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64"/>
  </p:normalViewPr>
  <p:slideViewPr>
    <p:cSldViewPr snapToGrid="0" snapToObjects="1">
      <p:cViewPr varScale="1">
        <p:scale>
          <a:sx n="160" d="100"/>
          <a:sy n="160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6821-89B8-2045-92C1-6DB331F5D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DD60-2211-344E-B51A-862D81AC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8C65-1C72-564C-869B-BF7AA3A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AF88-892D-4E43-9557-40813201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7128-DE6F-C24F-85DC-731C5101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6F8C-0FB8-0D49-9F72-A0A3E1B9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ECA0-2944-DD4A-A8B8-77BD999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679D-BC47-0F4E-A69C-02BE46A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E2CC-C705-C74D-A3CF-1F1638B6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C506-CD2F-DA4D-ADAE-7E0CD5E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167F1-6F84-3844-B8A0-D3C157EE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226B-7308-6343-BB4C-47164CCF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F215-AD62-2243-82FF-9692536D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3D82-0109-2849-ACD6-2DE04759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0AE4-B58F-7F4D-BBEB-FE741992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B0FE-3BB8-CE44-A957-612A8FF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9AA1-D58C-2D46-B093-9C080B6A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B59A-BCFB-2A48-9485-BA5A7B39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383B-7EB3-9F43-8B9B-5290F6F9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4B9-61DD-004E-BAA1-86B00422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E3B2-9CD2-F747-B12A-EC565522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1AFA-851C-A34E-9AF2-9E965929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234A-3711-B040-B2FA-07FCB8D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369B-70E5-A34D-9280-5CE866F4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EFF7-B365-9348-ADB5-C458BFC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1178-B908-B449-84FA-5FC43CDC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D70B-8538-8B47-A69E-CE70F204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B5B6-AAB9-9C48-9F4D-65377EA7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3EFB-2FF4-0548-8680-11BD697E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9A66-D6F0-604E-B847-3F32179A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6C25-E76D-394E-A224-47E01DEB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2E3B-3F08-BC4A-B9E7-3182EF46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07BA-E356-D447-A1FD-7BC3A647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E73A0-1219-0844-9475-C04B481E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809A4-4B12-B14B-81B7-66BB98111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384C-FC70-E649-B19E-0BF1716B2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AF18-A65C-9B4A-AF82-868F7E57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BF8A2-F8CB-3849-8C72-52102C59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B2776-5BC4-8C49-823B-188F0708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864D-351F-FB4E-940C-9CC3A12C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5DA3-F732-F145-AFC5-9116F766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427E8-2B55-834B-B2BC-AA4B9E5B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AC149-F5CB-3649-8E4E-BCA12DE2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3370B-1E72-E042-BFB0-AAD54469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1F788-2BAC-484E-84DE-13A4BC9E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3E8BE-108D-1646-A01C-51BE158E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15E-BF0E-7340-980A-AC0FC649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16F0-26B2-7C45-AEB2-9A4DB562E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7D623-CCF1-504B-9614-5B07E536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133F-2174-C145-8841-778CC1A5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4093-4C0E-A14E-9138-6F23012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3EF3-FC3C-1C4F-BB93-661B0D3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2F3-0BAB-224B-B17D-E4D2F98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942E7-32BC-EF44-9611-B94A821F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EB80-2D63-244D-A9A5-8666D2C9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AC42-C554-7146-97A5-99235A6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F8DD8-1AD9-EE4E-A5E8-605475D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9A6A-811D-7F4E-8F27-B6D37EF8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5FA7D-8D35-6249-BBD6-31B30A38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06FC6-0AA6-CB44-B6B9-2185263C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51D5-3435-E146-84A7-3725330D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3D29-DDAB-C048-ADEC-940D1874DB11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0DF7-3EAC-A348-B501-DD6DDEC24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6E8D-3FD7-D448-B249-8EA8D2EC3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55DC-A49F-EF49-96C1-B1A9B06A8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0C244-24D4-E143-9433-69C599226E30}"/>
              </a:ext>
            </a:extLst>
          </p:cNvPr>
          <p:cNvGrpSpPr/>
          <p:nvPr/>
        </p:nvGrpSpPr>
        <p:grpSpPr>
          <a:xfrm>
            <a:off x="3401171" y="1725433"/>
            <a:ext cx="306123" cy="1025718"/>
            <a:chOff x="3401171" y="1725433"/>
            <a:chExt cx="306123" cy="10257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CD0C9-1C3C-4646-93FF-040997D4B427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E162E4-0F59-6D44-A00D-9FB429643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F60727-0E47-224E-BB79-DD009FB5A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AEE0AF-F957-674C-8699-B3C1B7908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949656-74E9-EB4C-A5D9-68250BE2F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2B673D-7711-2143-8141-DC96CF5A9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E3D64D9-5144-F547-98EE-8994CE16CAEC}"/>
              </a:ext>
            </a:extLst>
          </p:cNvPr>
          <p:cNvSpPr txBox="1"/>
          <p:nvPr/>
        </p:nvSpPr>
        <p:spPr>
          <a:xfrm>
            <a:off x="3506803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3A2A44B-A967-314F-9CB0-62A3BCBF5046}"/>
              </a:ext>
            </a:extLst>
          </p:cNvPr>
          <p:cNvCxnSpPr>
            <a:cxnSpLocks/>
          </p:cNvCxnSpPr>
          <p:nvPr/>
        </p:nvCxnSpPr>
        <p:spPr>
          <a:xfrm flipV="1">
            <a:off x="3552246" y="1714300"/>
            <a:ext cx="2991681" cy="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759B99E-E986-9D4C-8BAA-60897A8C4023}"/>
              </a:ext>
            </a:extLst>
          </p:cNvPr>
          <p:cNvCxnSpPr>
            <a:cxnSpLocks/>
          </p:cNvCxnSpPr>
          <p:nvPr/>
        </p:nvCxnSpPr>
        <p:spPr>
          <a:xfrm flipV="1">
            <a:off x="5202619" y="1574359"/>
            <a:ext cx="1986" cy="15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1AE7C48-D300-4B4E-827E-8C2056D7489C}"/>
              </a:ext>
            </a:extLst>
          </p:cNvPr>
          <p:cNvSpPr txBox="1"/>
          <p:nvPr/>
        </p:nvSpPr>
        <p:spPr>
          <a:xfrm>
            <a:off x="5028210" y="136894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AN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F6BC7F6-5954-4044-9DCF-3D2C75E985D2}"/>
              </a:ext>
            </a:extLst>
          </p:cNvPr>
          <p:cNvGrpSpPr/>
          <p:nvPr/>
        </p:nvGrpSpPr>
        <p:grpSpPr>
          <a:xfrm>
            <a:off x="3828554" y="1725433"/>
            <a:ext cx="306123" cy="1025718"/>
            <a:chOff x="3401171" y="1725433"/>
            <a:chExt cx="306123" cy="1025718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90AF567-9480-FC44-89E9-52149A3A40F7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0DE454B-27A7-564E-AF8D-A561FB83A7A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38C9820-926B-5843-B5D3-3826BB1F1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1CD2A59-21FF-2746-8F22-28AD28B44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481D840-9EDD-F847-81D6-D215F43FE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96494AE-7BA1-3640-A8CC-D09F557FC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19A1C995-5F62-0148-881D-867D71FBB429}"/>
              </a:ext>
            </a:extLst>
          </p:cNvPr>
          <p:cNvSpPr txBox="1"/>
          <p:nvPr/>
        </p:nvSpPr>
        <p:spPr>
          <a:xfrm>
            <a:off x="3934186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E89661F-2E26-2B4F-9FE0-C17465358E6A}"/>
              </a:ext>
            </a:extLst>
          </p:cNvPr>
          <p:cNvGrpSpPr/>
          <p:nvPr/>
        </p:nvGrpSpPr>
        <p:grpSpPr>
          <a:xfrm>
            <a:off x="4255937" y="1725433"/>
            <a:ext cx="306123" cy="1025718"/>
            <a:chOff x="3401171" y="1725433"/>
            <a:chExt cx="306123" cy="1025718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0052EFE-2C6B-1645-B225-D8C9A4E7DAAA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4AB550-9C9F-1B4B-8CBD-7156FE00A548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7156A9A-3DAB-6347-B26B-AC976F70E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E6049CA-FBBB-F64A-AB63-BF7F8BD74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996F02-A217-684A-B49B-58ABA0594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FC554C9-81E5-7643-B8C1-A1F42D73B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E8605166-5E71-0645-9FF0-A5F37511FFFF}"/>
              </a:ext>
            </a:extLst>
          </p:cNvPr>
          <p:cNvSpPr txBox="1"/>
          <p:nvPr/>
        </p:nvSpPr>
        <p:spPr>
          <a:xfrm>
            <a:off x="4361569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BA7F748-E224-BB48-8A26-7DCFE0669C65}"/>
              </a:ext>
            </a:extLst>
          </p:cNvPr>
          <p:cNvGrpSpPr/>
          <p:nvPr/>
        </p:nvGrpSpPr>
        <p:grpSpPr>
          <a:xfrm>
            <a:off x="4683320" y="1725433"/>
            <a:ext cx="306123" cy="1025718"/>
            <a:chOff x="3401171" y="1725433"/>
            <a:chExt cx="306123" cy="1025718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9B9AF4-677A-B941-9E29-31581E5981AD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D8E1869-3C82-BE47-9FCA-214F04646D73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195C8BF-F575-7E40-B6A8-62AA12936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8EF0A95-5463-9846-BE9F-239E47AB7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4C4A9AC-A847-0F4E-8A8E-91B66A025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984E1F2-6B76-5A47-8080-3438E450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E123801E-486E-404E-882A-CF53031F70E9}"/>
              </a:ext>
            </a:extLst>
          </p:cNvPr>
          <p:cNvSpPr txBox="1"/>
          <p:nvPr/>
        </p:nvSpPr>
        <p:spPr>
          <a:xfrm>
            <a:off x="4788952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DED4198-E853-2948-ADCE-FD7C0FC84758}"/>
              </a:ext>
            </a:extLst>
          </p:cNvPr>
          <p:cNvGrpSpPr/>
          <p:nvPr/>
        </p:nvGrpSpPr>
        <p:grpSpPr>
          <a:xfrm>
            <a:off x="5110703" y="1725433"/>
            <a:ext cx="306123" cy="1025718"/>
            <a:chOff x="3401171" y="1725433"/>
            <a:chExt cx="306123" cy="1025718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44F0D71-E5E7-2F47-830D-450DEA0257A1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7F1FBB3-B5F3-ED4A-93E8-BECB10AC9589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1B273A5-64FF-F041-AE31-EBD5D48BD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461FE5E-647B-BA4A-940B-7A2B77197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EE17CA1-E6AB-A648-BDDF-F79D652DB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1A07ADE-BEA2-0A44-8981-B6DDD251A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3B3A0CE2-6892-BC45-9E36-F6553BF875EA}"/>
              </a:ext>
            </a:extLst>
          </p:cNvPr>
          <p:cNvSpPr txBox="1"/>
          <p:nvPr/>
        </p:nvSpPr>
        <p:spPr>
          <a:xfrm>
            <a:off x="5216335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10895C-F6F4-6746-B82A-8FCAFB85ADEE}"/>
              </a:ext>
            </a:extLst>
          </p:cNvPr>
          <p:cNvGrpSpPr/>
          <p:nvPr/>
        </p:nvGrpSpPr>
        <p:grpSpPr>
          <a:xfrm>
            <a:off x="5538086" y="1725433"/>
            <a:ext cx="306123" cy="1025718"/>
            <a:chOff x="3401171" y="1725433"/>
            <a:chExt cx="306123" cy="102571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CE58498-CDCE-4B42-8201-86DFB0A87F11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D00ECA9-BFB7-6348-9D9C-DAF4F3913C2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4BDDBB7-B4DA-844A-AAF1-EAAE50370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E49DC6D-6B70-174F-8AE0-C7529CBFC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EE7AE8E-6B4C-3649-B945-96361ED79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6FDD6C-734A-114B-A981-48E0FA116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FBBC505-850B-854D-A1AA-4DC8A41D2AA6}"/>
              </a:ext>
            </a:extLst>
          </p:cNvPr>
          <p:cNvSpPr txBox="1"/>
          <p:nvPr/>
        </p:nvSpPr>
        <p:spPr>
          <a:xfrm>
            <a:off x="5643718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BD7C315-5C72-6D46-B713-80CED42A28C9}"/>
              </a:ext>
            </a:extLst>
          </p:cNvPr>
          <p:cNvGrpSpPr/>
          <p:nvPr/>
        </p:nvGrpSpPr>
        <p:grpSpPr>
          <a:xfrm>
            <a:off x="5965469" y="1725433"/>
            <a:ext cx="306123" cy="1025718"/>
            <a:chOff x="3401171" y="1725433"/>
            <a:chExt cx="306123" cy="102571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E567AA1-0783-794F-9B8E-B5366BD422BA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43E986-E49D-1048-B23F-30DABE2DE58F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4E88DA8-78D4-BB4C-8090-626C8EE70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58BA477-4AC7-514B-8CCD-2CFD3294A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F83F766-7B84-2F4B-B99F-C3580C2B6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B0ED560-9E40-4B44-9A2C-E35CDE607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17245170-BDF4-5D4C-BBD1-B06FE8209B8E}"/>
              </a:ext>
            </a:extLst>
          </p:cNvPr>
          <p:cNvSpPr txBox="1"/>
          <p:nvPr/>
        </p:nvSpPr>
        <p:spPr>
          <a:xfrm>
            <a:off x="6071101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6CDE9A5-71C8-944A-93CB-504449C5D498}"/>
              </a:ext>
            </a:extLst>
          </p:cNvPr>
          <p:cNvGrpSpPr/>
          <p:nvPr/>
        </p:nvGrpSpPr>
        <p:grpSpPr>
          <a:xfrm>
            <a:off x="6392852" y="1725433"/>
            <a:ext cx="306123" cy="1025718"/>
            <a:chOff x="3401171" y="1725433"/>
            <a:chExt cx="306123" cy="1025718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83F955E-FCE6-E149-A23D-DD065C3EFC1A}"/>
                </a:ext>
              </a:extLst>
            </p:cNvPr>
            <p:cNvCxnSpPr/>
            <p:nvPr/>
          </p:nvCxnSpPr>
          <p:spPr>
            <a:xfrm>
              <a:off x="3419061" y="1876508"/>
              <a:ext cx="278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5F0C1B6-30E8-6B4E-B5B3-EB374FD1B3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9061" y="1876508"/>
              <a:ext cx="135172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AB4C50E-FF2B-B741-B5DA-61538B9AB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233" y="1876507"/>
              <a:ext cx="143124" cy="18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2AA559A-29BF-E84F-8D51-639B8974B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71" y="2059388"/>
              <a:ext cx="306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BD8DDA-900C-9844-8922-367161A55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246" y="1725433"/>
              <a:ext cx="1986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E40E29F-287F-A241-A41F-1A6DB29D2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32" y="2059389"/>
              <a:ext cx="0" cy="69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441A4A1C-E68B-5642-9496-6E62BDFA4241}"/>
              </a:ext>
            </a:extLst>
          </p:cNvPr>
          <p:cNvSpPr txBox="1"/>
          <p:nvPr/>
        </p:nvSpPr>
        <p:spPr>
          <a:xfrm>
            <a:off x="6498484" y="21866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35BB046-5FC0-D44F-927A-A996D72C7747}"/>
              </a:ext>
            </a:extLst>
          </p:cNvPr>
          <p:cNvCxnSpPr>
            <a:cxnSpLocks/>
          </p:cNvCxnSpPr>
          <p:nvPr/>
        </p:nvCxnSpPr>
        <p:spPr>
          <a:xfrm>
            <a:off x="1932167" y="290355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7D6C3D6-44EC-A246-8D90-61749F5E1953}"/>
              </a:ext>
            </a:extLst>
          </p:cNvPr>
          <p:cNvCxnSpPr>
            <a:cxnSpLocks/>
          </p:cNvCxnSpPr>
          <p:nvPr/>
        </p:nvCxnSpPr>
        <p:spPr>
          <a:xfrm>
            <a:off x="1932167" y="299234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83A783B-07B6-AE4A-A30C-9A4A7915040D}"/>
              </a:ext>
            </a:extLst>
          </p:cNvPr>
          <p:cNvCxnSpPr>
            <a:cxnSpLocks/>
          </p:cNvCxnSpPr>
          <p:nvPr/>
        </p:nvCxnSpPr>
        <p:spPr>
          <a:xfrm>
            <a:off x="1932167" y="308113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8FE1AB-724A-F342-B142-F3F19B9246BB}"/>
              </a:ext>
            </a:extLst>
          </p:cNvPr>
          <p:cNvCxnSpPr>
            <a:cxnSpLocks/>
          </p:cNvCxnSpPr>
          <p:nvPr/>
        </p:nvCxnSpPr>
        <p:spPr>
          <a:xfrm>
            <a:off x="1932167" y="316992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26A628B-DB27-AB43-9195-99519543A238}"/>
              </a:ext>
            </a:extLst>
          </p:cNvPr>
          <p:cNvCxnSpPr>
            <a:cxnSpLocks/>
          </p:cNvCxnSpPr>
          <p:nvPr/>
        </p:nvCxnSpPr>
        <p:spPr>
          <a:xfrm>
            <a:off x="1932167" y="325871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2054995-9C91-CF49-A676-08C3FF224027}"/>
              </a:ext>
            </a:extLst>
          </p:cNvPr>
          <p:cNvCxnSpPr>
            <a:cxnSpLocks/>
          </p:cNvCxnSpPr>
          <p:nvPr/>
        </p:nvCxnSpPr>
        <p:spPr>
          <a:xfrm>
            <a:off x="1932167" y="334750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88DF464-8D3D-EA46-8819-8315C607523A}"/>
              </a:ext>
            </a:extLst>
          </p:cNvPr>
          <p:cNvCxnSpPr>
            <a:cxnSpLocks/>
          </p:cNvCxnSpPr>
          <p:nvPr/>
        </p:nvCxnSpPr>
        <p:spPr>
          <a:xfrm>
            <a:off x="1932167" y="343629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CDDAB5-7ADF-1743-B1F8-83D1D78307FF}"/>
              </a:ext>
            </a:extLst>
          </p:cNvPr>
          <p:cNvCxnSpPr>
            <a:cxnSpLocks/>
          </p:cNvCxnSpPr>
          <p:nvPr/>
        </p:nvCxnSpPr>
        <p:spPr>
          <a:xfrm>
            <a:off x="1932167" y="3525081"/>
            <a:ext cx="4842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4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B60B66-87F7-474C-8A8E-01EEDD7B07AC}"/>
              </a:ext>
            </a:extLst>
          </p:cNvPr>
          <p:cNvSpPr/>
          <p:nvPr/>
        </p:nvSpPr>
        <p:spPr>
          <a:xfrm>
            <a:off x="1375575" y="2236106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61F7AA-75A9-F24D-AE83-8FA9CCFF9C84}"/>
              </a:ext>
            </a:extLst>
          </p:cNvPr>
          <p:cNvCxnSpPr>
            <a:cxnSpLocks/>
          </p:cNvCxnSpPr>
          <p:nvPr/>
        </p:nvCxnSpPr>
        <p:spPr>
          <a:xfrm flipV="1">
            <a:off x="145508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869D15-D698-B447-85A6-558C9EB48B65}"/>
              </a:ext>
            </a:extLst>
          </p:cNvPr>
          <p:cNvCxnSpPr>
            <a:cxnSpLocks/>
          </p:cNvCxnSpPr>
          <p:nvPr/>
        </p:nvCxnSpPr>
        <p:spPr>
          <a:xfrm flipV="1">
            <a:off x="156773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C9F64DD-5DB7-2A41-9379-A2C676EBD1F0}"/>
              </a:ext>
            </a:extLst>
          </p:cNvPr>
          <p:cNvCxnSpPr>
            <a:cxnSpLocks/>
          </p:cNvCxnSpPr>
          <p:nvPr/>
        </p:nvCxnSpPr>
        <p:spPr>
          <a:xfrm flipV="1">
            <a:off x="168037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C659492-CCB4-2040-A617-0B08FA2E07E5}"/>
              </a:ext>
            </a:extLst>
          </p:cNvPr>
          <p:cNvCxnSpPr>
            <a:cxnSpLocks/>
          </p:cNvCxnSpPr>
          <p:nvPr/>
        </p:nvCxnSpPr>
        <p:spPr>
          <a:xfrm flipV="1">
            <a:off x="179301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C283022-97EE-354B-907F-91D035166707}"/>
              </a:ext>
            </a:extLst>
          </p:cNvPr>
          <p:cNvCxnSpPr>
            <a:cxnSpLocks/>
          </p:cNvCxnSpPr>
          <p:nvPr/>
        </p:nvCxnSpPr>
        <p:spPr>
          <a:xfrm flipV="1">
            <a:off x="190566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1725399-4A0E-4A4E-9D60-BB32548FE53D}"/>
              </a:ext>
            </a:extLst>
          </p:cNvPr>
          <p:cNvCxnSpPr>
            <a:cxnSpLocks/>
          </p:cNvCxnSpPr>
          <p:nvPr/>
        </p:nvCxnSpPr>
        <p:spPr>
          <a:xfrm flipV="1">
            <a:off x="201830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13614D5-95DD-AE4B-A054-8ED004FA2CCD}"/>
              </a:ext>
            </a:extLst>
          </p:cNvPr>
          <p:cNvCxnSpPr>
            <a:cxnSpLocks/>
          </p:cNvCxnSpPr>
          <p:nvPr/>
        </p:nvCxnSpPr>
        <p:spPr>
          <a:xfrm flipV="1">
            <a:off x="213095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1FDC95A-585B-DA4C-AF86-EEA0A2E76C00}"/>
              </a:ext>
            </a:extLst>
          </p:cNvPr>
          <p:cNvCxnSpPr>
            <a:cxnSpLocks/>
          </p:cNvCxnSpPr>
          <p:nvPr/>
        </p:nvCxnSpPr>
        <p:spPr>
          <a:xfrm flipV="1">
            <a:off x="224359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74EEF06-750C-574F-9F71-7C392ECBFE32}"/>
              </a:ext>
            </a:extLst>
          </p:cNvPr>
          <p:cNvCxnSpPr>
            <a:cxnSpLocks/>
          </p:cNvCxnSpPr>
          <p:nvPr/>
        </p:nvCxnSpPr>
        <p:spPr>
          <a:xfrm flipV="1">
            <a:off x="1865905" y="1243287"/>
            <a:ext cx="0" cy="9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1FB2A8-16DF-E94A-BDF6-0F55B8F7B1E7}"/>
              </a:ext>
            </a:extLst>
          </p:cNvPr>
          <p:cNvSpPr/>
          <p:nvPr/>
        </p:nvSpPr>
        <p:spPr>
          <a:xfrm>
            <a:off x="2622181" y="2236106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16B93DF-BD34-D145-99F7-5C84EA992FFE}"/>
              </a:ext>
            </a:extLst>
          </p:cNvPr>
          <p:cNvCxnSpPr>
            <a:cxnSpLocks/>
          </p:cNvCxnSpPr>
          <p:nvPr/>
        </p:nvCxnSpPr>
        <p:spPr>
          <a:xfrm flipV="1">
            <a:off x="270169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72A27C-AF30-A54E-99E9-2540EC5212D6}"/>
              </a:ext>
            </a:extLst>
          </p:cNvPr>
          <p:cNvCxnSpPr>
            <a:cxnSpLocks/>
          </p:cNvCxnSpPr>
          <p:nvPr/>
        </p:nvCxnSpPr>
        <p:spPr>
          <a:xfrm flipV="1">
            <a:off x="281433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F5D48C3-1260-2840-81F4-1063ABB5C205}"/>
              </a:ext>
            </a:extLst>
          </p:cNvPr>
          <p:cNvCxnSpPr>
            <a:cxnSpLocks/>
          </p:cNvCxnSpPr>
          <p:nvPr/>
        </p:nvCxnSpPr>
        <p:spPr>
          <a:xfrm flipV="1">
            <a:off x="292698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4AD7F2-C11B-4546-92AC-08DF12240CE4}"/>
              </a:ext>
            </a:extLst>
          </p:cNvPr>
          <p:cNvCxnSpPr>
            <a:cxnSpLocks/>
          </p:cNvCxnSpPr>
          <p:nvPr/>
        </p:nvCxnSpPr>
        <p:spPr>
          <a:xfrm flipV="1">
            <a:off x="303962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5BB9350-2788-4742-8A74-969EA6D20EBA}"/>
              </a:ext>
            </a:extLst>
          </p:cNvPr>
          <p:cNvCxnSpPr>
            <a:cxnSpLocks/>
          </p:cNvCxnSpPr>
          <p:nvPr/>
        </p:nvCxnSpPr>
        <p:spPr>
          <a:xfrm flipV="1">
            <a:off x="315226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739F40-43A7-294D-9776-EC0651345267}"/>
              </a:ext>
            </a:extLst>
          </p:cNvPr>
          <p:cNvCxnSpPr>
            <a:cxnSpLocks/>
          </p:cNvCxnSpPr>
          <p:nvPr/>
        </p:nvCxnSpPr>
        <p:spPr>
          <a:xfrm flipV="1">
            <a:off x="326491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666308-2678-0B43-AE45-BECC3083B0EF}"/>
              </a:ext>
            </a:extLst>
          </p:cNvPr>
          <p:cNvCxnSpPr>
            <a:cxnSpLocks/>
          </p:cNvCxnSpPr>
          <p:nvPr/>
        </p:nvCxnSpPr>
        <p:spPr>
          <a:xfrm flipV="1">
            <a:off x="337755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67CD448-A9D6-834E-B9B5-63E6C0A99E78}"/>
              </a:ext>
            </a:extLst>
          </p:cNvPr>
          <p:cNvCxnSpPr>
            <a:cxnSpLocks/>
          </p:cNvCxnSpPr>
          <p:nvPr/>
        </p:nvCxnSpPr>
        <p:spPr>
          <a:xfrm flipV="1">
            <a:off x="349020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8D91BEA-890B-0C4D-A1B1-93D94BABFF79}"/>
              </a:ext>
            </a:extLst>
          </p:cNvPr>
          <p:cNvCxnSpPr>
            <a:cxnSpLocks/>
          </p:cNvCxnSpPr>
          <p:nvPr/>
        </p:nvCxnSpPr>
        <p:spPr>
          <a:xfrm flipV="1">
            <a:off x="3112511" y="1378002"/>
            <a:ext cx="0" cy="858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574AE-9189-FC4D-B7DA-8555C0E6DF6B}"/>
              </a:ext>
            </a:extLst>
          </p:cNvPr>
          <p:cNvSpPr/>
          <p:nvPr/>
        </p:nvSpPr>
        <p:spPr>
          <a:xfrm>
            <a:off x="3868787" y="2236106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Digit2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B925910-A8F7-DA48-8EA5-0CB6EDACC7E0}"/>
              </a:ext>
            </a:extLst>
          </p:cNvPr>
          <p:cNvCxnSpPr>
            <a:cxnSpLocks/>
          </p:cNvCxnSpPr>
          <p:nvPr/>
        </p:nvCxnSpPr>
        <p:spPr>
          <a:xfrm flipV="1">
            <a:off x="394829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1A5692-BBE0-874D-9456-53B44232BBAA}"/>
              </a:ext>
            </a:extLst>
          </p:cNvPr>
          <p:cNvCxnSpPr>
            <a:cxnSpLocks/>
          </p:cNvCxnSpPr>
          <p:nvPr/>
        </p:nvCxnSpPr>
        <p:spPr>
          <a:xfrm flipV="1">
            <a:off x="406094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4E0AF53-178F-A943-9CF5-F4C33550BCDA}"/>
              </a:ext>
            </a:extLst>
          </p:cNvPr>
          <p:cNvCxnSpPr>
            <a:cxnSpLocks/>
          </p:cNvCxnSpPr>
          <p:nvPr/>
        </p:nvCxnSpPr>
        <p:spPr>
          <a:xfrm flipV="1">
            <a:off x="417358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37853D4-8886-3043-A3FC-2D64D415DDC1}"/>
              </a:ext>
            </a:extLst>
          </p:cNvPr>
          <p:cNvCxnSpPr>
            <a:cxnSpLocks/>
          </p:cNvCxnSpPr>
          <p:nvPr/>
        </p:nvCxnSpPr>
        <p:spPr>
          <a:xfrm flipV="1">
            <a:off x="428623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31893DB-F936-6645-8AAA-7CE4CF7CB495}"/>
              </a:ext>
            </a:extLst>
          </p:cNvPr>
          <p:cNvCxnSpPr>
            <a:cxnSpLocks/>
          </p:cNvCxnSpPr>
          <p:nvPr/>
        </p:nvCxnSpPr>
        <p:spPr>
          <a:xfrm flipV="1">
            <a:off x="439887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CA26B9A-B065-CC4E-AFA7-0474997BD8CB}"/>
              </a:ext>
            </a:extLst>
          </p:cNvPr>
          <p:cNvCxnSpPr>
            <a:cxnSpLocks/>
          </p:cNvCxnSpPr>
          <p:nvPr/>
        </p:nvCxnSpPr>
        <p:spPr>
          <a:xfrm flipV="1">
            <a:off x="451151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959CD2F-AF72-3B4A-86E4-C9A9CD323975}"/>
              </a:ext>
            </a:extLst>
          </p:cNvPr>
          <p:cNvCxnSpPr>
            <a:cxnSpLocks/>
          </p:cNvCxnSpPr>
          <p:nvPr/>
        </p:nvCxnSpPr>
        <p:spPr>
          <a:xfrm flipV="1">
            <a:off x="462416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29F32FF-C435-2143-B324-54CFDC9D9F0D}"/>
              </a:ext>
            </a:extLst>
          </p:cNvPr>
          <p:cNvCxnSpPr>
            <a:cxnSpLocks/>
          </p:cNvCxnSpPr>
          <p:nvPr/>
        </p:nvCxnSpPr>
        <p:spPr>
          <a:xfrm flipV="1">
            <a:off x="473680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5907094-65FD-7D40-B2E9-FE6AB2C0ABFA}"/>
              </a:ext>
            </a:extLst>
          </p:cNvPr>
          <p:cNvCxnSpPr>
            <a:cxnSpLocks/>
          </p:cNvCxnSpPr>
          <p:nvPr/>
        </p:nvCxnSpPr>
        <p:spPr>
          <a:xfrm flipV="1">
            <a:off x="4359117" y="1530402"/>
            <a:ext cx="0" cy="70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523D27-1552-E241-98C0-9BCDAD01B7D8}"/>
              </a:ext>
            </a:extLst>
          </p:cNvPr>
          <p:cNvSpPr/>
          <p:nvPr/>
        </p:nvSpPr>
        <p:spPr>
          <a:xfrm>
            <a:off x="5115393" y="2236106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Digit3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C66CEDA-57CB-4D4B-9A1B-D77A002D5E51}"/>
              </a:ext>
            </a:extLst>
          </p:cNvPr>
          <p:cNvCxnSpPr>
            <a:cxnSpLocks/>
          </p:cNvCxnSpPr>
          <p:nvPr/>
        </p:nvCxnSpPr>
        <p:spPr>
          <a:xfrm flipV="1">
            <a:off x="519490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8A863B1-3E5E-FB4A-A5CB-7503B0D3EC31}"/>
              </a:ext>
            </a:extLst>
          </p:cNvPr>
          <p:cNvCxnSpPr>
            <a:cxnSpLocks/>
          </p:cNvCxnSpPr>
          <p:nvPr/>
        </p:nvCxnSpPr>
        <p:spPr>
          <a:xfrm flipV="1">
            <a:off x="530754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50E58E9-FCF0-7B45-8BF4-F308F62978F6}"/>
              </a:ext>
            </a:extLst>
          </p:cNvPr>
          <p:cNvCxnSpPr>
            <a:cxnSpLocks/>
          </p:cNvCxnSpPr>
          <p:nvPr/>
        </p:nvCxnSpPr>
        <p:spPr>
          <a:xfrm flipV="1">
            <a:off x="542019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062D38-B8B9-DA49-B4EB-E44506B8B98B}"/>
              </a:ext>
            </a:extLst>
          </p:cNvPr>
          <p:cNvCxnSpPr>
            <a:cxnSpLocks/>
          </p:cNvCxnSpPr>
          <p:nvPr/>
        </p:nvCxnSpPr>
        <p:spPr>
          <a:xfrm flipV="1">
            <a:off x="5532837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C890CF0-95B0-3F43-BF6C-B18E1089E450}"/>
              </a:ext>
            </a:extLst>
          </p:cNvPr>
          <p:cNvCxnSpPr>
            <a:cxnSpLocks/>
          </p:cNvCxnSpPr>
          <p:nvPr/>
        </p:nvCxnSpPr>
        <p:spPr>
          <a:xfrm flipV="1">
            <a:off x="5645481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E4A7DB6-F688-A14E-A65A-6D5B12CE7349}"/>
              </a:ext>
            </a:extLst>
          </p:cNvPr>
          <p:cNvCxnSpPr>
            <a:cxnSpLocks/>
          </p:cNvCxnSpPr>
          <p:nvPr/>
        </p:nvCxnSpPr>
        <p:spPr>
          <a:xfrm flipV="1">
            <a:off x="5758125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5D08663-6C16-0C4C-862A-69EE5461D0DB}"/>
              </a:ext>
            </a:extLst>
          </p:cNvPr>
          <p:cNvCxnSpPr>
            <a:cxnSpLocks/>
          </p:cNvCxnSpPr>
          <p:nvPr/>
        </p:nvCxnSpPr>
        <p:spPr>
          <a:xfrm flipV="1">
            <a:off x="5870769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515D0F7-8B3B-6A43-A2B2-8E058BF7359D}"/>
              </a:ext>
            </a:extLst>
          </p:cNvPr>
          <p:cNvCxnSpPr>
            <a:cxnSpLocks/>
          </p:cNvCxnSpPr>
          <p:nvPr/>
        </p:nvCxnSpPr>
        <p:spPr>
          <a:xfrm flipV="1">
            <a:off x="5983413" y="2458743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7827F4-DD90-434B-B1A0-0535D5EF806A}"/>
              </a:ext>
            </a:extLst>
          </p:cNvPr>
          <p:cNvCxnSpPr>
            <a:cxnSpLocks/>
          </p:cNvCxnSpPr>
          <p:nvPr/>
        </p:nvCxnSpPr>
        <p:spPr>
          <a:xfrm flipV="1">
            <a:off x="5605723" y="1714216"/>
            <a:ext cx="0" cy="52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8C988B-B5CF-0941-8803-84619FCCE67C}"/>
              </a:ext>
            </a:extLst>
          </p:cNvPr>
          <p:cNvSpPr/>
          <p:nvPr/>
        </p:nvSpPr>
        <p:spPr>
          <a:xfrm rot="10800000" flipV="1">
            <a:off x="1375575" y="3803830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Digit4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B564F20-74CB-E44A-8C58-8FAE0808B933}"/>
              </a:ext>
            </a:extLst>
          </p:cNvPr>
          <p:cNvCxnSpPr>
            <a:cxnSpLocks/>
          </p:cNvCxnSpPr>
          <p:nvPr/>
        </p:nvCxnSpPr>
        <p:spPr>
          <a:xfrm>
            <a:off x="145508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C10FF7-613D-1642-B12F-4BC21A08D885}"/>
              </a:ext>
            </a:extLst>
          </p:cNvPr>
          <p:cNvCxnSpPr>
            <a:cxnSpLocks/>
          </p:cNvCxnSpPr>
          <p:nvPr/>
        </p:nvCxnSpPr>
        <p:spPr>
          <a:xfrm>
            <a:off x="156773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B64A2A3-E131-6245-A735-4157473BE9EB}"/>
              </a:ext>
            </a:extLst>
          </p:cNvPr>
          <p:cNvCxnSpPr>
            <a:cxnSpLocks/>
          </p:cNvCxnSpPr>
          <p:nvPr/>
        </p:nvCxnSpPr>
        <p:spPr>
          <a:xfrm>
            <a:off x="168037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CC870E0-CF55-FB44-85C1-8C737DDC23F7}"/>
              </a:ext>
            </a:extLst>
          </p:cNvPr>
          <p:cNvCxnSpPr>
            <a:cxnSpLocks/>
          </p:cNvCxnSpPr>
          <p:nvPr/>
        </p:nvCxnSpPr>
        <p:spPr>
          <a:xfrm>
            <a:off x="179301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FAC3E42-BF80-AB45-8700-B43D8FFE04CB}"/>
              </a:ext>
            </a:extLst>
          </p:cNvPr>
          <p:cNvCxnSpPr>
            <a:cxnSpLocks/>
          </p:cNvCxnSpPr>
          <p:nvPr/>
        </p:nvCxnSpPr>
        <p:spPr>
          <a:xfrm>
            <a:off x="190566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CD07096-A835-1C4E-B42F-F77E730EF518}"/>
              </a:ext>
            </a:extLst>
          </p:cNvPr>
          <p:cNvCxnSpPr>
            <a:cxnSpLocks/>
          </p:cNvCxnSpPr>
          <p:nvPr/>
        </p:nvCxnSpPr>
        <p:spPr>
          <a:xfrm>
            <a:off x="201830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8B951BF-27F2-4049-ABF7-812196F74523}"/>
              </a:ext>
            </a:extLst>
          </p:cNvPr>
          <p:cNvCxnSpPr>
            <a:cxnSpLocks/>
          </p:cNvCxnSpPr>
          <p:nvPr/>
        </p:nvCxnSpPr>
        <p:spPr>
          <a:xfrm>
            <a:off x="213095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D80047-0704-454F-9681-6E3F3F15375A}"/>
              </a:ext>
            </a:extLst>
          </p:cNvPr>
          <p:cNvCxnSpPr>
            <a:cxnSpLocks/>
          </p:cNvCxnSpPr>
          <p:nvPr/>
        </p:nvCxnSpPr>
        <p:spPr>
          <a:xfrm>
            <a:off x="224359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CE2AA28-C22E-204D-9112-228D0E8D98B5}"/>
              </a:ext>
            </a:extLst>
          </p:cNvPr>
          <p:cNvCxnSpPr>
            <a:cxnSpLocks/>
          </p:cNvCxnSpPr>
          <p:nvPr/>
        </p:nvCxnSpPr>
        <p:spPr>
          <a:xfrm flipH="1">
            <a:off x="1865904" y="4026467"/>
            <a:ext cx="1" cy="531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DBEC7D22-D123-934A-94D5-A6EC8CFD5B3A}"/>
              </a:ext>
            </a:extLst>
          </p:cNvPr>
          <p:cNvSpPr/>
          <p:nvPr/>
        </p:nvSpPr>
        <p:spPr>
          <a:xfrm rot="10800000" flipV="1">
            <a:off x="2622181" y="3803830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Digit5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632E347-7DF4-8344-AB76-981422DF9609}"/>
              </a:ext>
            </a:extLst>
          </p:cNvPr>
          <p:cNvCxnSpPr>
            <a:cxnSpLocks/>
          </p:cNvCxnSpPr>
          <p:nvPr/>
        </p:nvCxnSpPr>
        <p:spPr>
          <a:xfrm>
            <a:off x="270169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48BC64D-88BD-6846-948B-82BA86DD2A71}"/>
              </a:ext>
            </a:extLst>
          </p:cNvPr>
          <p:cNvCxnSpPr>
            <a:cxnSpLocks/>
          </p:cNvCxnSpPr>
          <p:nvPr/>
        </p:nvCxnSpPr>
        <p:spPr>
          <a:xfrm>
            <a:off x="281433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B6CE0E3-8012-2D46-B06F-FB98D63FD36F}"/>
              </a:ext>
            </a:extLst>
          </p:cNvPr>
          <p:cNvCxnSpPr>
            <a:cxnSpLocks/>
          </p:cNvCxnSpPr>
          <p:nvPr/>
        </p:nvCxnSpPr>
        <p:spPr>
          <a:xfrm>
            <a:off x="292698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219DE2-BE1F-6B40-AF0B-696576F91787}"/>
              </a:ext>
            </a:extLst>
          </p:cNvPr>
          <p:cNvCxnSpPr>
            <a:cxnSpLocks/>
          </p:cNvCxnSpPr>
          <p:nvPr/>
        </p:nvCxnSpPr>
        <p:spPr>
          <a:xfrm>
            <a:off x="303962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922E71F9-04C2-1144-A512-2C64CCE77238}"/>
              </a:ext>
            </a:extLst>
          </p:cNvPr>
          <p:cNvCxnSpPr>
            <a:cxnSpLocks/>
          </p:cNvCxnSpPr>
          <p:nvPr/>
        </p:nvCxnSpPr>
        <p:spPr>
          <a:xfrm>
            <a:off x="315226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9AE3446-B276-BA45-AB3B-FF377547977F}"/>
              </a:ext>
            </a:extLst>
          </p:cNvPr>
          <p:cNvCxnSpPr>
            <a:cxnSpLocks/>
          </p:cNvCxnSpPr>
          <p:nvPr/>
        </p:nvCxnSpPr>
        <p:spPr>
          <a:xfrm>
            <a:off x="326491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CB7027E-7752-9E46-9E50-AF31E050158B}"/>
              </a:ext>
            </a:extLst>
          </p:cNvPr>
          <p:cNvCxnSpPr>
            <a:cxnSpLocks/>
          </p:cNvCxnSpPr>
          <p:nvPr/>
        </p:nvCxnSpPr>
        <p:spPr>
          <a:xfrm>
            <a:off x="337755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93417ED-9E2D-724F-AF6A-0632FEBAB26D}"/>
              </a:ext>
            </a:extLst>
          </p:cNvPr>
          <p:cNvCxnSpPr>
            <a:cxnSpLocks/>
          </p:cNvCxnSpPr>
          <p:nvPr/>
        </p:nvCxnSpPr>
        <p:spPr>
          <a:xfrm>
            <a:off x="349020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5806009-43AB-CC4C-A62C-098952FD7442}"/>
              </a:ext>
            </a:extLst>
          </p:cNvPr>
          <p:cNvCxnSpPr>
            <a:cxnSpLocks/>
          </p:cNvCxnSpPr>
          <p:nvPr/>
        </p:nvCxnSpPr>
        <p:spPr>
          <a:xfrm flipH="1">
            <a:off x="3107633" y="4026467"/>
            <a:ext cx="4878" cy="656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A3247B6-B537-1F4E-92B1-0E941D6423F5}"/>
              </a:ext>
            </a:extLst>
          </p:cNvPr>
          <p:cNvSpPr/>
          <p:nvPr/>
        </p:nvSpPr>
        <p:spPr>
          <a:xfrm rot="10800000" flipV="1">
            <a:off x="3868787" y="3803830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Digit6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C8ED56F-5056-1D45-A402-9FD512926BBF}"/>
              </a:ext>
            </a:extLst>
          </p:cNvPr>
          <p:cNvCxnSpPr>
            <a:cxnSpLocks/>
          </p:cNvCxnSpPr>
          <p:nvPr/>
        </p:nvCxnSpPr>
        <p:spPr>
          <a:xfrm>
            <a:off x="394829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A37E237-E696-104F-B431-135E71F4F5BC}"/>
              </a:ext>
            </a:extLst>
          </p:cNvPr>
          <p:cNvCxnSpPr>
            <a:cxnSpLocks/>
          </p:cNvCxnSpPr>
          <p:nvPr/>
        </p:nvCxnSpPr>
        <p:spPr>
          <a:xfrm>
            <a:off x="406094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784AD6E9-3522-CD49-92C7-F863AB1C375E}"/>
              </a:ext>
            </a:extLst>
          </p:cNvPr>
          <p:cNvCxnSpPr>
            <a:cxnSpLocks/>
          </p:cNvCxnSpPr>
          <p:nvPr/>
        </p:nvCxnSpPr>
        <p:spPr>
          <a:xfrm>
            <a:off x="417358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5EAF5434-CFF9-764B-BB41-A7965176C428}"/>
              </a:ext>
            </a:extLst>
          </p:cNvPr>
          <p:cNvCxnSpPr>
            <a:cxnSpLocks/>
          </p:cNvCxnSpPr>
          <p:nvPr/>
        </p:nvCxnSpPr>
        <p:spPr>
          <a:xfrm>
            <a:off x="428623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386003-84B1-8D46-86A4-8C199D414930}"/>
              </a:ext>
            </a:extLst>
          </p:cNvPr>
          <p:cNvCxnSpPr>
            <a:cxnSpLocks/>
          </p:cNvCxnSpPr>
          <p:nvPr/>
        </p:nvCxnSpPr>
        <p:spPr>
          <a:xfrm>
            <a:off x="439887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52A077F-0B9D-2845-8A59-4B3F41A19A51}"/>
              </a:ext>
            </a:extLst>
          </p:cNvPr>
          <p:cNvCxnSpPr>
            <a:cxnSpLocks/>
          </p:cNvCxnSpPr>
          <p:nvPr/>
        </p:nvCxnSpPr>
        <p:spPr>
          <a:xfrm>
            <a:off x="451151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3AC5948-D7A0-8D48-83C4-67B8CC767BF1}"/>
              </a:ext>
            </a:extLst>
          </p:cNvPr>
          <p:cNvCxnSpPr>
            <a:cxnSpLocks/>
          </p:cNvCxnSpPr>
          <p:nvPr/>
        </p:nvCxnSpPr>
        <p:spPr>
          <a:xfrm>
            <a:off x="462416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C9A2B3A-AFE8-3F4E-B913-8592681E14CB}"/>
              </a:ext>
            </a:extLst>
          </p:cNvPr>
          <p:cNvCxnSpPr>
            <a:cxnSpLocks/>
          </p:cNvCxnSpPr>
          <p:nvPr/>
        </p:nvCxnSpPr>
        <p:spPr>
          <a:xfrm>
            <a:off x="473680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E97FBB1-E100-6346-8ACD-6E12DC59A36C}"/>
              </a:ext>
            </a:extLst>
          </p:cNvPr>
          <p:cNvCxnSpPr>
            <a:cxnSpLocks/>
          </p:cNvCxnSpPr>
          <p:nvPr/>
        </p:nvCxnSpPr>
        <p:spPr>
          <a:xfrm flipH="1">
            <a:off x="4356283" y="4026467"/>
            <a:ext cx="2834" cy="79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8560937-FA6B-D649-A6DB-E1735A3FFD51}"/>
              </a:ext>
            </a:extLst>
          </p:cNvPr>
          <p:cNvSpPr/>
          <p:nvPr/>
        </p:nvSpPr>
        <p:spPr>
          <a:xfrm rot="10800000" flipV="1">
            <a:off x="5115393" y="3803830"/>
            <a:ext cx="980661" cy="22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Digit7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2EA73B3-61A6-424A-9C75-EF73E9F4F67C}"/>
              </a:ext>
            </a:extLst>
          </p:cNvPr>
          <p:cNvCxnSpPr>
            <a:cxnSpLocks/>
          </p:cNvCxnSpPr>
          <p:nvPr/>
        </p:nvCxnSpPr>
        <p:spPr>
          <a:xfrm>
            <a:off x="519490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FD36CA5-972B-3F4C-BB9B-0304764B29BA}"/>
              </a:ext>
            </a:extLst>
          </p:cNvPr>
          <p:cNvCxnSpPr>
            <a:cxnSpLocks/>
          </p:cNvCxnSpPr>
          <p:nvPr/>
        </p:nvCxnSpPr>
        <p:spPr>
          <a:xfrm>
            <a:off x="530754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8ECBC872-DBD9-8D4A-8709-A86F13DAFF1A}"/>
              </a:ext>
            </a:extLst>
          </p:cNvPr>
          <p:cNvCxnSpPr>
            <a:cxnSpLocks/>
          </p:cNvCxnSpPr>
          <p:nvPr/>
        </p:nvCxnSpPr>
        <p:spPr>
          <a:xfrm>
            <a:off x="542019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D575529-40A3-F34F-866E-3712014ABC81}"/>
              </a:ext>
            </a:extLst>
          </p:cNvPr>
          <p:cNvCxnSpPr>
            <a:cxnSpLocks/>
          </p:cNvCxnSpPr>
          <p:nvPr/>
        </p:nvCxnSpPr>
        <p:spPr>
          <a:xfrm>
            <a:off x="5532837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F9AA2EF-2D4B-A542-8070-0FF1D1D84390}"/>
              </a:ext>
            </a:extLst>
          </p:cNvPr>
          <p:cNvCxnSpPr>
            <a:cxnSpLocks/>
          </p:cNvCxnSpPr>
          <p:nvPr/>
        </p:nvCxnSpPr>
        <p:spPr>
          <a:xfrm>
            <a:off x="5645481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34A298D-B3B1-854E-87D5-ED63B6EDD5D5}"/>
              </a:ext>
            </a:extLst>
          </p:cNvPr>
          <p:cNvCxnSpPr>
            <a:cxnSpLocks/>
          </p:cNvCxnSpPr>
          <p:nvPr/>
        </p:nvCxnSpPr>
        <p:spPr>
          <a:xfrm>
            <a:off x="5758125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18B757E-66EA-F343-925B-D31D419A357A}"/>
              </a:ext>
            </a:extLst>
          </p:cNvPr>
          <p:cNvCxnSpPr>
            <a:cxnSpLocks/>
          </p:cNvCxnSpPr>
          <p:nvPr/>
        </p:nvCxnSpPr>
        <p:spPr>
          <a:xfrm>
            <a:off x="5870769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A92E62F-C3E3-6443-B4A8-BD01D05D58AB}"/>
              </a:ext>
            </a:extLst>
          </p:cNvPr>
          <p:cNvCxnSpPr>
            <a:cxnSpLocks/>
          </p:cNvCxnSpPr>
          <p:nvPr/>
        </p:nvCxnSpPr>
        <p:spPr>
          <a:xfrm>
            <a:off x="5983413" y="3589145"/>
            <a:ext cx="0" cy="21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E0E159-1FDB-4F4F-9326-0593F60024A6}"/>
              </a:ext>
            </a:extLst>
          </p:cNvPr>
          <p:cNvCxnSpPr>
            <a:cxnSpLocks/>
          </p:cNvCxnSpPr>
          <p:nvPr/>
        </p:nvCxnSpPr>
        <p:spPr>
          <a:xfrm flipH="1">
            <a:off x="5605722" y="4026467"/>
            <a:ext cx="1" cy="992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DAD394F-A85F-7447-AB87-A07EE5EBFF7E}"/>
              </a:ext>
            </a:extLst>
          </p:cNvPr>
          <p:cNvSpPr/>
          <p:nvPr/>
        </p:nvSpPr>
        <p:spPr>
          <a:xfrm>
            <a:off x="1137039" y="2673428"/>
            <a:ext cx="5072929" cy="9157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Cathodes all tied together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DB6BDADF-35F1-9E4D-82DF-EBB2B0427A10}"/>
              </a:ext>
            </a:extLst>
          </p:cNvPr>
          <p:cNvCxnSpPr>
            <a:cxnSpLocks/>
          </p:cNvCxnSpPr>
          <p:nvPr/>
        </p:nvCxnSpPr>
        <p:spPr>
          <a:xfrm flipV="1">
            <a:off x="6209968" y="2730412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25A960D-13A6-E34E-A523-2BFA3EF52CE2}"/>
              </a:ext>
            </a:extLst>
          </p:cNvPr>
          <p:cNvCxnSpPr>
            <a:cxnSpLocks/>
          </p:cNvCxnSpPr>
          <p:nvPr/>
        </p:nvCxnSpPr>
        <p:spPr>
          <a:xfrm flipV="1">
            <a:off x="6209968" y="2837754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637DAAF-1EDF-2D44-8A40-9F229CD8FD4B}"/>
              </a:ext>
            </a:extLst>
          </p:cNvPr>
          <p:cNvCxnSpPr>
            <a:cxnSpLocks/>
          </p:cNvCxnSpPr>
          <p:nvPr/>
        </p:nvCxnSpPr>
        <p:spPr>
          <a:xfrm flipV="1">
            <a:off x="6209968" y="2945096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BCCC36D-2658-3349-A9F3-B4C7C0E24028}"/>
              </a:ext>
            </a:extLst>
          </p:cNvPr>
          <p:cNvCxnSpPr>
            <a:cxnSpLocks/>
          </p:cNvCxnSpPr>
          <p:nvPr/>
        </p:nvCxnSpPr>
        <p:spPr>
          <a:xfrm flipV="1">
            <a:off x="6209968" y="3052438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CBD3606-AC93-9948-87F1-C4DE5392F855}"/>
              </a:ext>
            </a:extLst>
          </p:cNvPr>
          <p:cNvCxnSpPr>
            <a:cxnSpLocks/>
          </p:cNvCxnSpPr>
          <p:nvPr/>
        </p:nvCxnSpPr>
        <p:spPr>
          <a:xfrm flipV="1">
            <a:off x="6209968" y="3159780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61F333F-F8FD-FE4F-BC76-B9312B916DA0}"/>
              </a:ext>
            </a:extLst>
          </p:cNvPr>
          <p:cNvCxnSpPr>
            <a:cxnSpLocks/>
          </p:cNvCxnSpPr>
          <p:nvPr/>
        </p:nvCxnSpPr>
        <p:spPr>
          <a:xfrm flipV="1">
            <a:off x="6209968" y="3267122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181AD918-8D9B-FB48-8771-C8D55C3065C8}"/>
              </a:ext>
            </a:extLst>
          </p:cNvPr>
          <p:cNvCxnSpPr>
            <a:cxnSpLocks/>
          </p:cNvCxnSpPr>
          <p:nvPr/>
        </p:nvCxnSpPr>
        <p:spPr>
          <a:xfrm flipV="1">
            <a:off x="6209968" y="3374464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FD4233A9-09D2-DE42-9BB5-7277F8316440}"/>
              </a:ext>
            </a:extLst>
          </p:cNvPr>
          <p:cNvCxnSpPr>
            <a:cxnSpLocks/>
          </p:cNvCxnSpPr>
          <p:nvPr/>
        </p:nvCxnSpPr>
        <p:spPr>
          <a:xfrm flipV="1">
            <a:off x="6209968" y="3490619"/>
            <a:ext cx="3604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C7519CE-2420-6B46-8925-7BFD87F7D620}"/>
              </a:ext>
            </a:extLst>
          </p:cNvPr>
          <p:cNvSpPr/>
          <p:nvPr/>
        </p:nvSpPr>
        <p:spPr>
          <a:xfrm>
            <a:off x="6495443" y="2601794"/>
            <a:ext cx="341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DC8E20C-435B-034D-9701-7D74C1332F21}"/>
              </a:ext>
            </a:extLst>
          </p:cNvPr>
          <p:cNvSpPr/>
          <p:nvPr/>
        </p:nvSpPr>
        <p:spPr>
          <a:xfrm>
            <a:off x="6501053" y="2712948"/>
            <a:ext cx="3305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CB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34238FA-9782-EC4B-BF55-B36E7E2F93D2}"/>
              </a:ext>
            </a:extLst>
          </p:cNvPr>
          <p:cNvSpPr/>
          <p:nvPr/>
        </p:nvSpPr>
        <p:spPr>
          <a:xfrm>
            <a:off x="6501854" y="2824102"/>
            <a:ext cx="3289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CC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E2F768E-C136-9645-B5BD-A34DC9A2480F}"/>
              </a:ext>
            </a:extLst>
          </p:cNvPr>
          <p:cNvSpPr/>
          <p:nvPr/>
        </p:nvSpPr>
        <p:spPr>
          <a:xfrm>
            <a:off x="6496242" y="2927305"/>
            <a:ext cx="3401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CD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D79B0DD-B761-8144-B3C4-7FBDB6DA8D6B}"/>
              </a:ext>
            </a:extLst>
          </p:cNvPr>
          <p:cNvSpPr/>
          <p:nvPr/>
        </p:nvSpPr>
        <p:spPr>
          <a:xfrm>
            <a:off x="6505058" y="3030508"/>
            <a:ext cx="3225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B3DB4BB0-877C-0C49-AFB1-434C54EEE059}"/>
              </a:ext>
            </a:extLst>
          </p:cNvPr>
          <p:cNvSpPr/>
          <p:nvPr/>
        </p:nvSpPr>
        <p:spPr>
          <a:xfrm>
            <a:off x="6506659" y="3133711"/>
            <a:ext cx="3193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CF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CA98A64-A0F5-E34B-9999-7F40726AF6DF}"/>
              </a:ext>
            </a:extLst>
          </p:cNvPr>
          <p:cNvSpPr/>
          <p:nvPr/>
        </p:nvSpPr>
        <p:spPr>
          <a:xfrm>
            <a:off x="6495438" y="3236914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CG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736123FA-91FA-2B46-B035-6F6308F4B98E}"/>
              </a:ext>
            </a:extLst>
          </p:cNvPr>
          <p:cNvSpPr/>
          <p:nvPr/>
        </p:nvSpPr>
        <p:spPr>
          <a:xfrm>
            <a:off x="6497840" y="3340117"/>
            <a:ext cx="3369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DP</a:t>
            </a:r>
          </a:p>
        </p:txBody>
      </p:sp>
      <p:sp>
        <p:nvSpPr>
          <p:cNvPr id="328" name="Freeform 3">
            <a:extLst>
              <a:ext uri="{FF2B5EF4-FFF2-40B4-BE49-F238E27FC236}">
                <a16:creationId xmlns:a16="http://schemas.microsoft.com/office/drawing/2014/main" id="{44D26757-3D4D-2543-96A4-3088C368E941}"/>
              </a:ext>
            </a:extLst>
          </p:cNvPr>
          <p:cNvSpPr>
            <a:spLocks/>
          </p:cNvSpPr>
          <p:nvPr/>
        </p:nvSpPr>
        <p:spPr bwMode="auto">
          <a:xfrm rot="10800000">
            <a:off x="2078106" y="1137185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Oval 4">
            <a:extLst>
              <a:ext uri="{FF2B5EF4-FFF2-40B4-BE49-F238E27FC236}">
                <a16:creationId xmlns:a16="http://schemas.microsoft.com/office/drawing/2014/main" id="{64381386-CB55-8648-B09E-04F84FB9BE2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42739" y="1221181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Line 5">
            <a:extLst>
              <a:ext uri="{FF2B5EF4-FFF2-40B4-BE49-F238E27FC236}">
                <a16:creationId xmlns:a16="http://schemas.microsoft.com/office/drawing/2014/main" id="{BA879F2D-3FD9-B744-BAD5-F6F3ED0DACF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254940" y="1243286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Line 6">
            <a:extLst>
              <a:ext uri="{FF2B5EF4-FFF2-40B4-BE49-F238E27FC236}">
                <a16:creationId xmlns:a16="http://schemas.microsoft.com/office/drawing/2014/main" id="{D6700F3D-F57B-734D-83BA-9F68304D38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65905" y="1243286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3">
            <a:extLst>
              <a:ext uri="{FF2B5EF4-FFF2-40B4-BE49-F238E27FC236}">
                <a16:creationId xmlns:a16="http://schemas.microsoft.com/office/drawing/2014/main" id="{6F9B03E3-76F7-FB44-ABB4-97C365C62BD6}"/>
              </a:ext>
            </a:extLst>
          </p:cNvPr>
          <p:cNvSpPr>
            <a:spLocks/>
          </p:cNvSpPr>
          <p:nvPr/>
        </p:nvSpPr>
        <p:spPr bwMode="auto">
          <a:xfrm rot="10800000">
            <a:off x="3319835" y="1271900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Oval 4">
            <a:extLst>
              <a:ext uri="{FF2B5EF4-FFF2-40B4-BE49-F238E27FC236}">
                <a16:creationId xmlns:a16="http://schemas.microsoft.com/office/drawing/2014/main" id="{DEFB9D96-5A6C-9B42-B984-0697E3E5878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84468" y="1355896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Line 5">
            <a:extLst>
              <a:ext uri="{FF2B5EF4-FFF2-40B4-BE49-F238E27FC236}">
                <a16:creationId xmlns:a16="http://schemas.microsoft.com/office/drawing/2014/main" id="{F5E7ADB7-3736-0243-9B2B-655005561B4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96669" y="1378001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Line 6">
            <a:extLst>
              <a:ext uri="{FF2B5EF4-FFF2-40B4-BE49-F238E27FC236}">
                <a16:creationId xmlns:a16="http://schemas.microsoft.com/office/drawing/2014/main" id="{1BB8D093-1872-5A4F-81E8-D4CDCEB76E2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07634" y="1378001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3">
            <a:extLst>
              <a:ext uri="{FF2B5EF4-FFF2-40B4-BE49-F238E27FC236}">
                <a16:creationId xmlns:a16="http://schemas.microsoft.com/office/drawing/2014/main" id="{71DBEAE2-6246-0143-9F4D-DEDDDFB3F155}"/>
              </a:ext>
            </a:extLst>
          </p:cNvPr>
          <p:cNvSpPr>
            <a:spLocks/>
          </p:cNvSpPr>
          <p:nvPr/>
        </p:nvSpPr>
        <p:spPr bwMode="auto">
          <a:xfrm rot="10800000">
            <a:off x="5817924" y="1608114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Oval 4">
            <a:extLst>
              <a:ext uri="{FF2B5EF4-FFF2-40B4-BE49-F238E27FC236}">
                <a16:creationId xmlns:a16="http://schemas.microsoft.com/office/drawing/2014/main" id="{CB149BA0-6BAA-864B-AB1B-70E53745389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82557" y="1692110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Line 5">
            <a:extLst>
              <a:ext uri="{FF2B5EF4-FFF2-40B4-BE49-F238E27FC236}">
                <a16:creationId xmlns:a16="http://schemas.microsoft.com/office/drawing/2014/main" id="{A6A55830-831D-2844-A260-68AF39388E8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758" y="1714215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Line 6">
            <a:extLst>
              <a:ext uri="{FF2B5EF4-FFF2-40B4-BE49-F238E27FC236}">
                <a16:creationId xmlns:a16="http://schemas.microsoft.com/office/drawing/2014/main" id="{F58BBD50-EC72-EE44-A5F2-92FE9B3C1F6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05723" y="1714215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3">
            <a:extLst>
              <a:ext uri="{FF2B5EF4-FFF2-40B4-BE49-F238E27FC236}">
                <a16:creationId xmlns:a16="http://schemas.microsoft.com/office/drawing/2014/main" id="{BBD68C91-E10C-1049-AE48-E5BAF70B92B2}"/>
              </a:ext>
            </a:extLst>
          </p:cNvPr>
          <p:cNvSpPr>
            <a:spLocks/>
          </p:cNvSpPr>
          <p:nvPr/>
        </p:nvSpPr>
        <p:spPr bwMode="auto">
          <a:xfrm rot="10800000">
            <a:off x="2078106" y="4442257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4">
            <a:extLst>
              <a:ext uri="{FF2B5EF4-FFF2-40B4-BE49-F238E27FC236}">
                <a16:creationId xmlns:a16="http://schemas.microsoft.com/office/drawing/2014/main" id="{F33158A1-B55D-984C-8A96-2BF1942A76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42739" y="4526253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Line 5">
            <a:extLst>
              <a:ext uri="{FF2B5EF4-FFF2-40B4-BE49-F238E27FC236}">
                <a16:creationId xmlns:a16="http://schemas.microsoft.com/office/drawing/2014/main" id="{AA1D41DD-4C22-2F45-BBD5-4E7D830313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254940" y="4548358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Line 6">
            <a:extLst>
              <a:ext uri="{FF2B5EF4-FFF2-40B4-BE49-F238E27FC236}">
                <a16:creationId xmlns:a16="http://schemas.microsoft.com/office/drawing/2014/main" id="{46B440B6-9D20-174E-A532-F964AB69746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65905" y="4548358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">
            <a:extLst>
              <a:ext uri="{FF2B5EF4-FFF2-40B4-BE49-F238E27FC236}">
                <a16:creationId xmlns:a16="http://schemas.microsoft.com/office/drawing/2014/main" id="{2DA5BD42-A884-3D4A-AF42-FE805FD39EF7}"/>
              </a:ext>
            </a:extLst>
          </p:cNvPr>
          <p:cNvSpPr>
            <a:spLocks/>
          </p:cNvSpPr>
          <p:nvPr/>
        </p:nvSpPr>
        <p:spPr bwMode="auto">
          <a:xfrm rot="10800000">
            <a:off x="3319835" y="4576972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Oval 4">
            <a:extLst>
              <a:ext uri="{FF2B5EF4-FFF2-40B4-BE49-F238E27FC236}">
                <a16:creationId xmlns:a16="http://schemas.microsoft.com/office/drawing/2014/main" id="{FA55810F-C41B-BF4A-8678-DCED6B03DC0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84468" y="4660968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Line 5">
            <a:extLst>
              <a:ext uri="{FF2B5EF4-FFF2-40B4-BE49-F238E27FC236}">
                <a16:creationId xmlns:a16="http://schemas.microsoft.com/office/drawing/2014/main" id="{52DB4409-E852-F84F-948B-B9087CABD6D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496669" y="4683073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Line 6">
            <a:extLst>
              <a:ext uri="{FF2B5EF4-FFF2-40B4-BE49-F238E27FC236}">
                <a16:creationId xmlns:a16="http://schemas.microsoft.com/office/drawing/2014/main" id="{2B3F44F3-17EC-B242-B0CA-2E311D35FA5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07634" y="4683073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">
            <a:extLst>
              <a:ext uri="{FF2B5EF4-FFF2-40B4-BE49-F238E27FC236}">
                <a16:creationId xmlns:a16="http://schemas.microsoft.com/office/drawing/2014/main" id="{83832112-F8E4-F84F-8FFE-71760A335A95}"/>
              </a:ext>
            </a:extLst>
          </p:cNvPr>
          <p:cNvSpPr>
            <a:spLocks/>
          </p:cNvSpPr>
          <p:nvPr/>
        </p:nvSpPr>
        <p:spPr bwMode="auto">
          <a:xfrm rot="10800000">
            <a:off x="4568485" y="4715807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Oval 4">
            <a:extLst>
              <a:ext uri="{FF2B5EF4-FFF2-40B4-BE49-F238E27FC236}">
                <a16:creationId xmlns:a16="http://schemas.microsoft.com/office/drawing/2014/main" id="{76A0047B-0E6D-504A-B851-4E0285E8C3A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33118" y="4799803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Line 5">
            <a:extLst>
              <a:ext uri="{FF2B5EF4-FFF2-40B4-BE49-F238E27FC236}">
                <a16:creationId xmlns:a16="http://schemas.microsoft.com/office/drawing/2014/main" id="{A812BA92-D65C-5F42-93D4-7F97A13DD15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745319" y="4821908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Line 6">
            <a:extLst>
              <a:ext uri="{FF2B5EF4-FFF2-40B4-BE49-F238E27FC236}">
                <a16:creationId xmlns:a16="http://schemas.microsoft.com/office/drawing/2014/main" id="{5278B66C-89D9-E141-A836-69E7D8C6823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356284" y="4821908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3">
            <a:extLst>
              <a:ext uri="{FF2B5EF4-FFF2-40B4-BE49-F238E27FC236}">
                <a16:creationId xmlns:a16="http://schemas.microsoft.com/office/drawing/2014/main" id="{D659C7B3-7C62-644F-84E8-1A51E56253EA}"/>
              </a:ext>
            </a:extLst>
          </p:cNvPr>
          <p:cNvSpPr>
            <a:spLocks/>
          </p:cNvSpPr>
          <p:nvPr/>
        </p:nvSpPr>
        <p:spPr bwMode="auto">
          <a:xfrm rot="10800000">
            <a:off x="5817924" y="4913186"/>
            <a:ext cx="176834" cy="212201"/>
          </a:xfrm>
          <a:custGeom>
            <a:avLst/>
            <a:gdLst>
              <a:gd name="T0" fmla="*/ 0 w 240"/>
              <a:gd name="T1" fmla="*/ 0 h 288"/>
              <a:gd name="T2" fmla="*/ 0 w 240"/>
              <a:gd name="T3" fmla="*/ 288 h 288"/>
              <a:gd name="T4" fmla="*/ 240 w 240"/>
              <a:gd name="T5" fmla="*/ 150 h 288"/>
              <a:gd name="T6" fmla="*/ 0 w 24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88">
                <a:moveTo>
                  <a:pt x="0" y="0"/>
                </a:moveTo>
                <a:lnTo>
                  <a:pt x="0" y="288"/>
                </a:lnTo>
                <a:lnTo>
                  <a:pt x="240" y="15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Oval 4">
            <a:extLst>
              <a:ext uri="{FF2B5EF4-FFF2-40B4-BE49-F238E27FC236}">
                <a16:creationId xmlns:a16="http://schemas.microsoft.com/office/drawing/2014/main" id="{90689CAC-895D-414A-8760-A4A89F25C96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82557" y="4997182"/>
            <a:ext cx="35367" cy="3536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Line 5">
            <a:extLst>
              <a:ext uri="{FF2B5EF4-FFF2-40B4-BE49-F238E27FC236}">
                <a16:creationId xmlns:a16="http://schemas.microsoft.com/office/drawing/2014/main" id="{350FB29E-A103-B84E-B2F7-272390BC86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758" y="5019287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Line 6">
            <a:extLst>
              <a:ext uri="{FF2B5EF4-FFF2-40B4-BE49-F238E27FC236}">
                <a16:creationId xmlns:a16="http://schemas.microsoft.com/office/drawing/2014/main" id="{42F0EB00-962E-6048-97DD-8FC66F8F65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05723" y="5019287"/>
            <a:ext cx="176834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09F79420-73E8-394B-9B26-0CFC589E9E1D}"/>
              </a:ext>
            </a:extLst>
          </p:cNvPr>
          <p:cNvSpPr/>
          <p:nvPr/>
        </p:nvSpPr>
        <p:spPr>
          <a:xfrm>
            <a:off x="2438460" y="1165356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A0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D432FD9-DF12-2F47-A0A1-97372DEB9527}"/>
              </a:ext>
            </a:extLst>
          </p:cNvPr>
          <p:cNvSpPr/>
          <p:nvPr/>
        </p:nvSpPr>
        <p:spPr>
          <a:xfrm>
            <a:off x="3647578" y="1293903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6EF963-DDA5-D94F-B716-0B09C80E6F85}"/>
              </a:ext>
            </a:extLst>
          </p:cNvPr>
          <p:cNvGrpSpPr/>
          <p:nvPr/>
        </p:nvGrpSpPr>
        <p:grpSpPr>
          <a:xfrm>
            <a:off x="4356283" y="1409387"/>
            <a:ext cx="848457" cy="253916"/>
            <a:chOff x="4356284" y="1390646"/>
            <a:chExt cx="848457" cy="253916"/>
          </a:xfrm>
        </p:grpSpPr>
        <p:sp>
          <p:nvSpPr>
            <p:cNvPr id="338" name="Freeform 3">
              <a:extLst>
                <a:ext uri="{FF2B5EF4-FFF2-40B4-BE49-F238E27FC236}">
                  <a16:creationId xmlns:a16="http://schemas.microsoft.com/office/drawing/2014/main" id="{953BA677-7944-6141-BA32-093370B84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68485" y="1410735"/>
              <a:ext cx="176834" cy="212201"/>
            </a:xfrm>
            <a:custGeom>
              <a:avLst/>
              <a:gdLst>
                <a:gd name="T0" fmla="*/ 0 w 240"/>
                <a:gd name="T1" fmla="*/ 0 h 288"/>
                <a:gd name="T2" fmla="*/ 0 w 240"/>
                <a:gd name="T3" fmla="*/ 288 h 288"/>
                <a:gd name="T4" fmla="*/ 240 w 240"/>
                <a:gd name="T5" fmla="*/ 150 h 288"/>
                <a:gd name="T6" fmla="*/ 0 w 240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88">
                  <a:moveTo>
                    <a:pt x="0" y="0"/>
                  </a:moveTo>
                  <a:lnTo>
                    <a:pt x="0" y="288"/>
                  </a:lnTo>
                  <a:lnTo>
                    <a:pt x="240" y="1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Oval 4">
              <a:extLst>
                <a:ext uri="{FF2B5EF4-FFF2-40B4-BE49-F238E27FC236}">
                  <a16:creationId xmlns:a16="http://schemas.microsoft.com/office/drawing/2014/main" id="{FC91CA4D-306E-4D44-A743-3261F1946C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33118" y="1494731"/>
              <a:ext cx="35367" cy="353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Line 5">
              <a:extLst>
                <a:ext uri="{FF2B5EF4-FFF2-40B4-BE49-F238E27FC236}">
                  <a16:creationId xmlns:a16="http://schemas.microsoft.com/office/drawing/2014/main" id="{B46B732A-A691-0141-8DF9-EFB7FA925C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745319" y="1516836"/>
              <a:ext cx="17683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6">
              <a:extLst>
                <a:ext uri="{FF2B5EF4-FFF2-40B4-BE49-F238E27FC236}">
                  <a16:creationId xmlns:a16="http://schemas.microsoft.com/office/drawing/2014/main" id="{67CBD5F6-9BAB-B143-AAE0-48C7AB094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56284" y="1516836"/>
              <a:ext cx="17683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369068-E85A-4B4B-A5E1-307068B03393}"/>
                </a:ext>
              </a:extLst>
            </p:cNvPr>
            <p:cNvSpPr/>
            <p:nvPr/>
          </p:nvSpPr>
          <p:spPr>
            <a:xfrm>
              <a:off x="4872598" y="1390646"/>
              <a:ext cx="33214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/>
                <a:t>A2</a:t>
              </a:r>
            </a:p>
          </p:txBody>
        </p:sp>
      </p:grp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B65BBFA-D2C1-3D4C-959C-B4262DE84394}"/>
              </a:ext>
            </a:extLst>
          </p:cNvPr>
          <p:cNvSpPr/>
          <p:nvPr/>
        </p:nvSpPr>
        <p:spPr>
          <a:xfrm>
            <a:off x="6129422" y="1581212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A3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4F376BA-EA00-564C-8C1C-2DB6498C37AF}"/>
              </a:ext>
            </a:extLst>
          </p:cNvPr>
          <p:cNvSpPr/>
          <p:nvPr/>
        </p:nvSpPr>
        <p:spPr>
          <a:xfrm>
            <a:off x="2438460" y="4435396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A4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90DEB05-18E2-C54B-B6C6-90DE009BD690}"/>
              </a:ext>
            </a:extLst>
          </p:cNvPr>
          <p:cNvSpPr/>
          <p:nvPr/>
        </p:nvSpPr>
        <p:spPr>
          <a:xfrm>
            <a:off x="3647578" y="4563943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A5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13C81FD5-1213-CC46-AD31-3BC59ED6AB63}"/>
              </a:ext>
            </a:extLst>
          </p:cNvPr>
          <p:cNvSpPr/>
          <p:nvPr/>
        </p:nvSpPr>
        <p:spPr>
          <a:xfrm>
            <a:off x="4872598" y="4684539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A6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D995109-0AE2-9349-A15B-6609CA7F2669}"/>
              </a:ext>
            </a:extLst>
          </p:cNvPr>
          <p:cNvSpPr/>
          <p:nvPr/>
        </p:nvSpPr>
        <p:spPr>
          <a:xfrm>
            <a:off x="6137373" y="4891007"/>
            <a:ext cx="332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A7</a:t>
            </a:r>
          </a:p>
        </p:txBody>
      </p:sp>
    </p:spTree>
    <p:extLst>
      <p:ext uri="{BB962C8B-B14F-4D97-AF65-F5344CB8AC3E}">
        <p14:creationId xmlns:p14="http://schemas.microsoft.com/office/powerpoint/2010/main" val="38647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Brent Nelson</cp:lastModifiedBy>
  <cp:revision>4</cp:revision>
  <dcterms:created xsi:type="dcterms:W3CDTF">2020-02-10T17:08:54Z</dcterms:created>
  <dcterms:modified xsi:type="dcterms:W3CDTF">2020-02-10T17:44:00Z</dcterms:modified>
</cp:coreProperties>
</file>