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85"/>
  </p:normalViewPr>
  <p:slideViewPr>
    <p:cSldViewPr snapToGrid="0" snapToObjects="1">
      <p:cViewPr varScale="1">
        <p:scale>
          <a:sx n="62" d="100"/>
          <a:sy n="62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F0B5-2B82-5A45-AAE2-4527B0DFE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3C459-B9D0-B24F-8A71-8D3454E22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DA1BB-0863-A943-88E7-0067EE68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445-07A4-704E-B8EB-2DF88226C5B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6294A-542B-8245-8F0E-ED48E6D8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1503-6012-2043-9191-F195C59A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7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71CC-542F-5A47-ADFD-7B1D36EC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229F9-1D92-624E-B3E7-2131D52D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C7495-6587-DC4F-B2A3-B95EEB8B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445-07A4-704E-B8EB-2DF88226C5B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2F5D4-B6EA-F64D-8D7F-0AFD891B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CFC6-40DF-8741-8659-B50CFFD5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65E44-4F44-6346-B426-1D3FE886E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1BBA8-21DC-6540-9F3A-F1368F96F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95670-7B58-4844-A002-4529BF90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445-07A4-704E-B8EB-2DF88226C5B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3C955-465D-2546-87DE-248B220A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C260C-A73C-A446-AE3F-380EEB5D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2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8472-072A-8848-8813-6531526D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DC9D-3B9C-CA49-A1B4-773D5DE9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008B6-9C2F-F948-ADF3-1933002E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445-07A4-704E-B8EB-2DF88226C5B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10BF2-EEC1-C94A-B67E-11BB4AE1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49A10-500D-354A-89B2-2C18BFAE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1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1B58-243B-F442-A524-4CD2DEA9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A8E70-BAE1-6543-8461-C8A3C6D87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8AD9-523F-ED4E-B2B5-B765C75A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445-07A4-704E-B8EB-2DF88226C5B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88DCD-3A08-D44B-8CFB-38F6C25F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C7F11-3BFC-A34D-B8B4-F4993399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8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BEFB-0748-B148-9653-D9FC8664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5706F-8C70-8D4D-BC9B-E09ED3E8B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F367B-DD2A-2543-AC27-0BBBF8AED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0EEC5-AE61-E64E-BBE8-D15168ED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445-07A4-704E-B8EB-2DF88226C5B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E75C7-DD55-354A-BDBB-C271A22B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1E57C-7986-7E4E-823E-0CB917CE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4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DF78-F470-FF48-A248-DBF3232A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D6DE6-4712-A246-98E6-A177A761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1F140-DF1D-9E4B-9D82-FE36102F9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9DF35-7C3D-0D4A-8942-3CAAD6C1E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14FF1-4653-E14D-B039-1CF24B4EB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E4109-6E58-1C4A-B0F7-EEBCCC72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445-07A4-704E-B8EB-2DF88226C5B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8252E-4941-9E46-97D5-118C06FC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75559-5F4A-D042-865B-7BF0B685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6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2D1B-C7A7-B743-A473-0D66C45E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67590-5282-DC46-86A7-8002CB85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445-07A4-704E-B8EB-2DF88226C5B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C95D3-8939-D740-A9C7-8670A675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FC72B-58CA-7146-AB18-B6C225BD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3916C-8CFD-0F44-9169-A5E2C014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445-07A4-704E-B8EB-2DF88226C5B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45121-2A51-0D48-8841-5EBA7EEE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AC433-8813-A845-9A42-451D2A6D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2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D792-3740-0D42-A963-16D27D01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1779-BF62-684B-A022-B72888E7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01F9-13CE-6544-81BA-0C72C2DD6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1F5A1-58CC-2C44-A94A-B66CD91B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445-07A4-704E-B8EB-2DF88226C5B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AE54A-9737-DF44-B04C-A4B245A6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74F60-6298-7545-9804-656064F3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6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33EC-F54A-464B-8670-032E7C0A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2B4A1-5594-6C4C-A7F3-F8BC9ACE4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8E124-579B-C746-8D49-728C9296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281B5-8AD8-A04E-B22D-CAA69FEA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445-07A4-704E-B8EB-2DF88226C5B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3ADDF-4536-1F48-B7FD-D7A10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BE726-A776-DD45-93AE-9FE85B91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5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E24F9-6330-E442-8BB4-6BE3B03C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72DA6-C32F-E04D-9936-D88E151BA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164AD-9662-AC42-928C-702FD3F47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15445-07A4-704E-B8EB-2DF88226C5B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E1963-26ED-FB45-92B2-DAA34A556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5F0A1-07F8-E349-9F99-C64AAC33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9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F99D14-A7BF-D54F-BA7A-8DDCDACC8082}"/>
              </a:ext>
            </a:extLst>
          </p:cNvPr>
          <p:cNvSpPr/>
          <p:nvPr/>
        </p:nvSpPr>
        <p:spPr>
          <a:xfrm>
            <a:off x="1310167" y="2245360"/>
            <a:ext cx="528793" cy="8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E723B-CF7D-8248-B737-8A88E09C6957}"/>
              </a:ext>
            </a:extLst>
          </p:cNvPr>
          <p:cNvCxnSpPr>
            <a:cxnSpLocks/>
          </p:cNvCxnSpPr>
          <p:nvPr/>
        </p:nvCxnSpPr>
        <p:spPr>
          <a:xfrm flipH="1" flipV="1">
            <a:off x="1574800" y="2875280"/>
            <a:ext cx="14224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6DD981-E9AF-E849-BEBE-9BB107562533}"/>
              </a:ext>
            </a:extLst>
          </p:cNvPr>
          <p:cNvCxnSpPr/>
          <p:nvPr/>
        </p:nvCxnSpPr>
        <p:spPr>
          <a:xfrm flipH="1">
            <a:off x="1442720" y="2875280"/>
            <a:ext cx="14224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808F3A-D884-264F-AB41-F438EB150BE6}"/>
              </a:ext>
            </a:extLst>
          </p:cNvPr>
          <p:cNvSpPr/>
          <p:nvPr/>
        </p:nvSpPr>
        <p:spPr>
          <a:xfrm>
            <a:off x="3494567" y="2245360"/>
            <a:ext cx="1361913" cy="81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Debounce FSM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CFAD66-1BDA-904D-9A6A-59142AD885A8}"/>
              </a:ext>
            </a:extLst>
          </p:cNvPr>
          <p:cNvGrpSpPr/>
          <p:nvPr/>
        </p:nvGrpSpPr>
        <p:grpSpPr>
          <a:xfrm>
            <a:off x="2265207" y="2245360"/>
            <a:ext cx="528793" cy="812800"/>
            <a:chOff x="2539527" y="2245360"/>
            <a:chExt cx="528793" cy="8128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943350-080D-254B-8CA9-789B3252F18E}"/>
                </a:ext>
              </a:extLst>
            </p:cNvPr>
            <p:cNvSpPr/>
            <p:nvPr/>
          </p:nvSpPr>
          <p:spPr>
            <a:xfrm>
              <a:off x="2539527" y="2245360"/>
              <a:ext cx="528793" cy="812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FF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FF2834-89AC-BE44-9975-9AED39A37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4160" y="2875280"/>
              <a:ext cx="14224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B42CB1-B448-0B40-AA01-E5AF928126BA}"/>
                </a:ext>
              </a:extLst>
            </p:cNvPr>
            <p:cNvCxnSpPr/>
            <p:nvPr/>
          </p:nvCxnSpPr>
          <p:spPr>
            <a:xfrm flipH="1">
              <a:off x="2672080" y="2875280"/>
              <a:ext cx="14224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92AF6E1-5E21-E54C-89D5-73BED367EDD9}"/>
              </a:ext>
            </a:extLst>
          </p:cNvPr>
          <p:cNvSpPr/>
          <p:nvPr/>
        </p:nvSpPr>
        <p:spPr>
          <a:xfrm>
            <a:off x="5282727" y="2245360"/>
            <a:ext cx="1432955" cy="812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Shot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Detector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9426D9-A505-2B4B-8253-783002E06956}"/>
              </a:ext>
            </a:extLst>
          </p:cNvPr>
          <p:cNvSpPr/>
          <p:nvPr/>
        </p:nvSpPr>
        <p:spPr>
          <a:xfrm>
            <a:off x="7182647" y="2245360"/>
            <a:ext cx="1432955" cy="81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Counter (Debounced)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7A90FE-D574-E84B-9990-DB2B42B242ED}"/>
              </a:ext>
            </a:extLst>
          </p:cNvPr>
          <p:cNvCxnSpPr>
            <a:endCxn id="9" idx="1"/>
          </p:cNvCxnSpPr>
          <p:nvPr/>
        </p:nvCxnSpPr>
        <p:spPr>
          <a:xfrm>
            <a:off x="772160" y="2651760"/>
            <a:ext cx="538007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654B99-D826-3941-BBBE-60E649964978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1838960" y="2651760"/>
            <a:ext cx="426247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A95B4B-FCA6-CF44-B72E-CCEE0B1DB74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794000" y="2651760"/>
            <a:ext cx="700567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29F625-75B8-EF4B-A363-3BF0F9B66E33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4856480" y="2651760"/>
            <a:ext cx="426247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F119EB-C51B-FA4E-8A0F-AE5FB652C4D8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6715682" y="2651760"/>
            <a:ext cx="466965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DCEF756-CAB5-CD4A-8BE3-423FB8B86E8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615602" y="2651760"/>
            <a:ext cx="508078" cy="1016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FFA6434-1F96-4D46-8A83-FD58C3B731DA}"/>
              </a:ext>
            </a:extLst>
          </p:cNvPr>
          <p:cNvSpPr/>
          <p:nvPr/>
        </p:nvSpPr>
        <p:spPr>
          <a:xfrm>
            <a:off x="9224729" y="2467094"/>
            <a:ext cx="720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3BDFF4-3213-A144-A1DF-A790DEEC010B}"/>
              </a:ext>
            </a:extLst>
          </p:cNvPr>
          <p:cNvSpPr/>
          <p:nvPr/>
        </p:nvSpPr>
        <p:spPr>
          <a:xfrm>
            <a:off x="338251" y="2456934"/>
            <a:ext cx="504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/>
              <a:t>btn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C3003B-5646-0445-ADBC-7FBD9F2DD583}"/>
              </a:ext>
            </a:extLst>
          </p:cNvPr>
          <p:cNvSpPr/>
          <p:nvPr/>
        </p:nvSpPr>
        <p:spPr>
          <a:xfrm>
            <a:off x="1158240" y="2092960"/>
            <a:ext cx="1848883" cy="11582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63BDCA-A6AA-F846-B14B-1A4226FEE402}"/>
              </a:ext>
            </a:extLst>
          </p:cNvPr>
          <p:cNvSpPr/>
          <p:nvPr/>
        </p:nvSpPr>
        <p:spPr>
          <a:xfrm>
            <a:off x="1358081" y="1723628"/>
            <a:ext cx="13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Synchronizer</a:t>
            </a:r>
          </a:p>
        </p:txBody>
      </p:sp>
    </p:spTree>
    <p:extLst>
      <p:ext uri="{BB962C8B-B14F-4D97-AF65-F5344CB8AC3E}">
        <p14:creationId xmlns:p14="http://schemas.microsoft.com/office/powerpoint/2010/main" val="63748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F99D14-A7BF-D54F-BA7A-8DDCDACC8082}"/>
              </a:ext>
            </a:extLst>
          </p:cNvPr>
          <p:cNvSpPr/>
          <p:nvPr/>
        </p:nvSpPr>
        <p:spPr>
          <a:xfrm>
            <a:off x="1310167" y="2245360"/>
            <a:ext cx="528793" cy="8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E723B-CF7D-8248-B737-8A88E09C6957}"/>
              </a:ext>
            </a:extLst>
          </p:cNvPr>
          <p:cNvCxnSpPr>
            <a:cxnSpLocks/>
          </p:cNvCxnSpPr>
          <p:nvPr/>
        </p:nvCxnSpPr>
        <p:spPr>
          <a:xfrm flipH="1" flipV="1">
            <a:off x="1574800" y="2875280"/>
            <a:ext cx="14224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6DD981-E9AF-E849-BEBE-9BB107562533}"/>
              </a:ext>
            </a:extLst>
          </p:cNvPr>
          <p:cNvCxnSpPr/>
          <p:nvPr/>
        </p:nvCxnSpPr>
        <p:spPr>
          <a:xfrm flipH="1">
            <a:off x="1442720" y="2875280"/>
            <a:ext cx="14224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808F3A-D884-264F-AB41-F438EB150BE6}"/>
              </a:ext>
            </a:extLst>
          </p:cNvPr>
          <p:cNvSpPr/>
          <p:nvPr/>
        </p:nvSpPr>
        <p:spPr>
          <a:xfrm>
            <a:off x="3494567" y="2245360"/>
            <a:ext cx="1361913" cy="81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Debounce FSM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CFAD66-1BDA-904D-9A6A-59142AD885A8}"/>
              </a:ext>
            </a:extLst>
          </p:cNvPr>
          <p:cNvGrpSpPr/>
          <p:nvPr/>
        </p:nvGrpSpPr>
        <p:grpSpPr>
          <a:xfrm>
            <a:off x="2265207" y="2245360"/>
            <a:ext cx="528793" cy="812800"/>
            <a:chOff x="2539527" y="2245360"/>
            <a:chExt cx="528793" cy="8128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943350-080D-254B-8CA9-789B3252F18E}"/>
                </a:ext>
              </a:extLst>
            </p:cNvPr>
            <p:cNvSpPr/>
            <p:nvPr/>
          </p:nvSpPr>
          <p:spPr>
            <a:xfrm>
              <a:off x="2539527" y="2245360"/>
              <a:ext cx="528793" cy="812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FF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FF2834-89AC-BE44-9975-9AED39A37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4160" y="2875280"/>
              <a:ext cx="14224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B42CB1-B448-0B40-AA01-E5AF928126BA}"/>
                </a:ext>
              </a:extLst>
            </p:cNvPr>
            <p:cNvCxnSpPr/>
            <p:nvPr/>
          </p:nvCxnSpPr>
          <p:spPr>
            <a:xfrm flipH="1">
              <a:off x="2672080" y="2875280"/>
              <a:ext cx="14224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92AF6E1-5E21-E54C-89D5-73BED367EDD9}"/>
              </a:ext>
            </a:extLst>
          </p:cNvPr>
          <p:cNvSpPr/>
          <p:nvPr/>
        </p:nvSpPr>
        <p:spPr>
          <a:xfrm>
            <a:off x="5282727" y="2245360"/>
            <a:ext cx="1432955" cy="81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Shot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Detector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9426D9-A505-2B4B-8253-783002E06956}"/>
              </a:ext>
            </a:extLst>
          </p:cNvPr>
          <p:cNvSpPr/>
          <p:nvPr/>
        </p:nvSpPr>
        <p:spPr>
          <a:xfrm>
            <a:off x="7182647" y="2245360"/>
            <a:ext cx="1432955" cy="81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Counter (Debounced)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7A90FE-D574-E84B-9990-DB2B42B242ED}"/>
              </a:ext>
            </a:extLst>
          </p:cNvPr>
          <p:cNvCxnSpPr>
            <a:endCxn id="9" idx="1"/>
          </p:cNvCxnSpPr>
          <p:nvPr/>
        </p:nvCxnSpPr>
        <p:spPr>
          <a:xfrm>
            <a:off x="772160" y="2651760"/>
            <a:ext cx="538007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654B99-D826-3941-BBBE-60E649964978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1838960" y="2651760"/>
            <a:ext cx="426247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A95B4B-FCA6-CF44-B72E-CCEE0B1DB74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794000" y="2651760"/>
            <a:ext cx="700567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29F625-75B8-EF4B-A363-3BF0F9B66E33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4856480" y="2651760"/>
            <a:ext cx="426247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F119EB-C51B-FA4E-8A0F-AE5FB652C4D8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6715682" y="2651760"/>
            <a:ext cx="466965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DCEF756-CAB5-CD4A-8BE3-423FB8B86E8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615602" y="2651760"/>
            <a:ext cx="508078" cy="101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F3BDFF4-3213-A144-A1DF-A790DEEC010B}"/>
              </a:ext>
            </a:extLst>
          </p:cNvPr>
          <p:cNvSpPr/>
          <p:nvPr/>
        </p:nvSpPr>
        <p:spPr>
          <a:xfrm>
            <a:off x="338251" y="2456934"/>
            <a:ext cx="504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/>
              <a:t>btn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C3003B-5646-0445-ADBC-7FBD9F2DD583}"/>
              </a:ext>
            </a:extLst>
          </p:cNvPr>
          <p:cNvSpPr/>
          <p:nvPr/>
        </p:nvSpPr>
        <p:spPr>
          <a:xfrm>
            <a:off x="1158240" y="2092960"/>
            <a:ext cx="1848883" cy="10566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63BDCA-A6AA-F846-B14B-1A4226FEE402}"/>
              </a:ext>
            </a:extLst>
          </p:cNvPr>
          <p:cNvSpPr/>
          <p:nvPr/>
        </p:nvSpPr>
        <p:spPr>
          <a:xfrm>
            <a:off x="1358081" y="1723628"/>
            <a:ext cx="13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Synchronizer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456261-2D49-D648-8EB1-1416A0F0B6EF}"/>
              </a:ext>
            </a:extLst>
          </p:cNvPr>
          <p:cNvSpPr/>
          <p:nvPr/>
        </p:nvSpPr>
        <p:spPr>
          <a:xfrm>
            <a:off x="5282727" y="3505200"/>
            <a:ext cx="1432955" cy="81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Shot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Detector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1100E5-D195-AA4F-9B67-AC3EA255E9DD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230880" y="3911600"/>
            <a:ext cx="2051847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316F60-E007-0846-A6D0-B8A899768EDA}"/>
              </a:ext>
            </a:extLst>
          </p:cNvPr>
          <p:cNvCxnSpPr>
            <a:cxnSpLocks/>
          </p:cNvCxnSpPr>
          <p:nvPr/>
        </p:nvCxnSpPr>
        <p:spPr>
          <a:xfrm flipV="1">
            <a:off x="3230880" y="2641600"/>
            <a:ext cx="0" cy="127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E0E622E-88B9-584E-BBD0-D6EB42D47B90}"/>
              </a:ext>
            </a:extLst>
          </p:cNvPr>
          <p:cNvSpPr/>
          <p:nvPr/>
        </p:nvSpPr>
        <p:spPr>
          <a:xfrm>
            <a:off x="7182647" y="3505200"/>
            <a:ext cx="1432955" cy="81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Counter (Noisy)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1B7613-ADAF-BD41-9A14-D4E95EAA99D6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715682" y="3911600"/>
            <a:ext cx="466965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DF8C29A-DF84-6B4A-B0A7-A8DB735E815F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8615602" y="3911600"/>
            <a:ext cx="508078" cy="101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A223B0-9B2C-6846-95C4-3B704C7E6579}"/>
              </a:ext>
            </a:extLst>
          </p:cNvPr>
          <p:cNvCxnSpPr>
            <a:cxnSpLocks/>
          </p:cNvCxnSpPr>
          <p:nvPr/>
        </p:nvCxnSpPr>
        <p:spPr>
          <a:xfrm flipV="1">
            <a:off x="9123680" y="2641600"/>
            <a:ext cx="0" cy="12801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103236-CCC8-E141-A077-EA77716279F9}"/>
              </a:ext>
            </a:extLst>
          </p:cNvPr>
          <p:cNvCxnSpPr>
            <a:cxnSpLocks/>
          </p:cNvCxnSpPr>
          <p:nvPr/>
        </p:nvCxnSpPr>
        <p:spPr>
          <a:xfrm>
            <a:off x="9123680" y="3261360"/>
            <a:ext cx="466965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240FA97-A910-7D4B-8342-32B26468661E}"/>
              </a:ext>
            </a:extLst>
          </p:cNvPr>
          <p:cNvSpPr/>
          <p:nvPr/>
        </p:nvSpPr>
        <p:spPr>
          <a:xfrm>
            <a:off x="9600805" y="2748280"/>
            <a:ext cx="1432955" cy="1005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Seven Segment Controller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77150F-82FF-1044-A93C-1EBE65BC45AA}"/>
              </a:ext>
            </a:extLst>
          </p:cNvPr>
          <p:cNvSpPr/>
          <p:nvPr/>
        </p:nvSpPr>
        <p:spPr>
          <a:xfrm>
            <a:off x="5009354" y="3342640"/>
            <a:ext cx="3870486" cy="11582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9AFD3B-99D5-5A44-9CBB-F95A3A62A6FD}"/>
              </a:ext>
            </a:extLst>
          </p:cNvPr>
          <p:cNvSpPr/>
          <p:nvPr/>
        </p:nvSpPr>
        <p:spPr>
          <a:xfrm>
            <a:off x="5118526" y="4517628"/>
            <a:ext cx="3652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One Shot and Undebounced Counter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66F7D5-AA93-9347-9EFE-744D139BE64C}"/>
              </a:ext>
            </a:extLst>
          </p:cNvPr>
          <p:cNvCxnSpPr>
            <a:cxnSpLocks/>
          </p:cNvCxnSpPr>
          <p:nvPr/>
        </p:nvCxnSpPr>
        <p:spPr>
          <a:xfrm flipV="1">
            <a:off x="8768002" y="2550160"/>
            <a:ext cx="223598" cy="19812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2FCD424-8938-484F-A73C-110274A2BFE6}"/>
              </a:ext>
            </a:extLst>
          </p:cNvPr>
          <p:cNvSpPr/>
          <p:nvPr/>
        </p:nvSpPr>
        <p:spPr>
          <a:xfrm>
            <a:off x="8734475" y="221817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EFD887F-B4B9-5143-ACAE-63A1CCE3CE35}"/>
              </a:ext>
            </a:extLst>
          </p:cNvPr>
          <p:cNvCxnSpPr>
            <a:cxnSpLocks/>
          </p:cNvCxnSpPr>
          <p:nvPr/>
        </p:nvCxnSpPr>
        <p:spPr>
          <a:xfrm flipV="1">
            <a:off x="9255682" y="3159760"/>
            <a:ext cx="223598" cy="19812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BB38721-8F73-634E-A579-6C977902F088}"/>
              </a:ext>
            </a:extLst>
          </p:cNvPr>
          <p:cNvSpPr/>
          <p:nvPr/>
        </p:nvSpPr>
        <p:spPr>
          <a:xfrm>
            <a:off x="9163645" y="282777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445435C-8F94-4240-8969-68A45545832A}"/>
              </a:ext>
            </a:extLst>
          </p:cNvPr>
          <p:cNvCxnSpPr>
            <a:cxnSpLocks/>
          </p:cNvCxnSpPr>
          <p:nvPr/>
        </p:nvCxnSpPr>
        <p:spPr>
          <a:xfrm flipV="1">
            <a:off x="8747682" y="3810000"/>
            <a:ext cx="223598" cy="19812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EA695D0-6F8A-3849-BF78-01C3F2477E78}"/>
              </a:ext>
            </a:extLst>
          </p:cNvPr>
          <p:cNvSpPr/>
          <p:nvPr/>
        </p:nvSpPr>
        <p:spPr>
          <a:xfrm>
            <a:off x="8714155" y="34780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861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3596</TotalTime>
  <Words>45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Nelson</dc:creator>
  <cp:lastModifiedBy>Scott Lloyd</cp:lastModifiedBy>
  <cp:revision>14</cp:revision>
  <dcterms:created xsi:type="dcterms:W3CDTF">2020-09-25T17:27:12Z</dcterms:created>
  <dcterms:modified xsi:type="dcterms:W3CDTF">2021-06-02T05:16:26Z</dcterms:modified>
</cp:coreProperties>
</file>