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2" r:id="rId2"/>
    <p:sldId id="287" r:id="rId3"/>
    <p:sldId id="290" r:id="rId4"/>
    <p:sldId id="288" r:id="rId5"/>
    <p:sldId id="289" r:id="rId6"/>
    <p:sldId id="297" r:id="rId7"/>
    <p:sldId id="298" r:id="rId8"/>
    <p:sldId id="299" r:id="rId9"/>
    <p:sldId id="294" r:id="rId10"/>
    <p:sldId id="293" r:id="rId11"/>
    <p:sldId id="295" r:id="rId12"/>
    <p:sldId id="296" r:id="rId13"/>
    <p:sldId id="285" r:id="rId14"/>
    <p:sldId id="286" r:id="rId15"/>
    <p:sldId id="283" r:id="rId16"/>
    <p:sldId id="284" r:id="rId17"/>
    <p:sldId id="282" r:id="rId18"/>
    <p:sldId id="291" r:id="rId19"/>
    <p:sldId id="274" r:id="rId20"/>
    <p:sldId id="256" r:id="rId21"/>
    <p:sldId id="280" r:id="rId22"/>
    <p:sldId id="281" r:id="rId23"/>
    <p:sldId id="273" r:id="rId24"/>
    <p:sldId id="275" r:id="rId25"/>
    <p:sldId id="279" r:id="rId26"/>
    <p:sldId id="257" r:id="rId27"/>
    <p:sldId id="258" r:id="rId28"/>
    <p:sldId id="259" r:id="rId29"/>
    <p:sldId id="276" r:id="rId30"/>
    <p:sldId id="260" r:id="rId31"/>
    <p:sldId id="261" r:id="rId32"/>
    <p:sldId id="272" r:id="rId33"/>
    <p:sldId id="263" r:id="rId34"/>
    <p:sldId id="262" r:id="rId35"/>
    <p:sldId id="264" r:id="rId36"/>
    <p:sldId id="265" r:id="rId37"/>
    <p:sldId id="266" r:id="rId38"/>
    <p:sldId id="277" r:id="rId39"/>
    <p:sldId id="278" r:id="rId40"/>
    <p:sldId id="268" r:id="rId41"/>
    <p:sldId id="267" r:id="rId42"/>
    <p:sldId id="269" r:id="rId43"/>
    <p:sldId id="270" r:id="rId44"/>
    <p:sldId id="27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1610-8D25-B14F-AD59-663A80B7D38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1B885-1BF2-724B-814D-59373158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8239-B5BA-5241-A647-9A6F50B11C23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8D65-4DD6-6F45-8526-8AF67584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538446-CA89-3745-8A32-597EE3F297F0}"/>
              </a:ext>
            </a:extLst>
          </p:cNvPr>
          <p:cNvSpPr/>
          <p:nvPr/>
        </p:nvSpPr>
        <p:spPr>
          <a:xfrm>
            <a:off x="6749568" y="1216213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742F6-D90E-3C40-A68C-FA4D87A21915}"/>
              </a:ext>
            </a:extLst>
          </p:cNvPr>
          <p:cNvSpPr txBox="1"/>
          <p:nvPr/>
        </p:nvSpPr>
        <p:spPr>
          <a:xfrm>
            <a:off x="6749567" y="1392701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Adder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C623A8-351A-4C44-A252-EDE7245EEEBE}"/>
              </a:ext>
            </a:extLst>
          </p:cNvPr>
          <p:cNvCxnSpPr>
            <a:cxnSpLocks/>
          </p:cNvCxnSpPr>
          <p:nvPr/>
        </p:nvCxnSpPr>
        <p:spPr>
          <a:xfrm flipV="1">
            <a:off x="7350460" y="2215523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E5573-C10A-C646-9190-BA0CD9C2A375}"/>
              </a:ext>
            </a:extLst>
          </p:cNvPr>
          <p:cNvCxnSpPr>
            <a:cxnSpLocks/>
          </p:cNvCxnSpPr>
          <p:nvPr/>
        </p:nvCxnSpPr>
        <p:spPr>
          <a:xfrm flipV="1">
            <a:off x="7023888" y="2215523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4A121C-67DB-2F41-97CD-3BB84D520E04}"/>
              </a:ext>
            </a:extLst>
          </p:cNvPr>
          <p:cNvCxnSpPr>
            <a:cxnSpLocks/>
          </p:cNvCxnSpPr>
          <p:nvPr/>
        </p:nvCxnSpPr>
        <p:spPr>
          <a:xfrm flipV="1">
            <a:off x="7150161" y="978179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2653AA-1588-6648-B38C-64252C7F98E8}"/>
              </a:ext>
            </a:extLst>
          </p:cNvPr>
          <p:cNvCxnSpPr>
            <a:cxnSpLocks/>
          </p:cNvCxnSpPr>
          <p:nvPr/>
        </p:nvCxnSpPr>
        <p:spPr>
          <a:xfrm flipH="1">
            <a:off x="7550757" y="1715866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4C832-141D-9740-B37D-970629A4DD06}"/>
              </a:ext>
            </a:extLst>
          </p:cNvPr>
          <p:cNvSpPr/>
          <p:nvPr/>
        </p:nvSpPr>
        <p:spPr>
          <a:xfrm>
            <a:off x="5621807" y="1216213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4B242-92FD-1543-8244-3EC4835DFF20}"/>
              </a:ext>
            </a:extLst>
          </p:cNvPr>
          <p:cNvSpPr txBox="1"/>
          <p:nvPr/>
        </p:nvSpPr>
        <p:spPr>
          <a:xfrm>
            <a:off x="5621806" y="1392701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Adder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F506FD-4BA8-5D44-B9E4-687C0FFF06C6}"/>
              </a:ext>
            </a:extLst>
          </p:cNvPr>
          <p:cNvCxnSpPr>
            <a:cxnSpLocks/>
          </p:cNvCxnSpPr>
          <p:nvPr/>
        </p:nvCxnSpPr>
        <p:spPr>
          <a:xfrm flipV="1">
            <a:off x="6222699" y="2215523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33A83C-FE69-8641-8760-4B06543FF423}"/>
              </a:ext>
            </a:extLst>
          </p:cNvPr>
          <p:cNvCxnSpPr>
            <a:cxnSpLocks/>
          </p:cNvCxnSpPr>
          <p:nvPr/>
        </p:nvCxnSpPr>
        <p:spPr>
          <a:xfrm flipV="1">
            <a:off x="5896127" y="2215522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713662-4BE2-E046-A6B5-11681D600D46}"/>
              </a:ext>
            </a:extLst>
          </p:cNvPr>
          <p:cNvCxnSpPr>
            <a:cxnSpLocks/>
          </p:cNvCxnSpPr>
          <p:nvPr/>
        </p:nvCxnSpPr>
        <p:spPr>
          <a:xfrm flipV="1">
            <a:off x="6022400" y="978179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999610-4E40-1243-8E13-846502767F79}"/>
              </a:ext>
            </a:extLst>
          </p:cNvPr>
          <p:cNvCxnSpPr>
            <a:cxnSpLocks/>
          </p:cNvCxnSpPr>
          <p:nvPr/>
        </p:nvCxnSpPr>
        <p:spPr>
          <a:xfrm flipH="1">
            <a:off x="6422996" y="1715866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E0173-9207-3743-852F-E5B7C451FF51}"/>
              </a:ext>
            </a:extLst>
          </p:cNvPr>
          <p:cNvSpPr/>
          <p:nvPr/>
        </p:nvSpPr>
        <p:spPr>
          <a:xfrm>
            <a:off x="4494044" y="1216213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D959A-3D60-0044-BCC4-F1145EAA0B40}"/>
              </a:ext>
            </a:extLst>
          </p:cNvPr>
          <p:cNvSpPr txBox="1"/>
          <p:nvPr/>
        </p:nvSpPr>
        <p:spPr>
          <a:xfrm>
            <a:off x="4494043" y="1392701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Adder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3BD9F-430E-A94B-AEE3-213E277C0F1F}"/>
              </a:ext>
            </a:extLst>
          </p:cNvPr>
          <p:cNvCxnSpPr>
            <a:cxnSpLocks/>
          </p:cNvCxnSpPr>
          <p:nvPr/>
        </p:nvCxnSpPr>
        <p:spPr>
          <a:xfrm flipV="1">
            <a:off x="5094936" y="2215522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89F6CF-EF60-D84E-A214-C528D8462938}"/>
              </a:ext>
            </a:extLst>
          </p:cNvPr>
          <p:cNvCxnSpPr>
            <a:cxnSpLocks/>
          </p:cNvCxnSpPr>
          <p:nvPr/>
        </p:nvCxnSpPr>
        <p:spPr>
          <a:xfrm flipV="1">
            <a:off x="4768364" y="2215523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3E846-C31A-A040-80A4-6F2709315256}"/>
              </a:ext>
            </a:extLst>
          </p:cNvPr>
          <p:cNvCxnSpPr>
            <a:cxnSpLocks/>
          </p:cNvCxnSpPr>
          <p:nvPr/>
        </p:nvCxnSpPr>
        <p:spPr>
          <a:xfrm flipV="1">
            <a:off x="4894637" y="978179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63943E-828F-3046-8F5F-7732B6FA1755}"/>
              </a:ext>
            </a:extLst>
          </p:cNvPr>
          <p:cNvCxnSpPr>
            <a:cxnSpLocks/>
          </p:cNvCxnSpPr>
          <p:nvPr/>
        </p:nvCxnSpPr>
        <p:spPr>
          <a:xfrm flipH="1">
            <a:off x="5295233" y="1715866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1379AD0-C7DA-394F-BCA9-4280E2381107}"/>
              </a:ext>
            </a:extLst>
          </p:cNvPr>
          <p:cNvSpPr/>
          <p:nvPr/>
        </p:nvSpPr>
        <p:spPr>
          <a:xfrm>
            <a:off x="2542801" y="1216213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08FA3-E8AE-3547-A86B-3A59E165870A}"/>
              </a:ext>
            </a:extLst>
          </p:cNvPr>
          <p:cNvSpPr txBox="1"/>
          <p:nvPr/>
        </p:nvSpPr>
        <p:spPr>
          <a:xfrm>
            <a:off x="2542800" y="1392701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Adder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DE8CD7-9CC9-8347-8037-9A22C68483CE}"/>
              </a:ext>
            </a:extLst>
          </p:cNvPr>
          <p:cNvCxnSpPr>
            <a:cxnSpLocks/>
          </p:cNvCxnSpPr>
          <p:nvPr/>
        </p:nvCxnSpPr>
        <p:spPr>
          <a:xfrm flipV="1">
            <a:off x="3143693" y="2215522"/>
            <a:ext cx="0" cy="844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4D996D-A9F7-CE49-9B11-F7D60036DC20}"/>
              </a:ext>
            </a:extLst>
          </p:cNvPr>
          <p:cNvCxnSpPr>
            <a:cxnSpLocks/>
          </p:cNvCxnSpPr>
          <p:nvPr/>
        </p:nvCxnSpPr>
        <p:spPr>
          <a:xfrm flipV="1">
            <a:off x="2817121" y="2215523"/>
            <a:ext cx="0" cy="844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062625-5A1E-AD43-B2E9-D6B434435212}"/>
              </a:ext>
            </a:extLst>
          </p:cNvPr>
          <p:cNvCxnSpPr>
            <a:cxnSpLocks/>
          </p:cNvCxnSpPr>
          <p:nvPr/>
        </p:nvCxnSpPr>
        <p:spPr>
          <a:xfrm flipH="1">
            <a:off x="3343992" y="1715866"/>
            <a:ext cx="4960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C8E697-B1E5-8A45-838A-E9B88FEE02A8}"/>
              </a:ext>
            </a:extLst>
          </p:cNvPr>
          <p:cNvCxnSpPr>
            <a:cxnSpLocks/>
          </p:cNvCxnSpPr>
          <p:nvPr/>
        </p:nvCxnSpPr>
        <p:spPr>
          <a:xfrm flipH="1">
            <a:off x="1430638" y="1715866"/>
            <a:ext cx="111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72B636-A35C-1B49-B014-33497C12CF7B}"/>
              </a:ext>
            </a:extLst>
          </p:cNvPr>
          <p:cNvSpPr txBox="1"/>
          <p:nvPr/>
        </p:nvSpPr>
        <p:spPr>
          <a:xfrm>
            <a:off x="6895438" y="2438847"/>
            <a:ext cx="6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  </a:t>
            </a:r>
            <a:r>
              <a:rPr lang="en-US" dirty="0"/>
              <a:t>B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43CEF1-0A7D-3346-A96F-C0E2B7E7B7DA}"/>
              </a:ext>
            </a:extLst>
          </p:cNvPr>
          <p:cNvSpPr txBox="1"/>
          <p:nvPr/>
        </p:nvSpPr>
        <p:spPr>
          <a:xfrm>
            <a:off x="5754615" y="2431590"/>
            <a:ext cx="6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 </a:t>
            </a:r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D90A89-6D89-DF40-B8E9-7F5A4DBC722A}"/>
              </a:ext>
            </a:extLst>
          </p:cNvPr>
          <p:cNvSpPr txBox="1"/>
          <p:nvPr/>
        </p:nvSpPr>
        <p:spPr>
          <a:xfrm>
            <a:off x="4637741" y="2431590"/>
            <a:ext cx="6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 </a:t>
            </a:r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A9F862-BC40-2749-8924-27FAF6C89B1C}"/>
              </a:ext>
            </a:extLst>
          </p:cNvPr>
          <p:cNvSpPr txBox="1"/>
          <p:nvPr/>
        </p:nvSpPr>
        <p:spPr>
          <a:xfrm>
            <a:off x="6979633" y="654916"/>
            <a:ext cx="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A80DEF-FC2D-0F45-9D1D-9A1511F12F79}"/>
              </a:ext>
            </a:extLst>
          </p:cNvPr>
          <p:cNvSpPr txBox="1"/>
          <p:nvPr/>
        </p:nvSpPr>
        <p:spPr>
          <a:xfrm>
            <a:off x="5862018" y="645958"/>
            <a:ext cx="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4D8F74-5FDB-1E43-B0F3-49F9BBB170A7}"/>
              </a:ext>
            </a:extLst>
          </p:cNvPr>
          <p:cNvSpPr txBox="1"/>
          <p:nvPr/>
        </p:nvSpPr>
        <p:spPr>
          <a:xfrm>
            <a:off x="4700860" y="654134"/>
            <a:ext cx="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D3F546-E833-094F-BD93-3D4330E9C5AD}"/>
              </a:ext>
            </a:extLst>
          </p:cNvPr>
          <p:cNvSpPr txBox="1"/>
          <p:nvPr/>
        </p:nvSpPr>
        <p:spPr>
          <a:xfrm>
            <a:off x="2801888" y="555812"/>
            <a:ext cx="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3BA91-DF24-994C-92A8-E6E2F1A5E92B}"/>
              </a:ext>
            </a:extLst>
          </p:cNvPr>
          <p:cNvSpPr txBox="1"/>
          <p:nvPr/>
        </p:nvSpPr>
        <p:spPr>
          <a:xfrm>
            <a:off x="2656367" y="3059668"/>
            <a:ext cx="6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     </a:t>
            </a:r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9BF2A6-485B-9F4B-967F-9C351F4CBB50}"/>
              </a:ext>
            </a:extLst>
          </p:cNvPr>
          <p:cNvSpPr txBox="1"/>
          <p:nvPr/>
        </p:nvSpPr>
        <p:spPr>
          <a:xfrm>
            <a:off x="3363338" y="1694571"/>
            <a:ext cx="54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in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A931ED-138E-A643-9666-B0678DEBD761}"/>
              </a:ext>
            </a:extLst>
          </p:cNvPr>
          <p:cNvSpPr txBox="1"/>
          <p:nvPr/>
        </p:nvSpPr>
        <p:spPr>
          <a:xfrm>
            <a:off x="956766" y="1523190"/>
            <a:ext cx="56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out 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2AD4B4-0BCF-5241-AE1C-D66470562DDD}"/>
              </a:ext>
            </a:extLst>
          </p:cNvPr>
          <p:cNvSpPr/>
          <p:nvPr/>
        </p:nvSpPr>
        <p:spPr>
          <a:xfrm>
            <a:off x="4306033" y="1692988"/>
            <a:ext cx="72572" cy="760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51B4830-34F1-2846-878D-BEF60442BC13}"/>
              </a:ext>
            </a:extLst>
          </p:cNvPr>
          <p:cNvSpPr/>
          <p:nvPr/>
        </p:nvSpPr>
        <p:spPr>
          <a:xfrm>
            <a:off x="3934356" y="16958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5E93F9-5AD3-044B-B224-523322DCC082}"/>
              </a:ext>
            </a:extLst>
          </p:cNvPr>
          <p:cNvSpPr/>
          <p:nvPr/>
        </p:nvSpPr>
        <p:spPr>
          <a:xfrm>
            <a:off x="3934356" y="1687311"/>
            <a:ext cx="72572" cy="760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AB49907-036E-D548-91AB-FE84F2181FC7}"/>
              </a:ext>
            </a:extLst>
          </p:cNvPr>
          <p:cNvSpPr/>
          <p:nvPr/>
        </p:nvSpPr>
        <p:spPr>
          <a:xfrm>
            <a:off x="4126502" y="1694571"/>
            <a:ext cx="72572" cy="760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2B3EB-19E2-694C-AAA2-7BEE4D6DC6B2}"/>
              </a:ext>
            </a:extLst>
          </p:cNvPr>
          <p:cNvSpPr txBox="1"/>
          <p:nvPr/>
        </p:nvSpPr>
        <p:spPr>
          <a:xfrm>
            <a:off x="7550756" y="1354517"/>
            <a:ext cx="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 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93795-94C4-8C4F-A705-EBEEA87131B0}"/>
              </a:ext>
            </a:extLst>
          </p:cNvPr>
          <p:cNvSpPr txBox="1"/>
          <p:nvPr/>
        </p:nvSpPr>
        <p:spPr>
          <a:xfrm>
            <a:off x="6408470" y="1354517"/>
            <a:ext cx="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 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6D47C5-733B-034D-875B-CA584A9A5760}"/>
              </a:ext>
            </a:extLst>
          </p:cNvPr>
          <p:cNvSpPr txBox="1"/>
          <p:nvPr/>
        </p:nvSpPr>
        <p:spPr>
          <a:xfrm>
            <a:off x="5273461" y="1364819"/>
            <a:ext cx="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 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46006A-D6B9-1D4D-B13E-5A45982FFB4F}"/>
              </a:ext>
            </a:extLst>
          </p:cNvPr>
          <p:cNvSpPr txBox="1"/>
          <p:nvPr/>
        </p:nvSpPr>
        <p:spPr>
          <a:xfrm>
            <a:off x="1173733" y="214867"/>
            <a:ext cx="122683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 Detector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4EA8A8-0A36-E640-BA20-DAAF1B976ADB}"/>
              </a:ext>
            </a:extLst>
          </p:cNvPr>
          <p:cNvSpPr txBox="1"/>
          <p:nvPr/>
        </p:nvSpPr>
        <p:spPr>
          <a:xfrm>
            <a:off x="1183181" y="2315642"/>
            <a:ext cx="122683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 Detector 1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B06D34-D4DB-E14D-9AF5-9B7A4344B1CD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787150" y="861198"/>
            <a:ext cx="0" cy="8546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>
            <a:extLst>
              <a:ext uri="{FF2B5EF4-FFF2-40B4-BE49-F238E27FC236}">
                <a16:creationId xmlns:a16="http://schemas.microsoft.com/office/drawing/2014/main" id="{312186F7-19EE-5341-BAC9-F8D32AC1C5FB}"/>
              </a:ext>
            </a:extLst>
          </p:cNvPr>
          <p:cNvSpPr/>
          <p:nvPr/>
        </p:nvSpPr>
        <p:spPr>
          <a:xfrm>
            <a:off x="2410352" y="538033"/>
            <a:ext cx="1124857" cy="1169823"/>
          </a:xfrm>
          <a:custGeom>
            <a:avLst/>
            <a:gdLst>
              <a:gd name="connsiteX0" fmla="*/ 1110343 w 1124857"/>
              <a:gd name="connsiteY0" fmla="*/ 1030514 h 1030514"/>
              <a:gd name="connsiteX1" fmla="*/ 1124857 w 1124857"/>
              <a:gd name="connsiteY1" fmla="*/ 0 h 1030514"/>
              <a:gd name="connsiteX2" fmla="*/ 0 w 1124857"/>
              <a:gd name="connsiteY2" fmla="*/ 0 h 1030514"/>
              <a:gd name="connsiteX3" fmla="*/ 0 w 1124857"/>
              <a:gd name="connsiteY3" fmla="*/ 0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857" h="1030514">
                <a:moveTo>
                  <a:pt x="1110343" y="1030514"/>
                </a:moveTo>
                <a:lnTo>
                  <a:pt x="1124857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5EEECDE-1081-2A49-96E5-251ADA37F686}"/>
              </a:ext>
            </a:extLst>
          </p:cNvPr>
          <p:cNvCxnSpPr>
            <a:stCxn id="103" idx="1"/>
          </p:cNvCxnSpPr>
          <p:nvPr/>
        </p:nvCxnSpPr>
        <p:spPr>
          <a:xfrm flipH="1">
            <a:off x="762072" y="538033"/>
            <a:ext cx="4116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72DDDAC-B185-D44E-B1E7-8E49F68A0D67}"/>
              </a:ext>
            </a:extLst>
          </p:cNvPr>
          <p:cNvSpPr txBox="1"/>
          <p:nvPr/>
        </p:nvSpPr>
        <p:spPr>
          <a:xfrm>
            <a:off x="34741" y="175652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B0DB99-9742-EB47-ACF8-85FD46139F97}"/>
              </a:ext>
            </a:extLst>
          </p:cNvPr>
          <p:cNvCxnSpPr/>
          <p:nvPr/>
        </p:nvCxnSpPr>
        <p:spPr>
          <a:xfrm flipH="1">
            <a:off x="2401475" y="2520656"/>
            <a:ext cx="415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>
            <a:extLst>
              <a:ext uri="{FF2B5EF4-FFF2-40B4-BE49-F238E27FC236}">
                <a16:creationId xmlns:a16="http://schemas.microsoft.com/office/drawing/2014/main" id="{858CB0DA-8071-094D-844C-B3BBC9F3076C}"/>
              </a:ext>
            </a:extLst>
          </p:cNvPr>
          <p:cNvSpPr/>
          <p:nvPr/>
        </p:nvSpPr>
        <p:spPr>
          <a:xfrm>
            <a:off x="2098295" y="1127285"/>
            <a:ext cx="841829" cy="1197428"/>
          </a:xfrm>
          <a:custGeom>
            <a:avLst/>
            <a:gdLst>
              <a:gd name="connsiteX0" fmla="*/ 841829 w 841829"/>
              <a:gd name="connsiteY0" fmla="*/ 0 h 1197428"/>
              <a:gd name="connsiteX1" fmla="*/ 0 w 841829"/>
              <a:gd name="connsiteY1" fmla="*/ 0 h 1197428"/>
              <a:gd name="connsiteX2" fmla="*/ 0 w 841829"/>
              <a:gd name="connsiteY2" fmla="*/ 1197428 h 1197428"/>
              <a:gd name="connsiteX3" fmla="*/ 0 w 841829"/>
              <a:gd name="connsiteY3" fmla="*/ 1197428 h 119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829" h="1197428">
                <a:moveTo>
                  <a:pt x="841829" y="0"/>
                </a:moveTo>
                <a:lnTo>
                  <a:pt x="0" y="0"/>
                </a:lnTo>
                <a:lnTo>
                  <a:pt x="0" y="1197428"/>
                </a:lnTo>
                <a:lnTo>
                  <a:pt x="0" y="1197428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CFAB01-496C-3242-862A-F38F1D5630A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2940124" y="861198"/>
            <a:ext cx="3272" cy="355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B9600D-D789-3B42-ACFB-910F6BB7B300}"/>
              </a:ext>
            </a:extLst>
          </p:cNvPr>
          <p:cNvCxnSpPr/>
          <p:nvPr/>
        </p:nvCxnSpPr>
        <p:spPr>
          <a:xfrm flipH="1">
            <a:off x="768779" y="2640314"/>
            <a:ext cx="4116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F32E322-74ED-2643-BF81-20B682F6F91D}"/>
              </a:ext>
            </a:extLst>
          </p:cNvPr>
          <p:cNvSpPr txBox="1"/>
          <p:nvPr/>
        </p:nvSpPr>
        <p:spPr>
          <a:xfrm>
            <a:off x="41448" y="2277933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Overflow1</a:t>
            </a:r>
            <a:endParaRPr 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6D4C321-5C2C-924B-89A4-B596B5B6DA92}"/>
              </a:ext>
            </a:extLst>
          </p:cNvPr>
          <p:cNvCxnSpPr>
            <a:cxnSpLocks/>
          </p:cNvCxnSpPr>
          <p:nvPr/>
        </p:nvCxnSpPr>
        <p:spPr>
          <a:xfrm flipH="1">
            <a:off x="2412259" y="2754085"/>
            <a:ext cx="731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CCE723C6-9033-E140-8116-9E388BF68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79110"/>
              </p:ext>
            </p:extLst>
          </p:nvPr>
        </p:nvGraphicFramePr>
        <p:xfrm>
          <a:off x="8246258" y="763398"/>
          <a:ext cx="1527887" cy="1903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Overflow 1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B16AC6E2-CAD3-4B42-86FD-D6D6FC48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32968"/>
              </p:ext>
            </p:extLst>
          </p:nvPr>
        </p:nvGraphicFramePr>
        <p:xfrm>
          <a:off x="6786812" y="3686863"/>
          <a:ext cx="1527887" cy="1903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Overflow 1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0BA2E065-C81B-DE41-85EE-EDC8113FA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85651"/>
              </p:ext>
            </p:extLst>
          </p:nvPr>
        </p:nvGraphicFramePr>
        <p:xfrm>
          <a:off x="8871789" y="4112569"/>
          <a:ext cx="1527887" cy="105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Overflow 2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0EB3B8EC-E025-4948-BD99-D5BA95F8A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40934"/>
              </p:ext>
            </p:extLst>
          </p:nvPr>
        </p:nvGraphicFramePr>
        <p:xfrm>
          <a:off x="10106297" y="1161021"/>
          <a:ext cx="1527887" cy="105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Overflow 2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75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098BE37-CEFD-9941-B785-D4DDE7E7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" y="2789309"/>
            <a:ext cx="8324722" cy="2709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9351C-0042-AF4F-AD6E-98C2038EE096}"/>
              </a:ext>
            </a:extLst>
          </p:cNvPr>
          <p:cNvSpPr txBox="1"/>
          <p:nvPr/>
        </p:nvSpPr>
        <p:spPr>
          <a:xfrm>
            <a:off x="104775" y="80135"/>
            <a:ext cx="1208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{signal: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"CLOCK", wave: "P..........."},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"CLEAR", wave: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hplnhpl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data:["T11","T10","T9","T8","T7","T6","T5","T4","T3","T2","T1","T0"]},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data:["0","0","1","2","0","0","1","2","3","4","0","1"]},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D0A6E-E9CF-0049-92C7-02DAC30A426F}"/>
              </a:ext>
            </a:extLst>
          </p:cNvPr>
          <p:cNvSpPr txBox="1"/>
          <p:nvPr/>
        </p:nvSpPr>
        <p:spPr>
          <a:xfrm>
            <a:off x="6504917" y="3866029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1B5D-5E98-B543-9CB4-090A92271AB8}"/>
              </a:ext>
            </a:extLst>
          </p:cNvPr>
          <p:cNvSpPr txBox="1"/>
          <p:nvPr/>
        </p:nvSpPr>
        <p:spPr>
          <a:xfrm>
            <a:off x="7130205" y="3422276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3540E-FB8E-3243-88E2-2E08DD3F6CF9}"/>
              </a:ext>
            </a:extLst>
          </p:cNvPr>
          <p:cNvSpPr txBox="1"/>
          <p:nvPr/>
        </p:nvSpPr>
        <p:spPr>
          <a:xfrm>
            <a:off x="7203079" y="3335400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98F30B-6B6C-AB49-A62C-C078F7A8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00" y="2804892"/>
            <a:ext cx="3297600" cy="18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7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35891-C310-2141-8CBC-4312E7CD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0" y="2701533"/>
            <a:ext cx="8381650" cy="3276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9351C-0042-AF4F-AD6E-98C2038EE096}"/>
              </a:ext>
            </a:extLst>
          </p:cNvPr>
          <p:cNvSpPr txBox="1"/>
          <p:nvPr/>
        </p:nvSpPr>
        <p:spPr>
          <a:xfrm>
            <a:off x="104775" y="80135"/>
            <a:ext cx="1208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{signal: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"CLK", wave: "P..........."},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"CLR", wave: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plnpl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nplnh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"INC", wave: "h..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plnhpl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..n"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data:["T11","T10","T9","T8","T7","T6","T5","T4","T3","T2","T1","T0"]},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data:["0","1","2","2","2","2","3","4","0","0","0","0"]},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D0A6E-E9CF-0049-92C7-02DAC30A426F}"/>
              </a:ext>
            </a:extLst>
          </p:cNvPr>
          <p:cNvSpPr txBox="1"/>
          <p:nvPr/>
        </p:nvSpPr>
        <p:spPr>
          <a:xfrm>
            <a:off x="2765719" y="3239215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3540E-FB8E-3243-88E2-2E08DD3F6CF9}"/>
              </a:ext>
            </a:extLst>
          </p:cNvPr>
          <p:cNvSpPr txBox="1"/>
          <p:nvPr/>
        </p:nvSpPr>
        <p:spPr>
          <a:xfrm>
            <a:off x="5983005" y="3253610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A9FDA-A650-4246-839F-8B97B54D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400" y="2605889"/>
            <a:ext cx="2810400" cy="1841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9B018B-6516-044C-8A95-51E94762F002}"/>
              </a:ext>
            </a:extLst>
          </p:cNvPr>
          <p:cNvSpPr txBox="1"/>
          <p:nvPr/>
        </p:nvSpPr>
        <p:spPr>
          <a:xfrm>
            <a:off x="873319" y="3239215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E9DAD7-8944-4646-ACE5-6EF372C0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1" y="2929975"/>
            <a:ext cx="8053162" cy="3115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9351C-0042-AF4F-AD6E-98C2038EE096}"/>
              </a:ext>
            </a:extLst>
          </p:cNvPr>
          <p:cNvSpPr txBox="1"/>
          <p:nvPr/>
        </p:nvSpPr>
        <p:spPr>
          <a:xfrm>
            <a:off x="34739" y="73743"/>
            <a:ext cx="12087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{signal: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"CLK", wave: "P..........."},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wave: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pnhpnpl.npln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data:["T11","T10","T9","T8","T7","T6","T5","T4","T3","T2","T1","T0"]},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data:["0000","0000","1000","1100","0110","1011","0101","0010","0001","1000","0100","0010"]},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data:["0","0","8","C","6","B","5","2","1","8","4","2"]},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D0A6E-E9CF-0049-92C7-02DAC30A426F}"/>
              </a:ext>
            </a:extLst>
          </p:cNvPr>
          <p:cNvSpPr txBox="1"/>
          <p:nvPr/>
        </p:nvSpPr>
        <p:spPr>
          <a:xfrm>
            <a:off x="1500324" y="3410040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3540E-FB8E-3243-88E2-2E08DD3F6CF9}"/>
              </a:ext>
            </a:extLst>
          </p:cNvPr>
          <p:cNvSpPr txBox="1"/>
          <p:nvPr/>
        </p:nvSpPr>
        <p:spPr>
          <a:xfrm>
            <a:off x="6315341" y="3451524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B018B-6516-044C-8A95-51E94762F002}"/>
              </a:ext>
            </a:extLst>
          </p:cNvPr>
          <p:cNvSpPr txBox="1"/>
          <p:nvPr/>
        </p:nvSpPr>
        <p:spPr>
          <a:xfrm>
            <a:off x="814099" y="3442962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47223D-3337-104C-BDA2-AC84DABBEE0A}"/>
              </a:ext>
            </a:extLst>
          </p:cNvPr>
          <p:cNvGrpSpPr/>
          <p:nvPr/>
        </p:nvGrpSpPr>
        <p:grpSpPr>
          <a:xfrm>
            <a:off x="8362469" y="3032733"/>
            <a:ext cx="3691402" cy="1455190"/>
            <a:chOff x="7250113" y="62933"/>
            <a:chExt cx="4882222" cy="1658979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1A09D98A-E718-3A42-A26D-53C788D5F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4576" y="1355200"/>
              <a:ext cx="628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CLK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54A65BD8-AF6A-1E42-9146-BA20EA018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0113" y="674688"/>
              <a:ext cx="730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/>
                <a:t>SerIn</a:t>
              </a:r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F5816202-07CF-394D-9015-2EC7672E5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7025" y="571500"/>
              <a:ext cx="1219200" cy="1104900"/>
              <a:chOff x="3024" y="1656"/>
              <a:chExt cx="768" cy="696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46B3DDB4-34E6-5F44-92F1-FED113C7C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56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endParaRPr lang="en-US" sz="900"/>
              </a:p>
              <a:p>
                <a:pPr algn="ctr" eaLnBrk="0" hangingPunct="0"/>
                <a:r>
                  <a:rPr lang="en-US"/>
                  <a:t>D   Q</a:t>
                </a:r>
              </a:p>
              <a:p>
                <a:pPr algn="ctr" eaLnBrk="0" hangingPunct="0"/>
                <a:endParaRPr lang="en-US"/>
              </a:p>
            </p:txBody>
          </p:sp>
          <p:grpSp>
            <p:nvGrpSpPr>
              <p:cNvPr id="16" name="Group 8">
                <a:extLst>
                  <a:ext uri="{FF2B5EF4-FFF2-40B4-BE49-F238E27FC236}">
                    <a16:creationId xmlns:a16="http://schemas.microsoft.com/office/drawing/2014/main" id="{8C51C6A7-C6E2-0144-A067-1A8C474DE5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136"/>
                <a:ext cx="96" cy="216"/>
                <a:chOff x="3360" y="2280"/>
                <a:chExt cx="96" cy="216"/>
              </a:xfrm>
            </p:grpSpPr>
            <p:sp>
              <p:nvSpPr>
                <p:cNvPr id="19" name="Line 9">
                  <a:extLst>
                    <a:ext uri="{FF2B5EF4-FFF2-40B4-BE49-F238E27FC236}">
                      <a16:creationId xmlns:a16="http://schemas.microsoft.com/office/drawing/2014/main" id="{D4C61EC1-FA13-5D4B-9AED-53BFF3725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0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">
                  <a:extLst>
                    <a:ext uri="{FF2B5EF4-FFF2-40B4-BE49-F238E27FC236}">
                      <a16:creationId xmlns:a16="http://schemas.microsoft.com/office/drawing/2014/main" id="{402F701C-2BDA-9B48-9F05-857380BBF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>
                  <a:extLst>
                    <a:ext uri="{FF2B5EF4-FFF2-40B4-BE49-F238E27FC236}">
                      <a16:creationId xmlns:a16="http://schemas.microsoft.com/office/drawing/2014/main" id="{2B18122C-6915-BC49-B67A-89233A81E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915FA4D7-8969-9B48-9376-374A1D5E9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101449A3-C55E-D04F-B1FF-5FE49AE16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AA974461-1050-F34E-9B62-23A36AC2B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7025" y="914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FD910A92-B1A4-E34C-824B-3EA3844AA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1425" y="914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6">
              <a:extLst>
                <a:ext uri="{FF2B5EF4-FFF2-40B4-BE49-F238E27FC236}">
                  <a16:creationId xmlns:a16="http://schemas.microsoft.com/office/drawing/2014/main" id="{217E3CD8-9E4D-0E4B-B116-5F7D89222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1425" y="571500"/>
              <a:ext cx="1219200" cy="1104900"/>
              <a:chOff x="3024" y="1656"/>
              <a:chExt cx="768" cy="696"/>
            </a:xfrm>
          </p:grpSpPr>
          <p:sp>
            <p:nvSpPr>
              <p:cNvPr id="25" name="Rectangle 17">
                <a:extLst>
                  <a:ext uri="{FF2B5EF4-FFF2-40B4-BE49-F238E27FC236}">
                    <a16:creationId xmlns:a16="http://schemas.microsoft.com/office/drawing/2014/main" id="{0C2D32F1-9491-524B-ADEE-6FC88F929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56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endParaRPr lang="en-US" sz="900" dirty="0"/>
              </a:p>
              <a:p>
                <a:pPr algn="ctr" eaLnBrk="0" hangingPunct="0"/>
                <a:r>
                  <a:rPr lang="en-US" dirty="0"/>
                  <a:t>D   Q</a:t>
                </a:r>
              </a:p>
              <a:p>
                <a:pPr algn="ctr" eaLnBrk="0" hangingPunct="0"/>
                <a:endParaRPr lang="en-US" dirty="0"/>
              </a:p>
            </p:txBody>
          </p:sp>
          <p:grpSp>
            <p:nvGrpSpPr>
              <p:cNvPr id="26" name="Group 18">
                <a:extLst>
                  <a:ext uri="{FF2B5EF4-FFF2-40B4-BE49-F238E27FC236}">
                    <a16:creationId xmlns:a16="http://schemas.microsoft.com/office/drawing/2014/main" id="{52642554-B489-FA4B-95AA-C90CE7F098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136"/>
                <a:ext cx="96" cy="216"/>
                <a:chOff x="3360" y="2280"/>
                <a:chExt cx="96" cy="216"/>
              </a:xfrm>
            </p:grpSpPr>
            <p:sp>
              <p:nvSpPr>
                <p:cNvPr id="29" name="Line 19">
                  <a:extLst>
                    <a:ext uri="{FF2B5EF4-FFF2-40B4-BE49-F238E27FC236}">
                      <a16:creationId xmlns:a16="http://schemas.microsoft.com/office/drawing/2014/main" id="{6F12CA75-02C7-704D-8011-79A6047A0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0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99A1FDB2-38CA-FC48-B7C4-F3377CBD1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259456B3-CFA5-0843-AA13-D368EDA4C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5CEC4CA5-6CCB-1745-8CCA-E0E749251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2C45FB18-FDE5-D74D-BCAB-D82E37C7E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55AB7C72-76BA-D34F-BC0D-69C97AAF9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5825" y="914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7CB38649-55E8-0E4F-8643-AFC0AE38E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75825" y="571500"/>
              <a:ext cx="1219200" cy="1104900"/>
              <a:chOff x="3024" y="1656"/>
              <a:chExt cx="768" cy="696"/>
            </a:xfrm>
          </p:grpSpPr>
          <p:sp>
            <p:nvSpPr>
              <p:cNvPr id="34" name="Rectangle 26">
                <a:extLst>
                  <a:ext uri="{FF2B5EF4-FFF2-40B4-BE49-F238E27FC236}">
                    <a16:creationId xmlns:a16="http://schemas.microsoft.com/office/drawing/2014/main" id="{306098B7-F88E-244E-8F8D-BDC726088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56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endParaRPr lang="en-US" sz="900"/>
              </a:p>
              <a:p>
                <a:pPr algn="ctr" eaLnBrk="0" hangingPunct="0"/>
                <a:r>
                  <a:rPr lang="en-US"/>
                  <a:t>D   Q</a:t>
                </a:r>
              </a:p>
              <a:p>
                <a:pPr algn="ctr" eaLnBrk="0" hangingPunct="0"/>
                <a:endParaRPr lang="en-US"/>
              </a:p>
            </p:txBody>
          </p:sp>
          <p:grpSp>
            <p:nvGrpSpPr>
              <p:cNvPr id="35" name="Group 27">
                <a:extLst>
                  <a:ext uri="{FF2B5EF4-FFF2-40B4-BE49-F238E27FC236}">
                    <a16:creationId xmlns:a16="http://schemas.microsoft.com/office/drawing/2014/main" id="{3BF65C40-BADD-614A-ADFC-0BBE9BE837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136"/>
                <a:ext cx="96" cy="216"/>
                <a:chOff x="3360" y="2280"/>
                <a:chExt cx="96" cy="216"/>
              </a:xfrm>
            </p:grpSpPr>
            <p:sp>
              <p:nvSpPr>
                <p:cNvPr id="38" name="Line 28">
                  <a:extLst>
                    <a:ext uri="{FF2B5EF4-FFF2-40B4-BE49-F238E27FC236}">
                      <a16:creationId xmlns:a16="http://schemas.microsoft.com/office/drawing/2014/main" id="{B7D733CC-9E48-6845-8216-E0362A950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0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9">
                  <a:extLst>
                    <a:ext uri="{FF2B5EF4-FFF2-40B4-BE49-F238E27FC236}">
                      <a16:creationId xmlns:a16="http://schemas.microsoft.com/office/drawing/2014/main" id="{F6DF6692-CA6A-0344-B9F9-DFBBD67B3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30">
                  <a:extLst>
                    <a:ext uri="{FF2B5EF4-FFF2-40B4-BE49-F238E27FC236}">
                      <a16:creationId xmlns:a16="http://schemas.microsoft.com/office/drawing/2014/main" id="{81FE110F-374E-B342-9E77-ADC45DC3E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D278D65C-91B4-5543-ACAE-D6ED412F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2">
                <a:extLst>
                  <a:ext uri="{FF2B5EF4-FFF2-40B4-BE49-F238E27FC236}">
                    <a16:creationId xmlns:a16="http://schemas.microsoft.com/office/drawing/2014/main" id="{2094CFD6-2FC3-524E-ACE4-9897E4E55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2539CBD1-DADB-6A4B-A963-D4A8FE5F4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90225" y="914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34">
              <a:extLst>
                <a:ext uri="{FF2B5EF4-FFF2-40B4-BE49-F238E27FC236}">
                  <a16:creationId xmlns:a16="http://schemas.microsoft.com/office/drawing/2014/main" id="{C0D22426-5D26-754B-BC50-A254F1C75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90225" y="571500"/>
              <a:ext cx="1219200" cy="1104900"/>
              <a:chOff x="3024" y="1656"/>
              <a:chExt cx="768" cy="696"/>
            </a:xfrm>
          </p:grpSpPr>
          <p:sp>
            <p:nvSpPr>
              <p:cNvPr id="43" name="Rectangle 35">
                <a:extLst>
                  <a:ext uri="{FF2B5EF4-FFF2-40B4-BE49-F238E27FC236}">
                    <a16:creationId xmlns:a16="http://schemas.microsoft.com/office/drawing/2014/main" id="{9E8B9F2E-CD83-6C46-9CA9-6FFD4A451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56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endParaRPr lang="en-US" sz="900"/>
              </a:p>
              <a:p>
                <a:pPr algn="ctr" eaLnBrk="0" hangingPunct="0"/>
                <a:r>
                  <a:rPr lang="en-US"/>
                  <a:t>D   Q</a:t>
                </a:r>
              </a:p>
              <a:p>
                <a:pPr algn="ctr" eaLnBrk="0" hangingPunct="0"/>
                <a:endParaRPr lang="en-US"/>
              </a:p>
            </p:txBody>
          </p:sp>
          <p:grpSp>
            <p:nvGrpSpPr>
              <p:cNvPr id="44" name="Group 36">
                <a:extLst>
                  <a:ext uri="{FF2B5EF4-FFF2-40B4-BE49-F238E27FC236}">
                    <a16:creationId xmlns:a16="http://schemas.microsoft.com/office/drawing/2014/main" id="{D2790877-B76D-1C40-80D5-5E110FCC1E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136"/>
                <a:ext cx="96" cy="216"/>
                <a:chOff x="3360" y="2280"/>
                <a:chExt cx="96" cy="216"/>
              </a:xfrm>
            </p:grpSpPr>
            <p:sp>
              <p:nvSpPr>
                <p:cNvPr id="47" name="Line 37">
                  <a:extLst>
                    <a:ext uri="{FF2B5EF4-FFF2-40B4-BE49-F238E27FC236}">
                      <a16:creationId xmlns:a16="http://schemas.microsoft.com/office/drawing/2014/main" id="{CF80E799-10A2-2C4E-A38A-D9DE45E26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0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8">
                  <a:extLst>
                    <a:ext uri="{FF2B5EF4-FFF2-40B4-BE49-F238E27FC236}">
                      <a16:creationId xmlns:a16="http://schemas.microsoft.com/office/drawing/2014/main" id="{459E7B02-FD64-8542-BB2E-19CB6F53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9">
                  <a:extLst>
                    <a:ext uri="{FF2B5EF4-FFF2-40B4-BE49-F238E27FC236}">
                      <a16:creationId xmlns:a16="http://schemas.microsoft.com/office/drawing/2014/main" id="{641B5055-B270-5448-9F28-078E0359C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129C666E-079A-004F-8470-48A9C53D6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41">
                <a:extLst>
                  <a:ext uri="{FF2B5EF4-FFF2-40B4-BE49-F238E27FC236}">
                    <a16:creationId xmlns:a16="http://schemas.microsoft.com/office/drawing/2014/main" id="{D5BBF82D-8108-7748-BD5E-BC3B6B810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C5FA947-BF42-D549-B9D4-BE0864585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13825" y="38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2E084249-C1EA-9A42-B200-E623D2816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28225" y="38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6E9E4C4B-2631-D44F-AEB1-727325919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2625" y="38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660B4010-3B59-1C41-8E67-810DDE33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09425" y="38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49">
              <a:extLst>
                <a:ext uri="{FF2B5EF4-FFF2-40B4-BE49-F238E27FC236}">
                  <a16:creationId xmlns:a16="http://schemas.microsoft.com/office/drawing/2014/main" id="{6B6151B3-8FB7-6B43-9318-02E5114EE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6940" y="62933"/>
              <a:ext cx="5277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Q[3]</a:t>
              </a:r>
            </a:p>
          </p:txBody>
        </p:sp>
        <p:sp>
          <p:nvSpPr>
            <p:cNvPr id="58" name="Text Box 50">
              <a:extLst>
                <a:ext uri="{FF2B5EF4-FFF2-40B4-BE49-F238E27FC236}">
                  <a16:creationId xmlns:a16="http://schemas.microsoft.com/office/drawing/2014/main" id="{54282595-B489-EF48-B2F4-463BD2424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1339" y="62933"/>
              <a:ext cx="5277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Q[2]</a:t>
              </a:r>
            </a:p>
          </p:txBody>
        </p:sp>
        <p:sp>
          <p:nvSpPr>
            <p:cNvPr id="59" name="Text Box 51">
              <a:extLst>
                <a:ext uri="{FF2B5EF4-FFF2-40B4-BE49-F238E27FC236}">
                  <a16:creationId xmlns:a16="http://schemas.microsoft.com/office/drawing/2014/main" id="{E066093F-DBA3-F545-BD71-191FF7CA5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5738" y="62933"/>
              <a:ext cx="5277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Q[1]</a:t>
              </a:r>
            </a:p>
          </p:txBody>
        </p:sp>
        <p:sp>
          <p:nvSpPr>
            <p:cNvPr id="60" name="Text Box 52">
              <a:extLst>
                <a:ext uri="{FF2B5EF4-FFF2-40B4-BE49-F238E27FC236}">
                  <a16:creationId xmlns:a16="http://schemas.microsoft.com/office/drawing/2014/main" id="{6BDB2FBF-970B-2A45-AB4A-6B282E261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4625" y="62933"/>
              <a:ext cx="5277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Q[0]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488744-311F-1943-8F9A-B0DF7F72ED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3226" y="1672671"/>
              <a:ext cx="3276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FA0EC78-CB77-594B-A711-3927A13BCEFC}"/>
              </a:ext>
            </a:extLst>
          </p:cNvPr>
          <p:cNvSpPr txBox="1"/>
          <p:nvPr/>
        </p:nvSpPr>
        <p:spPr>
          <a:xfrm>
            <a:off x="3263542" y="3425735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A7A99D-E034-2D4F-96BE-C83069957E26}"/>
              </a:ext>
            </a:extLst>
          </p:cNvPr>
          <p:cNvSpPr txBox="1"/>
          <p:nvPr/>
        </p:nvSpPr>
        <p:spPr>
          <a:xfrm>
            <a:off x="3880494" y="3456890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7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6DF94-7B1C-8E43-9679-597430A4ADE6}"/>
              </a:ext>
            </a:extLst>
          </p:cNvPr>
          <p:cNvSpPr txBox="1"/>
          <p:nvPr/>
        </p:nvSpPr>
        <p:spPr>
          <a:xfrm>
            <a:off x="39787" y="103621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15.1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E29A-73A0-7444-B608-5DA522D2A620}"/>
              </a:ext>
            </a:extLst>
          </p:cNvPr>
          <p:cNvSpPr txBox="1"/>
          <p:nvPr/>
        </p:nvSpPr>
        <p:spPr>
          <a:xfrm>
            <a:off x="4202013" y="0"/>
            <a:ext cx="718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{signal: 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'S', wave: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lh.l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....h.l..'},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'R', wave: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.....l...'},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'Q', wave: 'l'},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'Q', wave: 'h'}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32852-BA80-D248-90AC-3281C6A4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0" y="1353381"/>
            <a:ext cx="11066248" cy="25391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17D5A-53C6-F04C-B918-0A8A6261A179}"/>
              </a:ext>
            </a:extLst>
          </p:cNvPr>
          <p:cNvCxnSpPr>
            <a:cxnSpLocks/>
          </p:cNvCxnSpPr>
          <p:nvPr/>
        </p:nvCxnSpPr>
        <p:spPr>
          <a:xfrm>
            <a:off x="984250" y="384175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32E1FC-5ED1-1B4F-B619-0C37D17B57BB}"/>
              </a:ext>
            </a:extLst>
          </p:cNvPr>
          <p:cNvCxnSpPr>
            <a:cxnSpLocks/>
          </p:cNvCxnSpPr>
          <p:nvPr/>
        </p:nvCxnSpPr>
        <p:spPr>
          <a:xfrm>
            <a:off x="984250" y="351790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29DB4-AE36-4547-A474-B3E641C2777A}"/>
              </a:ext>
            </a:extLst>
          </p:cNvPr>
          <p:cNvCxnSpPr>
            <a:cxnSpLocks/>
          </p:cNvCxnSpPr>
          <p:nvPr/>
        </p:nvCxnSpPr>
        <p:spPr>
          <a:xfrm>
            <a:off x="984250" y="281305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78314F-84E0-F74E-BE50-1E86DB4F8331}"/>
              </a:ext>
            </a:extLst>
          </p:cNvPr>
          <p:cNvCxnSpPr>
            <a:cxnSpLocks/>
          </p:cNvCxnSpPr>
          <p:nvPr/>
        </p:nvCxnSpPr>
        <p:spPr>
          <a:xfrm>
            <a:off x="984250" y="247650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053493-4973-964D-96DB-D843B49A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0" y="4223580"/>
            <a:ext cx="11066248" cy="253917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04798B-867C-6242-A016-DBD66C0F6CBA}"/>
              </a:ext>
            </a:extLst>
          </p:cNvPr>
          <p:cNvCxnSpPr>
            <a:cxnSpLocks/>
          </p:cNvCxnSpPr>
          <p:nvPr/>
        </p:nvCxnSpPr>
        <p:spPr>
          <a:xfrm>
            <a:off x="984250" y="6711949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2F394C-4B49-D54C-BC8A-0C7BB97FD014}"/>
              </a:ext>
            </a:extLst>
          </p:cNvPr>
          <p:cNvCxnSpPr>
            <a:cxnSpLocks/>
          </p:cNvCxnSpPr>
          <p:nvPr/>
        </p:nvCxnSpPr>
        <p:spPr>
          <a:xfrm>
            <a:off x="984250" y="6388099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F73CDE-AD6E-EB45-948E-5E2FB369F0AB}"/>
              </a:ext>
            </a:extLst>
          </p:cNvPr>
          <p:cNvCxnSpPr>
            <a:cxnSpLocks/>
          </p:cNvCxnSpPr>
          <p:nvPr/>
        </p:nvCxnSpPr>
        <p:spPr>
          <a:xfrm>
            <a:off x="984250" y="5683249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A0D4C2-D181-ED44-85FA-0E33DB825A8D}"/>
              </a:ext>
            </a:extLst>
          </p:cNvPr>
          <p:cNvCxnSpPr>
            <a:cxnSpLocks/>
          </p:cNvCxnSpPr>
          <p:nvPr/>
        </p:nvCxnSpPr>
        <p:spPr>
          <a:xfrm>
            <a:off x="984250" y="5346699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67BE9315-7156-7545-AF7F-A2C95E5C7814}"/>
              </a:ext>
            </a:extLst>
          </p:cNvPr>
          <p:cNvSpPr/>
          <p:nvPr/>
        </p:nvSpPr>
        <p:spPr>
          <a:xfrm>
            <a:off x="1790700" y="3517900"/>
            <a:ext cx="9740900" cy="336550"/>
          </a:xfrm>
          <a:custGeom>
            <a:avLst/>
            <a:gdLst>
              <a:gd name="connsiteX0" fmla="*/ 0 w 9740900"/>
              <a:gd name="connsiteY0" fmla="*/ 6350 h 336550"/>
              <a:gd name="connsiteX1" fmla="*/ 209550 w 9740900"/>
              <a:gd name="connsiteY1" fmla="*/ 6350 h 336550"/>
              <a:gd name="connsiteX2" fmla="*/ 209550 w 9740900"/>
              <a:gd name="connsiteY2" fmla="*/ 336550 h 336550"/>
              <a:gd name="connsiteX3" fmla="*/ 1955800 w 9740900"/>
              <a:gd name="connsiteY3" fmla="*/ 330200 h 336550"/>
              <a:gd name="connsiteX4" fmla="*/ 1955800 w 9740900"/>
              <a:gd name="connsiteY4" fmla="*/ 6350 h 336550"/>
              <a:gd name="connsiteX5" fmla="*/ 5911850 w 9740900"/>
              <a:gd name="connsiteY5" fmla="*/ 0 h 336550"/>
              <a:gd name="connsiteX6" fmla="*/ 5905500 w 9740900"/>
              <a:gd name="connsiteY6" fmla="*/ 330200 h 336550"/>
              <a:gd name="connsiteX7" fmla="*/ 9740900 w 9740900"/>
              <a:gd name="connsiteY7" fmla="*/ 323850 h 336550"/>
              <a:gd name="connsiteX8" fmla="*/ 9740900 w 9740900"/>
              <a:gd name="connsiteY8" fmla="*/ 3238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40900" h="336550">
                <a:moveTo>
                  <a:pt x="0" y="6350"/>
                </a:moveTo>
                <a:lnTo>
                  <a:pt x="209550" y="6350"/>
                </a:lnTo>
                <a:lnTo>
                  <a:pt x="209550" y="336550"/>
                </a:lnTo>
                <a:lnTo>
                  <a:pt x="1955800" y="330200"/>
                </a:lnTo>
                <a:lnTo>
                  <a:pt x="1955800" y="6350"/>
                </a:lnTo>
                <a:lnTo>
                  <a:pt x="5911850" y="0"/>
                </a:lnTo>
                <a:lnTo>
                  <a:pt x="5905500" y="330200"/>
                </a:lnTo>
                <a:lnTo>
                  <a:pt x="9740900" y="323850"/>
                </a:lnTo>
                <a:lnTo>
                  <a:pt x="9740900" y="3238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4E25898-83C6-F840-9478-51ED9B692F06}"/>
              </a:ext>
            </a:extLst>
          </p:cNvPr>
          <p:cNvSpPr/>
          <p:nvPr/>
        </p:nvSpPr>
        <p:spPr>
          <a:xfrm>
            <a:off x="1797050" y="2476500"/>
            <a:ext cx="9728200" cy="342900"/>
          </a:xfrm>
          <a:custGeom>
            <a:avLst/>
            <a:gdLst>
              <a:gd name="connsiteX0" fmla="*/ 0 w 9728200"/>
              <a:gd name="connsiteY0" fmla="*/ 342900 h 342900"/>
              <a:gd name="connsiteX1" fmla="*/ 361950 w 9728200"/>
              <a:gd name="connsiteY1" fmla="*/ 342900 h 342900"/>
              <a:gd name="connsiteX2" fmla="*/ 361950 w 9728200"/>
              <a:gd name="connsiteY2" fmla="*/ 0 h 342900"/>
              <a:gd name="connsiteX3" fmla="*/ 1797050 w 9728200"/>
              <a:gd name="connsiteY3" fmla="*/ 0 h 342900"/>
              <a:gd name="connsiteX4" fmla="*/ 1790700 w 9728200"/>
              <a:gd name="connsiteY4" fmla="*/ 342900 h 342900"/>
              <a:gd name="connsiteX5" fmla="*/ 6692900 w 9728200"/>
              <a:gd name="connsiteY5" fmla="*/ 342900 h 342900"/>
              <a:gd name="connsiteX6" fmla="*/ 6692900 w 9728200"/>
              <a:gd name="connsiteY6" fmla="*/ 6350 h 342900"/>
              <a:gd name="connsiteX7" fmla="*/ 9728200 w 9728200"/>
              <a:gd name="connsiteY7" fmla="*/ 63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8200" h="342900">
                <a:moveTo>
                  <a:pt x="0" y="342900"/>
                </a:moveTo>
                <a:lnTo>
                  <a:pt x="361950" y="342900"/>
                </a:lnTo>
                <a:lnTo>
                  <a:pt x="361950" y="0"/>
                </a:lnTo>
                <a:lnTo>
                  <a:pt x="1797050" y="0"/>
                </a:lnTo>
                <a:lnTo>
                  <a:pt x="1790700" y="342900"/>
                </a:lnTo>
                <a:lnTo>
                  <a:pt x="6692900" y="342900"/>
                </a:lnTo>
                <a:lnTo>
                  <a:pt x="6692900" y="6350"/>
                </a:lnTo>
                <a:lnTo>
                  <a:pt x="9728200" y="63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929F47F-1787-EA46-93F2-7C7901E831B6}"/>
              </a:ext>
            </a:extLst>
          </p:cNvPr>
          <p:cNvSpPr/>
          <p:nvPr/>
        </p:nvSpPr>
        <p:spPr>
          <a:xfrm>
            <a:off x="1790700" y="5340349"/>
            <a:ext cx="9728200" cy="342900"/>
          </a:xfrm>
          <a:custGeom>
            <a:avLst/>
            <a:gdLst>
              <a:gd name="connsiteX0" fmla="*/ 0 w 9728200"/>
              <a:gd name="connsiteY0" fmla="*/ 342900 h 342900"/>
              <a:gd name="connsiteX1" fmla="*/ 361950 w 9728200"/>
              <a:gd name="connsiteY1" fmla="*/ 342900 h 342900"/>
              <a:gd name="connsiteX2" fmla="*/ 361950 w 9728200"/>
              <a:gd name="connsiteY2" fmla="*/ 0 h 342900"/>
              <a:gd name="connsiteX3" fmla="*/ 1797050 w 9728200"/>
              <a:gd name="connsiteY3" fmla="*/ 0 h 342900"/>
              <a:gd name="connsiteX4" fmla="*/ 1790700 w 9728200"/>
              <a:gd name="connsiteY4" fmla="*/ 342900 h 342900"/>
              <a:gd name="connsiteX5" fmla="*/ 6692900 w 9728200"/>
              <a:gd name="connsiteY5" fmla="*/ 342900 h 342900"/>
              <a:gd name="connsiteX6" fmla="*/ 6692900 w 9728200"/>
              <a:gd name="connsiteY6" fmla="*/ 6350 h 342900"/>
              <a:gd name="connsiteX7" fmla="*/ 9728200 w 9728200"/>
              <a:gd name="connsiteY7" fmla="*/ 63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8200" h="342900">
                <a:moveTo>
                  <a:pt x="0" y="342900"/>
                </a:moveTo>
                <a:lnTo>
                  <a:pt x="361950" y="342900"/>
                </a:lnTo>
                <a:lnTo>
                  <a:pt x="361950" y="0"/>
                </a:lnTo>
                <a:lnTo>
                  <a:pt x="1797050" y="0"/>
                </a:lnTo>
                <a:lnTo>
                  <a:pt x="1790700" y="342900"/>
                </a:lnTo>
                <a:lnTo>
                  <a:pt x="6692900" y="342900"/>
                </a:lnTo>
                <a:lnTo>
                  <a:pt x="6692900" y="6350"/>
                </a:lnTo>
                <a:lnTo>
                  <a:pt x="9728200" y="63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1937207-4FB2-CE44-A2F6-A9C77B55DC07}"/>
              </a:ext>
            </a:extLst>
          </p:cNvPr>
          <p:cNvSpPr/>
          <p:nvPr/>
        </p:nvSpPr>
        <p:spPr>
          <a:xfrm>
            <a:off x="1800348" y="6384924"/>
            <a:ext cx="9740900" cy="336550"/>
          </a:xfrm>
          <a:custGeom>
            <a:avLst/>
            <a:gdLst>
              <a:gd name="connsiteX0" fmla="*/ 0 w 9740900"/>
              <a:gd name="connsiteY0" fmla="*/ 6350 h 336550"/>
              <a:gd name="connsiteX1" fmla="*/ 209550 w 9740900"/>
              <a:gd name="connsiteY1" fmla="*/ 6350 h 336550"/>
              <a:gd name="connsiteX2" fmla="*/ 209550 w 9740900"/>
              <a:gd name="connsiteY2" fmla="*/ 336550 h 336550"/>
              <a:gd name="connsiteX3" fmla="*/ 1955800 w 9740900"/>
              <a:gd name="connsiteY3" fmla="*/ 330200 h 336550"/>
              <a:gd name="connsiteX4" fmla="*/ 1955800 w 9740900"/>
              <a:gd name="connsiteY4" fmla="*/ 6350 h 336550"/>
              <a:gd name="connsiteX5" fmla="*/ 5911850 w 9740900"/>
              <a:gd name="connsiteY5" fmla="*/ 0 h 336550"/>
              <a:gd name="connsiteX6" fmla="*/ 5905500 w 9740900"/>
              <a:gd name="connsiteY6" fmla="*/ 330200 h 336550"/>
              <a:gd name="connsiteX7" fmla="*/ 9740900 w 9740900"/>
              <a:gd name="connsiteY7" fmla="*/ 323850 h 336550"/>
              <a:gd name="connsiteX8" fmla="*/ 9740900 w 9740900"/>
              <a:gd name="connsiteY8" fmla="*/ 3238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40900" h="336550">
                <a:moveTo>
                  <a:pt x="0" y="6350"/>
                </a:moveTo>
                <a:lnTo>
                  <a:pt x="209550" y="6350"/>
                </a:lnTo>
                <a:lnTo>
                  <a:pt x="209550" y="336550"/>
                </a:lnTo>
                <a:lnTo>
                  <a:pt x="1955800" y="330200"/>
                </a:lnTo>
                <a:lnTo>
                  <a:pt x="1955800" y="6350"/>
                </a:lnTo>
                <a:lnTo>
                  <a:pt x="5911850" y="0"/>
                </a:lnTo>
                <a:lnTo>
                  <a:pt x="5905500" y="330200"/>
                </a:lnTo>
                <a:lnTo>
                  <a:pt x="9740900" y="323850"/>
                </a:lnTo>
                <a:lnTo>
                  <a:pt x="9740900" y="3238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699F-A3DF-BE43-8D8E-6A4358CFDD00}"/>
              </a:ext>
            </a:extLst>
          </p:cNvPr>
          <p:cNvSpPr txBox="1"/>
          <p:nvPr/>
        </p:nvSpPr>
        <p:spPr>
          <a:xfrm>
            <a:off x="1672078" y="577961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84FAB8-247D-EE41-9D17-C5616FF990B6}"/>
              </a:ext>
            </a:extLst>
          </p:cNvPr>
          <p:cNvCxnSpPr>
            <a:cxnSpLocks/>
          </p:cNvCxnSpPr>
          <p:nvPr/>
        </p:nvCxnSpPr>
        <p:spPr>
          <a:xfrm flipV="1">
            <a:off x="1972671" y="5710537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C1A812-1C03-E14D-ACEC-BADCFB86F065}"/>
              </a:ext>
            </a:extLst>
          </p:cNvPr>
          <p:cNvSpPr txBox="1"/>
          <p:nvPr/>
        </p:nvSpPr>
        <p:spPr>
          <a:xfrm>
            <a:off x="1896084" y="59998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3DFE24-1FE6-714D-8483-53FF34F0CE4D}"/>
              </a:ext>
            </a:extLst>
          </p:cNvPr>
          <p:cNvCxnSpPr/>
          <p:nvPr/>
        </p:nvCxnSpPr>
        <p:spPr>
          <a:xfrm flipV="1">
            <a:off x="1778000" y="5697838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D66BA-BC09-DF42-9EEE-FE240A3CF36B}"/>
              </a:ext>
            </a:extLst>
          </p:cNvPr>
          <p:cNvCxnSpPr/>
          <p:nvPr/>
        </p:nvCxnSpPr>
        <p:spPr>
          <a:xfrm flipV="1">
            <a:off x="2173691" y="5716688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0ABA1D-13F3-414E-A548-7C3A7AC74CC1}"/>
              </a:ext>
            </a:extLst>
          </p:cNvPr>
          <p:cNvCxnSpPr/>
          <p:nvPr/>
        </p:nvCxnSpPr>
        <p:spPr>
          <a:xfrm flipV="1">
            <a:off x="3401704" y="5676178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EA391-03C3-2548-84AA-C1D5459689B1}"/>
              </a:ext>
            </a:extLst>
          </p:cNvPr>
          <p:cNvCxnSpPr/>
          <p:nvPr/>
        </p:nvCxnSpPr>
        <p:spPr>
          <a:xfrm flipV="1">
            <a:off x="3583675" y="5689599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DBB8A1-AD77-D640-A1FD-F90FC1B354D5}"/>
              </a:ext>
            </a:extLst>
          </p:cNvPr>
          <p:cNvCxnSpPr/>
          <p:nvPr/>
        </p:nvCxnSpPr>
        <p:spPr>
          <a:xfrm flipV="1">
            <a:off x="3769447" y="5676178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3C9E3-E9F4-5A4E-ABFA-6E1118EA8D5C}"/>
              </a:ext>
            </a:extLst>
          </p:cNvPr>
          <p:cNvCxnSpPr/>
          <p:nvPr/>
        </p:nvCxnSpPr>
        <p:spPr>
          <a:xfrm flipV="1">
            <a:off x="7458542" y="5688701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EB6A47-D22E-9B40-917D-F2840C5493CF}"/>
              </a:ext>
            </a:extLst>
          </p:cNvPr>
          <p:cNvCxnSpPr/>
          <p:nvPr/>
        </p:nvCxnSpPr>
        <p:spPr>
          <a:xfrm flipV="1">
            <a:off x="7710363" y="5695949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B5638E-0107-3348-8F31-2637F46B35FA}"/>
              </a:ext>
            </a:extLst>
          </p:cNvPr>
          <p:cNvCxnSpPr/>
          <p:nvPr/>
        </p:nvCxnSpPr>
        <p:spPr>
          <a:xfrm flipV="1">
            <a:off x="8262530" y="5705476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A5C140-3A32-CF4B-BDC7-AE462FE5796D}"/>
              </a:ext>
            </a:extLst>
          </p:cNvPr>
          <p:cNvCxnSpPr/>
          <p:nvPr/>
        </p:nvCxnSpPr>
        <p:spPr>
          <a:xfrm flipV="1">
            <a:off x="8495562" y="5697838"/>
            <a:ext cx="6350" cy="70485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CF6FCC-35FB-F940-90A4-651CBF0C52D9}"/>
              </a:ext>
            </a:extLst>
          </p:cNvPr>
          <p:cNvSpPr txBox="1"/>
          <p:nvPr/>
        </p:nvSpPr>
        <p:spPr>
          <a:xfrm>
            <a:off x="3308262" y="579278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9E3461-0D56-464E-943B-85377D88DA1E}"/>
              </a:ext>
            </a:extLst>
          </p:cNvPr>
          <p:cNvSpPr txBox="1"/>
          <p:nvPr/>
        </p:nvSpPr>
        <p:spPr>
          <a:xfrm>
            <a:off x="3485221" y="600121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D15D3E-A3CF-AB40-B11D-12E0CA78B9EF}"/>
              </a:ext>
            </a:extLst>
          </p:cNvPr>
          <p:cNvSpPr txBox="1"/>
          <p:nvPr/>
        </p:nvSpPr>
        <p:spPr>
          <a:xfrm>
            <a:off x="7391835" y="586271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64C445-74BB-3440-B64A-17B212B301E1}"/>
              </a:ext>
            </a:extLst>
          </p:cNvPr>
          <p:cNvSpPr txBox="1"/>
          <p:nvPr/>
        </p:nvSpPr>
        <p:spPr>
          <a:xfrm>
            <a:off x="8193622" y="5854010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3707E-341D-3347-B77D-F50AB4EF8A5F}"/>
              </a:ext>
            </a:extLst>
          </p:cNvPr>
          <p:cNvSpPr txBox="1"/>
          <p:nvPr/>
        </p:nvSpPr>
        <p:spPr>
          <a:xfrm>
            <a:off x="0" y="395870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15.2</a:t>
            </a:r>
          </a:p>
        </p:txBody>
      </p:sp>
    </p:spTree>
    <p:extLst>
      <p:ext uri="{BB962C8B-B14F-4D97-AF65-F5344CB8AC3E}">
        <p14:creationId xmlns:p14="http://schemas.microsoft.com/office/powerpoint/2010/main" val="91295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D941C7-DFFF-5547-B2BD-A214562B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2" y="1354020"/>
            <a:ext cx="11344409" cy="2533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6DF94-7B1C-8E43-9679-597430A4ADE6}"/>
              </a:ext>
            </a:extLst>
          </p:cNvPr>
          <p:cNvSpPr txBox="1"/>
          <p:nvPr/>
        </p:nvSpPr>
        <p:spPr>
          <a:xfrm>
            <a:off x="39787" y="103621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15.3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E29A-73A0-7444-B608-5DA522D2A620}"/>
              </a:ext>
            </a:extLst>
          </p:cNvPr>
          <p:cNvSpPr txBox="1"/>
          <p:nvPr/>
        </p:nvSpPr>
        <p:spPr>
          <a:xfrm>
            <a:off x="4202013" y="0"/>
            <a:ext cx="718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{signal: 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'S', wave: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lh.l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..........'},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'R', wave: 'lh.l..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.....'},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'Q', wave: 'l'},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'Q', wave: 'h'}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17D5A-53C6-F04C-B918-0A8A6261A179}"/>
              </a:ext>
            </a:extLst>
          </p:cNvPr>
          <p:cNvCxnSpPr>
            <a:cxnSpLocks/>
          </p:cNvCxnSpPr>
          <p:nvPr/>
        </p:nvCxnSpPr>
        <p:spPr>
          <a:xfrm>
            <a:off x="984250" y="384175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32E1FC-5ED1-1B4F-B619-0C37D17B57BB}"/>
              </a:ext>
            </a:extLst>
          </p:cNvPr>
          <p:cNvCxnSpPr>
            <a:cxnSpLocks/>
          </p:cNvCxnSpPr>
          <p:nvPr/>
        </p:nvCxnSpPr>
        <p:spPr>
          <a:xfrm>
            <a:off x="984250" y="351790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29DB4-AE36-4547-A474-B3E641C2777A}"/>
              </a:ext>
            </a:extLst>
          </p:cNvPr>
          <p:cNvCxnSpPr>
            <a:cxnSpLocks/>
          </p:cNvCxnSpPr>
          <p:nvPr/>
        </p:nvCxnSpPr>
        <p:spPr>
          <a:xfrm>
            <a:off x="984250" y="281305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78314F-84E0-F74E-BE50-1E86DB4F8331}"/>
              </a:ext>
            </a:extLst>
          </p:cNvPr>
          <p:cNvCxnSpPr>
            <a:cxnSpLocks/>
          </p:cNvCxnSpPr>
          <p:nvPr/>
        </p:nvCxnSpPr>
        <p:spPr>
          <a:xfrm>
            <a:off x="984250" y="2476500"/>
            <a:ext cx="1055699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68DE60-A22F-9346-90A2-0116CFF04B88}"/>
              </a:ext>
            </a:extLst>
          </p:cNvPr>
          <p:cNvGrpSpPr/>
          <p:nvPr/>
        </p:nvGrpSpPr>
        <p:grpSpPr>
          <a:xfrm>
            <a:off x="3629991" y="2479783"/>
            <a:ext cx="621792" cy="339381"/>
            <a:chOff x="3334871" y="2476500"/>
            <a:chExt cx="621792" cy="3393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F1BDB-F717-224E-821A-D3510C92CAEC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A2CEED-7867-2046-8931-19DDCF313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AD9C30-221B-F043-9586-D6ED5386A6C3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C6E26F-1349-E046-9E26-606106602C51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E341D0-75A4-4047-8441-75A688109FE3}"/>
              </a:ext>
            </a:extLst>
          </p:cNvPr>
          <p:cNvGrpSpPr/>
          <p:nvPr/>
        </p:nvGrpSpPr>
        <p:grpSpPr>
          <a:xfrm>
            <a:off x="4251783" y="2473669"/>
            <a:ext cx="621792" cy="339381"/>
            <a:chOff x="3334871" y="2476500"/>
            <a:chExt cx="621792" cy="33938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18F9AA-59BF-2E4A-A090-65CB4C02BBB9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BB4E909-1A3D-434D-89F0-E67F5329C7FE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7BFDC6-F9CF-1544-95BE-14B9F6BAB1D5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94B600-2234-724B-A153-BCE5D40077FA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95CCBB-5BB1-A346-9196-EA9D7DAB1B50}"/>
              </a:ext>
            </a:extLst>
          </p:cNvPr>
          <p:cNvGrpSpPr/>
          <p:nvPr/>
        </p:nvGrpSpPr>
        <p:grpSpPr>
          <a:xfrm>
            <a:off x="4852417" y="2480579"/>
            <a:ext cx="621792" cy="339381"/>
            <a:chOff x="3334871" y="2476500"/>
            <a:chExt cx="621792" cy="33938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CE842C-F352-9B4A-92FE-420F9FB073C9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EEAACB6-B68C-BC4E-9083-1E82AECA1A77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C756BD8-3FE9-A14E-B366-D30A5D67C766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D7917C-9938-6645-9875-4F550FEDADDC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E3DC16-E49F-4D4B-A463-55386184C32F}"/>
              </a:ext>
            </a:extLst>
          </p:cNvPr>
          <p:cNvGrpSpPr/>
          <p:nvPr/>
        </p:nvGrpSpPr>
        <p:grpSpPr>
          <a:xfrm>
            <a:off x="5474208" y="2485310"/>
            <a:ext cx="621792" cy="339381"/>
            <a:chOff x="3334871" y="2476500"/>
            <a:chExt cx="621792" cy="33938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AF267A-62B3-E645-BD89-FEE6357C33AE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3555D1-FC1B-B54D-B665-0E9B75B6CF1A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A48633-E019-DD46-9BA4-4024A405B7E3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7E1369F-FA77-1F45-8897-1E48E5F188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6F44DA0-117A-8F41-9363-F80223B1258B}"/>
              </a:ext>
            </a:extLst>
          </p:cNvPr>
          <p:cNvCxnSpPr>
            <a:cxnSpLocks/>
          </p:cNvCxnSpPr>
          <p:nvPr/>
        </p:nvCxnSpPr>
        <p:spPr>
          <a:xfrm flipV="1">
            <a:off x="1801906" y="2815882"/>
            <a:ext cx="1855669" cy="1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133D6BB-5118-5346-88D0-D9AA3135D859}"/>
              </a:ext>
            </a:extLst>
          </p:cNvPr>
          <p:cNvSpPr/>
          <p:nvPr/>
        </p:nvSpPr>
        <p:spPr>
          <a:xfrm>
            <a:off x="5495365" y="1954306"/>
            <a:ext cx="215153" cy="367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0B0B0FB3-B21E-0343-9BC4-DECF807CCADB}"/>
              </a:ext>
            </a:extLst>
          </p:cNvPr>
          <p:cNvSpPr/>
          <p:nvPr/>
        </p:nvSpPr>
        <p:spPr>
          <a:xfrm>
            <a:off x="5495364" y="1933699"/>
            <a:ext cx="215153" cy="356616"/>
          </a:xfrm>
          <a:custGeom>
            <a:avLst/>
            <a:gdLst>
              <a:gd name="connsiteX0" fmla="*/ 0 w 179294"/>
              <a:gd name="connsiteY0" fmla="*/ 340659 h 340659"/>
              <a:gd name="connsiteX1" fmla="*/ 0 w 179294"/>
              <a:gd name="connsiteY1" fmla="*/ 0 h 340659"/>
              <a:gd name="connsiteX2" fmla="*/ 179294 w 179294"/>
              <a:gd name="connsiteY2" fmla="*/ 0 h 340659"/>
              <a:gd name="connsiteX3" fmla="*/ 179294 w 179294"/>
              <a:gd name="connsiteY3" fmla="*/ 0 h 340659"/>
              <a:gd name="connsiteX4" fmla="*/ 179294 w 179294"/>
              <a:gd name="connsiteY4" fmla="*/ 0 h 34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94" h="340659">
                <a:moveTo>
                  <a:pt x="0" y="340659"/>
                </a:moveTo>
                <a:lnTo>
                  <a:pt x="0" y="0"/>
                </a:lnTo>
                <a:lnTo>
                  <a:pt x="179294" y="0"/>
                </a:lnTo>
                <a:lnTo>
                  <a:pt x="179294" y="0"/>
                </a:lnTo>
                <a:lnTo>
                  <a:pt x="179294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BD080E-C8C5-A947-9B63-20427DCBCA4E}"/>
              </a:ext>
            </a:extLst>
          </p:cNvPr>
          <p:cNvCxnSpPr>
            <a:cxnSpLocks/>
          </p:cNvCxnSpPr>
          <p:nvPr/>
        </p:nvCxnSpPr>
        <p:spPr>
          <a:xfrm flipV="1">
            <a:off x="1801906" y="2808384"/>
            <a:ext cx="1855669" cy="1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79C4FE-2127-CF4B-89D2-A5BCEB885F8D}"/>
              </a:ext>
            </a:extLst>
          </p:cNvPr>
          <p:cNvCxnSpPr>
            <a:cxnSpLocks/>
          </p:cNvCxnSpPr>
          <p:nvPr/>
        </p:nvCxnSpPr>
        <p:spPr>
          <a:xfrm flipV="1">
            <a:off x="6092594" y="2824691"/>
            <a:ext cx="57319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>
            <a:extLst>
              <a:ext uri="{FF2B5EF4-FFF2-40B4-BE49-F238E27FC236}">
                <a16:creationId xmlns:a16="http://schemas.microsoft.com/office/drawing/2014/main" id="{A0A23D85-02BF-3A49-A9C8-3516E9A2ED00}"/>
              </a:ext>
            </a:extLst>
          </p:cNvPr>
          <p:cNvSpPr/>
          <p:nvPr/>
        </p:nvSpPr>
        <p:spPr>
          <a:xfrm>
            <a:off x="1810871" y="3514165"/>
            <a:ext cx="1837764" cy="340659"/>
          </a:xfrm>
          <a:custGeom>
            <a:avLst/>
            <a:gdLst>
              <a:gd name="connsiteX0" fmla="*/ 0 w 1837764"/>
              <a:gd name="connsiteY0" fmla="*/ 0 h 340659"/>
              <a:gd name="connsiteX1" fmla="*/ 268941 w 1837764"/>
              <a:gd name="connsiteY1" fmla="*/ 8964 h 340659"/>
              <a:gd name="connsiteX2" fmla="*/ 268941 w 1837764"/>
              <a:gd name="connsiteY2" fmla="*/ 340659 h 340659"/>
              <a:gd name="connsiteX3" fmla="*/ 1837764 w 1837764"/>
              <a:gd name="connsiteY3" fmla="*/ 340659 h 340659"/>
              <a:gd name="connsiteX4" fmla="*/ 1837764 w 1837764"/>
              <a:gd name="connsiteY4" fmla="*/ 340659 h 34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764" h="340659">
                <a:moveTo>
                  <a:pt x="0" y="0"/>
                </a:moveTo>
                <a:lnTo>
                  <a:pt x="268941" y="8964"/>
                </a:lnTo>
                <a:lnTo>
                  <a:pt x="268941" y="340659"/>
                </a:lnTo>
                <a:lnTo>
                  <a:pt x="1837764" y="340659"/>
                </a:lnTo>
                <a:lnTo>
                  <a:pt x="1837764" y="34065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F11AA0-5269-8347-9B0B-B71AD8CBC849}"/>
              </a:ext>
            </a:extLst>
          </p:cNvPr>
          <p:cNvGrpSpPr/>
          <p:nvPr/>
        </p:nvGrpSpPr>
        <p:grpSpPr>
          <a:xfrm>
            <a:off x="3618310" y="3501076"/>
            <a:ext cx="621792" cy="339381"/>
            <a:chOff x="3334871" y="2476500"/>
            <a:chExt cx="621792" cy="33938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10C293-4EA6-BA4A-B231-1AA3396139C3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FDFA62-A83D-8147-A3B6-7AFF358A23D2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728A88-85E3-AB4B-9E8D-FE8011965F65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7C5CE4-F76C-604A-8721-7AAE97F01A7A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E914B1-52C3-EF41-923B-0DEFDB8B84C7}"/>
              </a:ext>
            </a:extLst>
          </p:cNvPr>
          <p:cNvGrpSpPr/>
          <p:nvPr/>
        </p:nvGrpSpPr>
        <p:grpSpPr>
          <a:xfrm>
            <a:off x="4240102" y="3494962"/>
            <a:ext cx="621792" cy="339381"/>
            <a:chOff x="3334871" y="2476500"/>
            <a:chExt cx="621792" cy="33938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13941F6-002A-E24E-AD0E-DF15B7FD3122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1B78CDC-AA5B-6E4B-B3C5-FB0E9DD88B60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7C62351-0C3B-4841-A62D-04ED8B670103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1F785F4-2019-4140-A3BF-5675656ECBE5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0DE71B-F958-894B-A316-C3DC2BA03038}"/>
              </a:ext>
            </a:extLst>
          </p:cNvPr>
          <p:cNvGrpSpPr/>
          <p:nvPr/>
        </p:nvGrpSpPr>
        <p:grpSpPr>
          <a:xfrm>
            <a:off x="4840736" y="3501872"/>
            <a:ext cx="621792" cy="339381"/>
            <a:chOff x="3334871" y="2476500"/>
            <a:chExt cx="621792" cy="33938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7FECC5-34CB-3840-8236-F1FB9727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B3815AD-401C-F645-BC8B-7D7205D59C88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5F52556-4937-1B40-B418-EE122DFA63DC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121469-EBBF-304E-BBE8-2182BA9F7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AE40A8F-C158-B146-8E3F-10B77A021019}"/>
              </a:ext>
            </a:extLst>
          </p:cNvPr>
          <p:cNvGrpSpPr/>
          <p:nvPr/>
        </p:nvGrpSpPr>
        <p:grpSpPr>
          <a:xfrm>
            <a:off x="5462527" y="3506603"/>
            <a:ext cx="621792" cy="339381"/>
            <a:chOff x="3334871" y="2476500"/>
            <a:chExt cx="621792" cy="33938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89CD0B-C40E-7743-8C90-4D11117A3BC1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71" y="2477087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A92426F-0B1B-1A4E-9B70-B34BB96FE049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815881"/>
              <a:ext cx="3108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D18C9A9-4E19-FA45-A9A7-F36DC5FF14AF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7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340B7E-6DE3-5F48-845E-DEDF5EBC3B6A}"/>
                </a:ext>
              </a:extLst>
            </p:cNvPr>
            <p:cNvCxnSpPr>
              <a:cxnSpLocks/>
            </p:cNvCxnSpPr>
            <p:nvPr/>
          </p:nvCxnSpPr>
          <p:spPr>
            <a:xfrm>
              <a:off x="3356028" y="2476500"/>
              <a:ext cx="0" cy="336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Freeform 97">
            <a:extLst>
              <a:ext uri="{FF2B5EF4-FFF2-40B4-BE49-F238E27FC236}">
                <a16:creationId xmlns:a16="http://schemas.microsoft.com/office/drawing/2014/main" id="{15D80C71-A378-E144-9FB2-44B1B7216281}"/>
              </a:ext>
            </a:extLst>
          </p:cNvPr>
          <p:cNvSpPr/>
          <p:nvPr/>
        </p:nvSpPr>
        <p:spPr>
          <a:xfrm>
            <a:off x="6033247" y="3514165"/>
            <a:ext cx="5782235" cy="331694"/>
          </a:xfrm>
          <a:custGeom>
            <a:avLst/>
            <a:gdLst>
              <a:gd name="connsiteX0" fmla="*/ 8965 w 5782235"/>
              <a:gd name="connsiteY0" fmla="*/ 331694 h 331694"/>
              <a:gd name="connsiteX1" fmla="*/ 0 w 5782235"/>
              <a:gd name="connsiteY1" fmla="*/ 8964 h 331694"/>
              <a:gd name="connsiteX2" fmla="*/ 5782235 w 5782235"/>
              <a:gd name="connsiteY2" fmla="*/ 0 h 33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235" h="331694">
                <a:moveTo>
                  <a:pt x="8965" y="331694"/>
                </a:moveTo>
                <a:lnTo>
                  <a:pt x="0" y="8964"/>
                </a:lnTo>
                <a:lnTo>
                  <a:pt x="578223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1238D3-0509-2C45-BD8F-415277429812}"/>
              </a:ext>
            </a:extLst>
          </p:cNvPr>
          <p:cNvSpPr txBox="1"/>
          <p:nvPr/>
        </p:nvSpPr>
        <p:spPr>
          <a:xfrm>
            <a:off x="1149984" y="140554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5ns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CFC44E-3069-DE4A-957D-3E28B3E68692}"/>
              </a:ext>
            </a:extLst>
          </p:cNvPr>
          <p:cNvSpPr txBox="1"/>
          <p:nvPr/>
        </p:nvSpPr>
        <p:spPr>
          <a:xfrm>
            <a:off x="2419924" y="140765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10ns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E2AD0D-EA62-1D4D-8ED3-6BE770010888}"/>
              </a:ext>
            </a:extLst>
          </p:cNvPr>
          <p:cNvSpPr txBox="1"/>
          <p:nvPr/>
        </p:nvSpPr>
        <p:spPr>
          <a:xfrm>
            <a:off x="4309586" y="19296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14ns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4CC308D-E4AF-FE48-97C0-6F3476988AD1}"/>
              </a:ext>
            </a:extLst>
          </p:cNvPr>
          <p:cNvSpPr txBox="1"/>
          <p:nvPr/>
        </p:nvSpPr>
        <p:spPr>
          <a:xfrm>
            <a:off x="1149984" y="1962923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5ns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E7646E-4687-DE41-ABDB-CDB2E951B4B3}"/>
              </a:ext>
            </a:extLst>
          </p:cNvPr>
          <p:cNvSpPr txBox="1"/>
          <p:nvPr/>
        </p:nvSpPr>
        <p:spPr>
          <a:xfrm>
            <a:off x="2419924" y="196503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10ns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5C4C60-76EF-2D4A-A7C9-7403AF8BDFA3}"/>
              </a:ext>
            </a:extLst>
          </p:cNvPr>
          <p:cNvSpPr txBox="1"/>
          <p:nvPr/>
        </p:nvSpPr>
        <p:spPr>
          <a:xfrm>
            <a:off x="2283964" y="249360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17ns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74515F-B407-C94B-A91F-F42811901B56}"/>
              </a:ext>
            </a:extLst>
          </p:cNvPr>
          <p:cNvSpPr txBox="1"/>
          <p:nvPr/>
        </p:nvSpPr>
        <p:spPr>
          <a:xfrm>
            <a:off x="1388913" y="356062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7ns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98E80D-8BBD-8948-9E5E-54BF96C03311}"/>
              </a:ext>
            </a:extLst>
          </p:cNvPr>
          <p:cNvSpPr txBox="1"/>
          <p:nvPr/>
        </p:nvSpPr>
        <p:spPr>
          <a:xfrm>
            <a:off x="2677552" y="352473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10ns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B67C3F1-A33E-F342-9C46-E2CBF97991D9}"/>
              </a:ext>
            </a:extLst>
          </p:cNvPr>
          <p:cNvSpPr txBox="1"/>
          <p:nvPr/>
        </p:nvSpPr>
        <p:spPr>
          <a:xfrm>
            <a:off x="3930909" y="25063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52F7792-4A7C-2046-AA7E-95E5F381E46F}"/>
              </a:ext>
            </a:extLst>
          </p:cNvPr>
          <p:cNvSpPr txBox="1"/>
          <p:nvPr/>
        </p:nvSpPr>
        <p:spPr>
          <a:xfrm>
            <a:off x="3608335" y="249735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59111A-5908-CF4D-B74A-B804A8ABA974}"/>
              </a:ext>
            </a:extLst>
          </p:cNvPr>
          <p:cNvSpPr txBox="1"/>
          <p:nvPr/>
        </p:nvSpPr>
        <p:spPr>
          <a:xfrm>
            <a:off x="4227297" y="25063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3E5F48E-C25B-FF4F-8882-97EE4CB6A4DF}"/>
              </a:ext>
            </a:extLst>
          </p:cNvPr>
          <p:cNvSpPr txBox="1"/>
          <p:nvPr/>
        </p:nvSpPr>
        <p:spPr>
          <a:xfrm>
            <a:off x="4533268" y="25063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F125A05-84C4-3449-92BA-77B0CFB489B6}"/>
              </a:ext>
            </a:extLst>
          </p:cNvPr>
          <p:cNvSpPr txBox="1"/>
          <p:nvPr/>
        </p:nvSpPr>
        <p:spPr>
          <a:xfrm>
            <a:off x="4819118" y="25063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6DB18CD-3B65-1445-81B1-790226624ACC}"/>
              </a:ext>
            </a:extLst>
          </p:cNvPr>
          <p:cNvSpPr txBox="1"/>
          <p:nvPr/>
        </p:nvSpPr>
        <p:spPr>
          <a:xfrm>
            <a:off x="5125089" y="25063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DD82AC-50D6-974E-AB11-64A5FD817874}"/>
              </a:ext>
            </a:extLst>
          </p:cNvPr>
          <p:cNvSpPr txBox="1"/>
          <p:nvPr/>
        </p:nvSpPr>
        <p:spPr>
          <a:xfrm>
            <a:off x="5446342" y="2506384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4F00B8-DD84-1046-9863-72687DD94500}"/>
              </a:ext>
            </a:extLst>
          </p:cNvPr>
          <p:cNvSpPr txBox="1"/>
          <p:nvPr/>
        </p:nvSpPr>
        <p:spPr>
          <a:xfrm>
            <a:off x="3925788" y="351897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51A8DD-5DB2-2D4F-94A5-B58BC124231D}"/>
              </a:ext>
            </a:extLst>
          </p:cNvPr>
          <p:cNvSpPr txBox="1"/>
          <p:nvPr/>
        </p:nvSpPr>
        <p:spPr>
          <a:xfrm>
            <a:off x="3603214" y="350994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E3010A-D64F-0E4C-86D7-4777A3015F30}"/>
              </a:ext>
            </a:extLst>
          </p:cNvPr>
          <p:cNvSpPr txBox="1"/>
          <p:nvPr/>
        </p:nvSpPr>
        <p:spPr>
          <a:xfrm>
            <a:off x="4222176" y="351897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EC9221C-EAA9-914D-939A-2C47101D2AFB}"/>
              </a:ext>
            </a:extLst>
          </p:cNvPr>
          <p:cNvSpPr txBox="1"/>
          <p:nvPr/>
        </p:nvSpPr>
        <p:spPr>
          <a:xfrm>
            <a:off x="4528147" y="351897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60E98F-1C90-F94E-811B-C8F84A96B54E}"/>
              </a:ext>
            </a:extLst>
          </p:cNvPr>
          <p:cNvSpPr txBox="1"/>
          <p:nvPr/>
        </p:nvSpPr>
        <p:spPr>
          <a:xfrm>
            <a:off x="4813997" y="351897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8C7005-D85E-2C41-B192-BDC7BB0ADC16}"/>
              </a:ext>
            </a:extLst>
          </p:cNvPr>
          <p:cNvSpPr txBox="1"/>
          <p:nvPr/>
        </p:nvSpPr>
        <p:spPr>
          <a:xfrm>
            <a:off x="5119968" y="351897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773602-5D8E-E547-890E-0ECF4A42A681}"/>
              </a:ext>
            </a:extLst>
          </p:cNvPr>
          <p:cNvSpPr txBox="1"/>
          <p:nvPr/>
        </p:nvSpPr>
        <p:spPr>
          <a:xfrm>
            <a:off x="5441221" y="3518974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D05E10-E0C5-494D-AB0E-AEB1258701E2}"/>
              </a:ext>
            </a:extLst>
          </p:cNvPr>
          <p:cNvSpPr txBox="1"/>
          <p:nvPr/>
        </p:nvSpPr>
        <p:spPr>
          <a:xfrm>
            <a:off x="5718933" y="352793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2ns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CAFE3F-721E-1747-BBF1-5191968A6AD3}"/>
              </a:ext>
            </a:extLst>
          </p:cNvPr>
          <p:cNvSpPr txBox="1"/>
          <p:nvPr/>
        </p:nvSpPr>
        <p:spPr>
          <a:xfrm>
            <a:off x="39787" y="4029275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15.4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96BA2C-24DF-AA4B-B8E9-178343AE3673}"/>
              </a:ext>
            </a:extLst>
          </p:cNvPr>
          <p:cNvSpPr txBox="1"/>
          <p:nvPr/>
        </p:nvSpPr>
        <p:spPr>
          <a:xfrm>
            <a:off x="3603214" y="4390910"/>
            <a:ext cx="718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srLatch(int S, int R, int Q)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(S == 0 &amp;&amp; R ==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if (S == 1 &amp;&amp; R ==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40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6923F3-127F-8F46-87B5-D4B5B722E8B4}"/>
              </a:ext>
            </a:extLst>
          </p:cNvPr>
          <p:cNvSpPr/>
          <p:nvPr/>
        </p:nvSpPr>
        <p:spPr>
          <a:xfrm>
            <a:off x="419100" y="428178"/>
            <a:ext cx="114490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 mux21(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logic out, 		// the output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I0, 	// the first input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I1, 	// the second input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s 		// the select signal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 mux41(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logic out, 		// the output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I0, 	// the first input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I1, 	// the second input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I2, 	// the third input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I3, 	// the fourth input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s1, 	// the MSB of the select signal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 s0 		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the LSB of the select signal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2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9D3AD5-C6E5-764C-A1DD-740567FA9EE4}"/>
              </a:ext>
            </a:extLst>
          </p:cNvPr>
          <p:cNvSpPr/>
          <p:nvPr/>
        </p:nvSpPr>
        <p:spPr>
          <a:xfrm>
            <a:off x="609600" y="428178"/>
            <a:ext cx="1158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 mux81(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logic out, 		 	// the output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logic[7:0] in, 	// the eight inputs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wire logic[2:0] s); 	// the select signals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logic tmp1, tmp2;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mux21 M0(out, tmp1, tmp2, s[0]);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mux41 M1(tmp1,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s[2], s[1]);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mux41 M2(tmp2,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s[2], s[1]);</a:t>
            </a: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65458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020B2E22-83AA-3F4D-A4FF-C191BD4B5791}"/>
              </a:ext>
            </a:extLst>
          </p:cNvPr>
          <p:cNvSpPr txBox="1"/>
          <p:nvPr/>
        </p:nvSpPr>
        <p:spPr>
          <a:xfrm>
            <a:off x="5966475" y="1030002"/>
            <a:ext cx="6017083" cy="4285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module mux41 (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input wire logic I0, I1, I2, I3, S0, S1,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output logic Out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logic S0_not, S1_not;</a:t>
            </a: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logic and_I0, and_I1, and_I2, and_I3;</a:t>
            </a: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endParaRPr lang="en-US" sz="1800" b="1" kern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not(S0_not, S0);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not(S1_not, S1);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and(and_I0, I0, S0_not, S1_not);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……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or(Out, and_I0, and_I1, and_I2, and_I3);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endmodule 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734341-1C41-9741-9521-B66A1C80EEBE}"/>
              </a:ext>
            </a:extLst>
          </p:cNvPr>
          <p:cNvGrpSpPr/>
          <p:nvPr/>
        </p:nvGrpSpPr>
        <p:grpSpPr>
          <a:xfrm>
            <a:off x="2665248" y="1538912"/>
            <a:ext cx="1383409" cy="533723"/>
            <a:chOff x="2691043" y="1981872"/>
            <a:chExt cx="910115" cy="328456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DAE932D-687B-6447-9004-F273997A2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035135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A840095-0EDA-1F4D-ADD4-A855899E4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9480" cy="319579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EBDCA355-1FC2-8C47-AAEA-E36B8993B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2301451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68186CF-D44F-3844-8DAE-3B0B5E218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6357C00-0DAA-074F-815A-71B15347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629" y="2141661"/>
              <a:ext cx="227529" cy="8877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9B6F45F-18C3-3E45-83DA-A99EC711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1981872"/>
              <a:ext cx="170646" cy="159789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161C829-75FB-4549-82F2-C6B1A5BF4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2141661"/>
              <a:ext cx="170646" cy="159789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DD70E64-D48A-A641-B671-0BB7840FF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248188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B3E2FBA-3EE6-A24B-92AA-49936901042B}"/>
                </a:ext>
              </a:extLst>
            </p:cNvPr>
            <p:cNvCxnSpPr/>
            <p:nvPr/>
          </p:nvCxnSpPr>
          <p:spPr>
            <a:xfrm>
              <a:off x="2691043" y="2146015"/>
              <a:ext cx="284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Line 59">
            <a:extLst>
              <a:ext uri="{FF2B5EF4-FFF2-40B4-BE49-F238E27FC236}">
                <a16:creationId xmlns:a16="http://schemas.microsoft.com/office/drawing/2014/main" id="{F6AF48B2-C767-AD4F-AD73-A8398F1E9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776" y="2582614"/>
            <a:ext cx="3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60">
            <a:extLst>
              <a:ext uri="{FF2B5EF4-FFF2-40B4-BE49-F238E27FC236}">
                <a16:creationId xmlns:a16="http://schemas.microsoft.com/office/drawing/2014/main" id="{64763051-6FB4-3441-9297-F0D55A44E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8076" y="2795200"/>
            <a:ext cx="3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rc 61">
            <a:extLst>
              <a:ext uri="{FF2B5EF4-FFF2-40B4-BE49-F238E27FC236}">
                <a16:creationId xmlns:a16="http://schemas.microsoft.com/office/drawing/2014/main" id="{A2A0256A-44AD-1947-BA6F-CA74C7792374}"/>
              </a:ext>
            </a:extLst>
          </p:cNvPr>
          <p:cNvSpPr>
            <a:spLocks/>
          </p:cNvSpPr>
          <p:nvPr/>
        </p:nvSpPr>
        <p:spPr bwMode="auto">
          <a:xfrm>
            <a:off x="4919675" y="2496482"/>
            <a:ext cx="164601" cy="29871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Arc 62">
            <a:extLst>
              <a:ext uri="{FF2B5EF4-FFF2-40B4-BE49-F238E27FC236}">
                <a16:creationId xmlns:a16="http://schemas.microsoft.com/office/drawing/2014/main" id="{0A2EDCBE-195B-E948-BBE7-77438301C276}"/>
              </a:ext>
            </a:extLst>
          </p:cNvPr>
          <p:cNvSpPr>
            <a:spLocks/>
          </p:cNvSpPr>
          <p:nvPr/>
        </p:nvSpPr>
        <p:spPr bwMode="auto">
          <a:xfrm flipV="1">
            <a:off x="4919675" y="2795200"/>
            <a:ext cx="164601" cy="29871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63">
            <a:extLst>
              <a:ext uri="{FF2B5EF4-FFF2-40B4-BE49-F238E27FC236}">
                <a16:creationId xmlns:a16="http://schemas.microsoft.com/office/drawing/2014/main" id="{885D4462-646E-5B44-99D1-E593130C9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776" y="2994344"/>
            <a:ext cx="3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Arc 64">
            <a:extLst>
              <a:ext uri="{FF2B5EF4-FFF2-40B4-BE49-F238E27FC236}">
                <a16:creationId xmlns:a16="http://schemas.microsoft.com/office/drawing/2014/main" id="{EFE174D4-C359-4D40-9C4D-7FDA9342C353}"/>
              </a:ext>
            </a:extLst>
          </p:cNvPr>
          <p:cNvSpPr>
            <a:spLocks/>
          </p:cNvSpPr>
          <p:nvPr/>
        </p:nvSpPr>
        <p:spPr bwMode="auto">
          <a:xfrm>
            <a:off x="4919675" y="2496482"/>
            <a:ext cx="658399" cy="311164"/>
          </a:xfrm>
          <a:custGeom>
            <a:avLst/>
            <a:gdLst>
              <a:gd name="T0" fmla="*/ 0 w 21600"/>
              <a:gd name="T1" fmla="*/ 0 h 22430"/>
              <a:gd name="T2" fmla="*/ 7 w 21600"/>
              <a:gd name="T3" fmla="*/ 1 h 22430"/>
              <a:gd name="T4" fmla="*/ 0 w 21600"/>
              <a:gd name="T5" fmla="*/ 1 h 22430"/>
              <a:gd name="T6" fmla="*/ 0 60000 65536"/>
              <a:gd name="T7" fmla="*/ 0 60000 65536"/>
              <a:gd name="T8" fmla="*/ 0 60000 65536"/>
              <a:gd name="T9" fmla="*/ 0 w 21600"/>
              <a:gd name="T10" fmla="*/ 0 h 22430"/>
              <a:gd name="T11" fmla="*/ 21600 w 21600"/>
              <a:gd name="T12" fmla="*/ 22430 h 22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4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</a:path>
              <a:path w="21600" h="224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Arc 65">
            <a:extLst>
              <a:ext uri="{FF2B5EF4-FFF2-40B4-BE49-F238E27FC236}">
                <a16:creationId xmlns:a16="http://schemas.microsoft.com/office/drawing/2014/main" id="{69163754-C569-7841-BD56-87E552652357}"/>
              </a:ext>
            </a:extLst>
          </p:cNvPr>
          <p:cNvSpPr>
            <a:spLocks/>
          </p:cNvSpPr>
          <p:nvPr/>
        </p:nvSpPr>
        <p:spPr bwMode="auto">
          <a:xfrm flipV="1">
            <a:off x="4919675" y="2795200"/>
            <a:ext cx="658399" cy="298718"/>
          </a:xfrm>
          <a:custGeom>
            <a:avLst/>
            <a:gdLst>
              <a:gd name="T0" fmla="*/ 0 w 21600"/>
              <a:gd name="T1" fmla="*/ 0 h 21600"/>
              <a:gd name="T2" fmla="*/ 7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63">
            <a:extLst>
              <a:ext uri="{FF2B5EF4-FFF2-40B4-BE49-F238E27FC236}">
                <a16:creationId xmlns:a16="http://schemas.microsoft.com/office/drawing/2014/main" id="{5F95FFE5-0D90-8446-B8FA-B17535ED6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776" y="2713928"/>
            <a:ext cx="3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6399917-008E-8048-9C2B-14A8E77FAE1B}"/>
              </a:ext>
            </a:extLst>
          </p:cNvPr>
          <p:cNvGrpSpPr/>
          <p:nvPr/>
        </p:nvGrpSpPr>
        <p:grpSpPr>
          <a:xfrm>
            <a:off x="2665711" y="2197286"/>
            <a:ext cx="1383409" cy="533723"/>
            <a:chOff x="2691043" y="1981872"/>
            <a:chExt cx="910115" cy="328456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252E4E5-1D8C-0448-A5C6-5F0AA8D50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035135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9D52DCA-0B5E-4D4B-8078-30B3DC3F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9480" cy="319579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314D509-0ECE-EE49-92EC-A7196A30D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2301451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4004E288-4ADE-844D-B2EC-EE9BCBD22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E9106B9-9431-5348-A54B-622AC8257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629" y="2141661"/>
              <a:ext cx="227529" cy="8877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687E64C-5152-A045-A43B-F0633E5FC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1981872"/>
              <a:ext cx="170646" cy="159789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BEF81E78-9FBB-5045-B748-5EDA5DE6C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2141661"/>
              <a:ext cx="170646" cy="159789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0595FC75-DF9C-904A-9CF6-0AFFF101B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248188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1972DDA-35FB-5841-AFC7-B8A600B375A4}"/>
                </a:ext>
              </a:extLst>
            </p:cNvPr>
            <p:cNvCxnSpPr/>
            <p:nvPr/>
          </p:nvCxnSpPr>
          <p:spPr>
            <a:xfrm>
              <a:off x="2691043" y="2146015"/>
              <a:ext cx="284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D0FD386-A9EA-764C-9B59-234891384CB0}"/>
              </a:ext>
            </a:extLst>
          </p:cNvPr>
          <p:cNvGrpSpPr/>
          <p:nvPr/>
        </p:nvGrpSpPr>
        <p:grpSpPr>
          <a:xfrm>
            <a:off x="2671878" y="2858373"/>
            <a:ext cx="1383409" cy="533723"/>
            <a:chOff x="2691043" y="1981872"/>
            <a:chExt cx="910115" cy="328456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9DB6995-5D7B-394F-B968-450DBED0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035135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47B1A2A-C596-4B47-8C01-49DD2BB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9480" cy="319579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7596485-8D8C-6C46-A91D-90C70ED2E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2301451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FF5D541-8A37-4D41-BF15-669F4995A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0A9E12E4-97ED-BF4E-8DEE-427EA0D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629" y="2141661"/>
              <a:ext cx="227529" cy="8877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3FB7A4-8655-794B-8BFF-FB8D18FB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1981872"/>
              <a:ext cx="170646" cy="159789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22076D1-E452-E545-A117-990252142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2141661"/>
              <a:ext cx="170646" cy="159789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7B98BA25-0EED-284C-A6DC-CE86F375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248188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D964E1F-1C50-2D4E-A3C9-FAEF427048CD}"/>
                </a:ext>
              </a:extLst>
            </p:cNvPr>
            <p:cNvCxnSpPr/>
            <p:nvPr/>
          </p:nvCxnSpPr>
          <p:spPr>
            <a:xfrm>
              <a:off x="2691043" y="2146015"/>
              <a:ext cx="284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A32FBFF-4830-5D41-AE37-89AEF7E6F426}"/>
              </a:ext>
            </a:extLst>
          </p:cNvPr>
          <p:cNvGrpSpPr/>
          <p:nvPr/>
        </p:nvGrpSpPr>
        <p:grpSpPr>
          <a:xfrm>
            <a:off x="2671878" y="3512047"/>
            <a:ext cx="1383409" cy="533723"/>
            <a:chOff x="2691043" y="1981872"/>
            <a:chExt cx="910115" cy="328456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19D51B4-3EEA-2347-80B8-5B96790D2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035135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8597D7F-E243-F84D-B8D1-8F9F3705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9480" cy="319579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1996A69-EA2C-634F-98F0-25A99AA6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2301451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5E339E59-5101-C64E-B866-6D383DB9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54" y="1981872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D4FF00EA-1349-A744-82AF-3F8FECA1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629" y="2141661"/>
              <a:ext cx="227529" cy="8877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9B9A200-17DC-5E4D-9EAE-21DF628A5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1981872"/>
              <a:ext cx="170646" cy="159789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888C0124-BB0C-2848-9C05-878358212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982" y="2141661"/>
              <a:ext cx="170646" cy="159789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2E97C0B7-C172-3843-81C6-7DAD3B58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043" y="2248188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7F88400-CA62-E449-89F2-80A9D4CA7941}"/>
                </a:ext>
              </a:extLst>
            </p:cNvPr>
            <p:cNvCxnSpPr/>
            <p:nvPr/>
          </p:nvCxnSpPr>
          <p:spPr>
            <a:xfrm>
              <a:off x="2691043" y="2146015"/>
              <a:ext cx="284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Line 63">
            <a:extLst>
              <a:ext uri="{FF2B5EF4-FFF2-40B4-BE49-F238E27FC236}">
                <a16:creationId xmlns:a16="http://schemas.microsoft.com/office/drawing/2014/main" id="{FD4AEAD8-AFFC-7342-8D02-A1171E494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0248" y="2863030"/>
            <a:ext cx="3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6D4E694-6A1D-3448-AADD-98FB58676CA0}"/>
              </a:ext>
            </a:extLst>
          </p:cNvPr>
          <p:cNvCxnSpPr>
            <a:cxnSpLocks/>
          </p:cNvCxnSpPr>
          <p:nvPr/>
        </p:nvCxnSpPr>
        <p:spPr>
          <a:xfrm>
            <a:off x="4055287" y="2456934"/>
            <a:ext cx="621792" cy="25603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6E17085-D985-4348-8228-176F7C3959E3}"/>
              </a:ext>
            </a:extLst>
          </p:cNvPr>
          <p:cNvCxnSpPr>
            <a:cxnSpLocks/>
          </p:cNvCxnSpPr>
          <p:nvPr/>
        </p:nvCxnSpPr>
        <p:spPr>
          <a:xfrm flipV="1">
            <a:off x="4062135" y="2868335"/>
            <a:ext cx="621792" cy="25603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18CB0E6-2346-CB49-BC77-7100738BA69E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3968688" y="1878527"/>
            <a:ext cx="784056" cy="624119"/>
          </a:xfrm>
          <a:prstGeom prst="bentConnector3">
            <a:avLst>
              <a:gd name="adj1" fmla="val 22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ED97BD68-F22A-7641-99DD-35E5C068E2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67510" y="3080036"/>
            <a:ext cx="784056" cy="624119"/>
          </a:xfrm>
          <a:prstGeom prst="bentConnector3">
            <a:avLst>
              <a:gd name="adj1" fmla="val 16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89D123C-A061-E448-894C-6AE562D1AC96}"/>
              </a:ext>
            </a:extLst>
          </p:cNvPr>
          <p:cNvCxnSpPr>
            <a:cxnSpLocks/>
          </p:cNvCxnSpPr>
          <p:nvPr/>
        </p:nvCxnSpPr>
        <p:spPr>
          <a:xfrm flipH="1">
            <a:off x="908954" y="1625461"/>
            <a:ext cx="1753678" cy="24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AE29E0F-E620-FD40-B275-793A959BCB98}"/>
              </a:ext>
            </a:extLst>
          </p:cNvPr>
          <p:cNvCxnSpPr>
            <a:cxnSpLocks/>
          </p:cNvCxnSpPr>
          <p:nvPr/>
        </p:nvCxnSpPr>
        <p:spPr>
          <a:xfrm flipH="1">
            <a:off x="908954" y="2291180"/>
            <a:ext cx="1762924" cy="14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A5A4BC3-E587-5546-87DD-E66E11FD82DE}"/>
              </a:ext>
            </a:extLst>
          </p:cNvPr>
          <p:cNvCxnSpPr>
            <a:cxnSpLocks/>
          </p:cNvCxnSpPr>
          <p:nvPr/>
        </p:nvCxnSpPr>
        <p:spPr>
          <a:xfrm flipH="1">
            <a:off x="908954" y="2940396"/>
            <a:ext cx="1762924" cy="15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147759B-574E-D64C-B373-EF32FE33576B}"/>
              </a:ext>
            </a:extLst>
          </p:cNvPr>
          <p:cNvCxnSpPr>
            <a:cxnSpLocks/>
          </p:cNvCxnSpPr>
          <p:nvPr/>
        </p:nvCxnSpPr>
        <p:spPr>
          <a:xfrm flipH="1">
            <a:off x="908954" y="3602064"/>
            <a:ext cx="1762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>
            <a:extLst>
              <a:ext uri="{FF2B5EF4-FFF2-40B4-BE49-F238E27FC236}">
                <a16:creationId xmlns:a16="http://schemas.microsoft.com/office/drawing/2014/main" id="{20F35BBE-885A-3C40-95B9-D8D47A79F9A6}"/>
              </a:ext>
            </a:extLst>
          </p:cNvPr>
          <p:cNvSpPr>
            <a:spLocks/>
          </p:cNvSpPr>
          <p:nvPr/>
        </p:nvSpPr>
        <p:spPr bwMode="auto">
          <a:xfrm>
            <a:off x="1986573" y="4225045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DDCAA836-FC98-5842-9E2D-D94D317DF01B}"/>
              </a:ext>
            </a:extLst>
          </p:cNvPr>
          <p:cNvSpPr>
            <a:spLocks/>
          </p:cNvSpPr>
          <p:nvPr/>
        </p:nvSpPr>
        <p:spPr bwMode="auto">
          <a:xfrm>
            <a:off x="1596113" y="4113594"/>
            <a:ext cx="381000" cy="292099"/>
          </a:xfrm>
          <a:custGeom>
            <a:avLst/>
            <a:gdLst>
              <a:gd name="T0" fmla="*/ 0 w 600"/>
              <a:gd name="T1" fmla="*/ 0 h 719"/>
              <a:gd name="T2" fmla="*/ 0 w 600"/>
              <a:gd name="T3" fmla="*/ 719 h 719"/>
              <a:gd name="T4" fmla="*/ 599 w 600"/>
              <a:gd name="T5" fmla="*/ 376 h 719"/>
              <a:gd name="T6" fmla="*/ 0 w 600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19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FA3B0E0-2339-574E-A436-EC43EED54263}"/>
              </a:ext>
            </a:extLst>
          </p:cNvPr>
          <p:cNvCxnSpPr>
            <a:cxnSpLocks/>
          </p:cNvCxnSpPr>
          <p:nvPr/>
        </p:nvCxnSpPr>
        <p:spPr>
          <a:xfrm flipH="1">
            <a:off x="1220893" y="4270269"/>
            <a:ext cx="365760" cy="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0196E3F-CA48-FF46-8624-958DF941C92B}"/>
              </a:ext>
            </a:extLst>
          </p:cNvPr>
          <p:cNvCxnSpPr>
            <a:cxnSpLocks/>
          </p:cNvCxnSpPr>
          <p:nvPr/>
        </p:nvCxnSpPr>
        <p:spPr>
          <a:xfrm flipH="1">
            <a:off x="1209742" y="4923611"/>
            <a:ext cx="365760" cy="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>
            <a:extLst>
              <a:ext uri="{FF2B5EF4-FFF2-40B4-BE49-F238E27FC236}">
                <a16:creationId xmlns:a16="http://schemas.microsoft.com/office/drawing/2014/main" id="{5A14BDEB-2869-2049-9177-9FC1A1DE9766}"/>
              </a:ext>
            </a:extLst>
          </p:cNvPr>
          <p:cNvSpPr>
            <a:spLocks/>
          </p:cNvSpPr>
          <p:nvPr/>
        </p:nvSpPr>
        <p:spPr bwMode="auto">
          <a:xfrm>
            <a:off x="1975422" y="4889011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33272A4A-5EF2-5340-83AA-5585432F560C}"/>
              </a:ext>
            </a:extLst>
          </p:cNvPr>
          <p:cNvSpPr>
            <a:spLocks/>
          </p:cNvSpPr>
          <p:nvPr/>
        </p:nvSpPr>
        <p:spPr bwMode="auto">
          <a:xfrm>
            <a:off x="1584962" y="4777560"/>
            <a:ext cx="381000" cy="292099"/>
          </a:xfrm>
          <a:custGeom>
            <a:avLst/>
            <a:gdLst>
              <a:gd name="T0" fmla="*/ 0 w 600"/>
              <a:gd name="T1" fmla="*/ 0 h 719"/>
              <a:gd name="T2" fmla="*/ 0 w 600"/>
              <a:gd name="T3" fmla="*/ 719 h 719"/>
              <a:gd name="T4" fmla="*/ 599 w 600"/>
              <a:gd name="T5" fmla="*/ 376 h 719"/>
              <a:gd name="T6" fmla="*/ 0 w 600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19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4408482-2BCB-6D41-A234-3E1445A64C41}"/>
              </a:ext>
            </a:extLst>
          </p:cNvPr>
          <p:cNvCxnSpPr>
            <a:cxnSpLocks/>
          </p:cNvCxnSpPr>
          <p:nvPr/>
        </p:nvCxnSpPr>
        <p:spPr>
          <a:xfrm flipH="1">
            <a:off x="931298" y="3944101"/>
            <a:ext cx="1740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94C14A3-96E1-E143-A554-B8F53B3B5B45}"/>
              </a:ext>
            </a:extLst>
          </p:cNvPr>
          <p:cNvCxnSpPr>
            <a:cxnSpLocks/>
          </p:cNvCxnSpPr>
          <p:nvPr/>
        </p:nvCxnSpPr>
        <p:spPr>
          <a:xfrm flipH="1" flipV="1">
            <a:off x="908954" y="4596296"/>
            <a:ext cx="1555466" cy="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E8F123-154B-2048-A616-FF330BD1D9EA}"/>
              </a:ext>
            </a:extLst>
          </p:cNvPr>
          <p:cNvCxnSpPr/>
          <p:nvPr/>
        </p:nvCxnSpPr>
        <p:spPr>
          <a:xfrm flipV="1">
            <a:off x="1220893" y="3959221"/>
            <a:ext cx="0" cy="311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FFDC722-3EC1-6549-9040-5757E73960DB}"/>
              </a:ext>
            </a:extLst>
          </p:cNvPr>
          <p:cNvCxnSpPr/>
          <p:nvPr/>
        </p:nvCxnSpPr>
        <p:spPr>
          <a:xfrm flipV="1">
            <a:off x="1211432" y="4612561"/>
            <a:ext cx="0" cy="311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A201CC3-4E8E-8F45-B7E0-288EDF68C947}"/>
              </a:ext>
            </a:extLst>
          </p:cNvPr>
          <p:cNvCxnSpPr>
            <a:cxnSpLocks/>
          </p:cNvCxnSpPr>
          <p:nvPr/>
        </p:nvCxnSpPr>
        <p:spPr>
          <a:xfrm flipV="1">
            <a:off x="1775462" y="2636063"/>
            <a:ext cx="0" cy="1316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E2C45AC-636C-4148-8DE2-222057691100}"/>
              </a:ext>
            </a:extLst>
          </p:cNvPr>
          <p:cNvCxnSpPr>
            <a:cxnSpLocks/>
          </p:cNvCxnSpPr>
          <p:nvPr/>
        </p:nvCxnSpPr>
        <p:spPr>
          <a:xfrm flipH="1">
            <a:off x="1790283" y="2629624"/>
            <a:ext cx="8815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ECCD6536-E002-FD41-A8C4-5928760A1AC4}"/>
              </a:ext>
            </a:extLst>
          </p:cNvPr>
          <p:cNvCxnSpPr>
            <a:cxnSpLocks/>
            <a:stCxn id="174" idx="12"/>
          </p:cNvCxnSpPr>
          <p:nvPr/>
        </p:nvCxnSpPr>
        <p:spPr>
          <a:xfrm flipV="1">
            <a:off x="2078013" y="1783361"/>
            <a:ext cx="178619" cy="249700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C0C05A4-9322-F24F-858A-845B24804A90}"/>
              </a:ext>
            </a:extLst>
          </p:cNvPr>
          <p:cNvCxnSpPr/>
          <p:nvPr/>
        </p:nvCxnSpPr>
        <p:spPr>
          <a:xfrm flipH="1">
            <a:off x="2256632" y="1805663"/>
            <a:ext cx="4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F93BCC8-F317-CA46-B491-90FC5466F700}"/>
              </a:ext>
            </a:extLst>
          </p:cNvPr>
          <p:cNvCxnSpPr/>
          <p:nvPr/>
        </p:nvCxnSpPr>
        <p:spPr>
          <a:xfrm flipH="1">
            <a:off x="2265878" y="3287898"/>
            <a:ext cx="4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2480E50-D782-3E4D-9959-7DD83E13DADD}"/>
              </a:ext>
            </a:extLst>
          </p:cNvPr>
          <p:cNvCxnSpPr>
            <a:cxnSpLocks/>
          </p:cNvCxnSpPr>
          <p:nvPr/>
        </p:nvCxnSpPr>
        <p:spPr>
          <a:xfrm flipV="1">
            <a:off x="2459632" y="3120561"/>
            <a:ext cx="0" cy="1474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E716DD7-0290-5542-A55D-560FD4FB1083}"/>
              </a:ext>
            </a:extLst>
          </p:cNvPr>
          <p:cNvCxnSpPr>
            <a:cxnSpLocks/>
          </p:cNvCxnSpPr>
          <p:nvPr/>
        </p:nvCxnSpPr>
        <p:spPr>
          <a:xfrm>
            <a:off x="2468878" y="3125096"/>
            <a:ext cx="217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5326FAA-83F8-E54B-BB3A-5EA9686F1D4B}"/>
              </a:ext>
            </a:extLst>
          </p:cNvPr>
          <p:cNvCxnSpPr>
            <a:cxnSpLocks/>
          </p:cNvCxnSpPr>
          <p:nvPr/>
        </p:nvCxnSpPr>
        <p:spPr>
          <a:xfrm>
            <a:off x="2468878" y="3781883"/>
            <a:ext cx="217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87993DB-BBFA-E34B-80D8-C53DA7F2F305}"/>
              </a:ext>
            </a:extLst>
          </p:cNvPr>
          <p:cNvCxnSpPr>
            <a:cxnSpLocks/>
          </p:cNvCxnSpPr>
          <p:nvPr/>
        </p:nvCxnSpPr>
        <p:spPr>
          <a:xfrm>
            <a:off x="2662632" y="1971661"/>
            <a:ext cx="0" cy="2963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7162491-A7C3-3A47-800A-4C7CE6D20A03}"/>
              </a:ext>
            </a:extLst>
          </p:cNvPr>
          <p:cNvCxnSpPr>
            <a:cxnSpLocks/>
          </p:cNvCxnSpPr>
          <p:nvPr/>
        </p:nvCxnSpPr>
        <p:spPr>
          <a:xfrm flipV="1">
            <a:off x="2064537" y="4927818"/>
            <a:ext cx="621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>
            <a:extLst>
              <a:ext uri="{FF2B5EF4-FFF2-40B4-BE49-F238E27FC236}">
                <a16:creationId xmlns:a16="http://schemas.microsoft.com/office/drawing/2014/main" id="{B0FD9117-B6D3-8849-9066-A91F88410B58}"/>
              </a:ext>
            </a:extLst>
          </p:cNvPr>
          <p:cNvSpPr>
            <a:spLocks/>
          </p:cNvSpPr>
          <p:nvPr/>
        </p:nvSpPr>
        <p:spPr bwMode="auto">
          <a:xfrm>
            <a:off x="1167157" y="3902685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6AC0313A-6E6B-DA43-84F8-B5B739008870}"/>
              </a:ext>
            </a:extLst>
          </p:cNvPr>
          <p:cNvSpPr>
            <a:spLocks/>
          </p:cNvSpPr>
          <p:nvPr/>
        </p:nvSpPr>
        <p:spPr bwMode="auto">
          <a:xfrm>
            <a:off x="1174761" y="4547628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09161D2F-0C25-4C44-8C87-CACABE4FD7D8}"/>
              </a:ext>
            </a:extLst>
          </p:cNvPr>
          <p:cNvSpPr>
            <a:spLocks/>
          </p:cNvSpPr>
          <p:nvPr/>
        </p:nvSpPr>
        <p:spPr bwMode="auto">
          <a:xfrm>
            <a:off x="1729987" y="3907873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9841F576-072B-1E4B-BE94-C33A4044D341}"/>
              </a:ext>
            </a:extLst>
          </p:cNvPr>
          <p:cNvSpPr>
            <a:spLocks/>
          </p:cNvSpPr>
          <p:nvPr/>
        </p:nvSpPr>
        <p:spPr bwMode="auto">
          <a:xfrm>
            <a:off x="2207163" y="3247561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3D8F445C-2C87-E84B-99BC-38B301823591}"/>
              </a:ext>
            </a:extLst>
          </p:cNvPr>
          <p:cNvSpPr>
            <a:spLocks/>
          </p:cNvSpPr>
          <p:nvPr/>
        </p:nvSpPr>
        <p:spPr bwMode="auto">
          <a:xfrm>
            <a:off x="2424809" y="3739059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7F1ED6B6-79CD-E445-BF98-541560B30104}"/>
              </a:ext>
            </a:extLst>
          </p:cNvPr>
          <p:cNvSpPr>
            <a:spLocks/>
          </p:cNvSpPr>
          <p:nvPr/>
        </p:nvSpPr>
        <p:spPr bwMode="auto">
          <a:xfrm>
            <a:off x="2622717" y="2420268"/>
            <a:ext cx="91440" cy="91440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689FE43-F35D-6542-9EB0-17EBC0490CA6}"/>
              </a:ext>
            </a:extLst>
          </p:cNvPr>
          <p:cNvSpPr txBox="1"/>
          <p:nvPr/>
        </p:nvSpPr>
        <p:spPr>
          <a:xfrm>
            <a:off x="456163" y="1437262"/>
            <a:ext cx="6301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I0</a:t>
            </a:r>
          </a:p>
          <a:p>
            <a:endParaRPr lang="en-US" b="1" dirty="0"/>
          </a:p>
          <a:p>
            <a:r>
              <a:rPr lang="en-US" sz="2400" b="1" dirty="0"/>
              <a:t>I1</a:t>
            </a:r>
          </a:p>
          <a:p>
            <a:endParaRPr lang="en-US" b="1" dirty="0"/>
          </a:p>
          <a:p>
            <a:r>
              <a:rPr lang="en-US" sz="2400" b="1" dirty="0"/>
              <a:t>I2</a:t>
            </a:r>
          </a:p>
          <a:p>
            <a:endParaRPr lang="en-US" b="1" dirty="0"/>
          </a:p>
          <a:p>
            <a:r>
              <a:rPr lang="en-US" sz="2400" b="1" dirty="0"/>
              <a:t>I3</a:t>
            </a:r>
          </a:p>
          <a:p>
            <a:r>
              <a:rPr lang="en-US" sz="2400" b="1" dirty="0"/>
              <a:t>S0</a:t>
            </a:r>
          </a:p>
          <a:p>
            <a:endParaRPr lang="en-US" b="1" dirty="0"/>
          </a:p>
          <a:p>
            <a:r>
              <a:rPr lang="en-US" sz="2400" b="1" dirty="0"/>
              <a:t>S1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FB167EB-CA37-FE40-ABDF-B688AE34D645}"/>
              </a:ext>
            </a:extLst>
          </p:cNvPr>
          <p:cNvSpPr txBox="1"/>
          <p:nvPr/>
        </p:nvSpPr>
        <p:spPr>
          <a:xfrm>
            <a:off x="1664197" y="4269072"/>
            <a:ext cx="108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S0_not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D8A2221-05A0-1D4A-8583-3CBDCA912C87}"/>
              </a:ext>
            </a:extLst>
          </p:cNvPr>
          <p:cNvSpPr txBox="1"/>
          <p:nvPr/>
        </p:nvSpPr>
        <p:spPr>
          <a:xfrm>
            <a:off x="1664197" y="4945915"/>
            <a:ext cx="108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S1_not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ABAFF7-1814-7244-8DC1-C8BA580D1997}"/>
              </a:ext>
            </a:extLst>
          </p:cNvPr>
          <p:cNvSpPr txBox="1"/>
          <p:nvPr/>
        </p:nvSpPr>
        <p:spPr>
          <a:xfrm>
            <a:off x="3668316" y="1351320"/>
            <a:ext cx="10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and_I0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8397028-71F5-7F40-B9FF-97F57FDFE43C}"/>
              </a:ext>
            </a:extLst>
          </p:cNvPr>
          <p:cNvSpPr txBox="1"/>
          <p:nvPr/>
        </p:nvSpPr>
        <p:spPr>
          <a:xfrm>
            <a:off x="3691345" y="3706402"/>
            <a:ext cx="10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and_I3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5642DF1-8FA0-354B-BE65-606786E2D5E0}"/>
              </a:ext>
            </a:extLst>
          </p:cNvPr>
          <p:cNvSpPr txBox="1"/>
          <p:nvPr/>
        </p:nvSpPr>
        <p:spPr>
          <a:xfrm>
            <a:off x="3680956" y="2002344"/>
            <a:ext cx="10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and_I1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69A668A-B5F1-594F-B0B1-219E8EBD2EC5}"/>
              </a:ext>
            </a:extLst>
          </p:cNvPr>
          <p:cNvSpPr txBox="1"/>
          <p:nvPr/>
        </p:nvSpPr>
        <p:spPr>
          <a:xfrm>
            <a:off x="3687584" y="3057594"/>
            <a:ext cx="10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and_I2</a:t>
            </a:r>
          </a:p>
        </p:txBody>
      </p:sp>
    </p:spTree>
    <p:extLst>
      <p:ext uri="{BB962C8B-B14F-4D97-AF65-F5344CB8AC3E}">
        <p14:creationId xmlns:p14="http://schemas.microsoft.com/office/powerpoint/2010/main" val="193997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020B2E22-83AA-3F4D-A4FF-C191BD4B5791}"/>
              </a:ext>
            </a:extLst>
          </p:cNvPr>
          <p:cNvSpPr txBox="1"/>
          <p:nvPr/>
        </p:nvSpPr>
        <p:spPr>
          <a:xfrm>
            <a:off x="5503186" y="1116211"/>
            <a:ext cx="6159002" cy="3735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module mux41 (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input wire logic I0, I1, I2, I3, S0, S1,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output logic Out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logic S0_not, S1_not;</a:t>
            </a: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logic and_I0, and_I1, and_I2, and_I3;</a:t>
            </a: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marR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not(S0_not, S0);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not(S1_not, S1);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and(and_I0, I0, S0_not, S1_not);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……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or(Out, and_I0, and_I1, and_I2, and_I3);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endmodule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7F7CD-AEA8-8D4E-A149-C9B135FE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6" y="1612900"/>
            <a:ext cx="4970540" cy="2927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51CC35-7459-5F40-9C75-AC91EF78D3E3}"/>
              </a:ext>
            </a:extLst>
          </p:cNvPr>
          <p:cNvCxnSpPr/>
          <p:nvPr/>
        </p:nvCxnSpPr>
        <p:spPr>
          <a:xfrm>
            <a:off x="562131" y="3473970"/>
            <a:ext cx="229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8643B0-10A8-D147-BBD5-7A7B10737DD4}"/>
              </a:ext>
            </a:extLst>
          </p:cNvPr>
          <p:cNvCxnSpPr/>
          <p:nvPr/>
        </p:nvCxnSpPr>
        <p:spPr>
          <a:xfrm>
            <a:off x="557136" y="3199155"/>
            <a:ext cx="229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DCFF54-A863-A947-AF48-A9BED999E4BC}"/>
              </a:ext>
            </a:extLst>
          </p:cNvPr>
          <p:cNvCxnSpPr/>
          <p:nvPr/>
        </p:nvCxnSpPr>
        <p:spPr>
          <a:xfrm>
            <a:off x="534651" y="2726963"/>
            <a:ext cx="229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16881-34C7-144D-8D86-AF32FAF73C8A}"/>
              </a:ext>
            </a:extLst>
          </p:cNvPr>
          <p:cNvCxnSpPr/>
          <p:nvPr/>
        </p:nvCxnSpPr>
        <p:spPr>
          <a:xfrm>
            <a:off x="557136" y="2254770"/>
            <a:ext cx="229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F961CF-B13C-1141-91EA-C41897507C06}"/>
              </a:ext>
            </a:extLst>
          </p:cNvPr>
          <p:cNvCxnSpPr/>
          <p:nvPr/>
        </p:nvCxnSpPr>
        <p:spPr>
          <a:xfrm>
            <a:off x="557136" y="1775089"/>
            <a:ext cx="229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6DC6B3-A6D1-E54E-87F3-4777E3B102B7}"/>
              </a:ext>
            </a:extLst>
          </p:cNvPr>
          <p:cNvCxnSpPr>
            <a:cxnSpLocks/>
          </p:cNvCxnSpPr>
          <p:nvPr/>
        </p:nvCxnSpPr>
        <p:spPr>
          <a:xfrm>
            <a:off x="557136" y="4023605"/>
            <a:ext cx="1758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3539453" y="2510596"/>
            <a:ext cx="877824" cy="324094"/>
            <a:chOff x="3539453" y="2510596"/>
            <a:chExt cx="877824" cy="324094"/>
          </a:xfrm>
        </p:grpSpPr>
        <p:sp>
          <p:nvSpPr>
            <p:cNvPr id="5" name="Line 50"/>
            <p:cNvSpPr>
              <a:spLocks noChangeShapeType="1"/>
            </p:cNvSpPr>
            <p:nvPr/>
          </p:nvSpPr>
          <p:spPr bwMode="auto">
            <a:xfrm flipH="1">
              <a:off x="3539453" y="2564612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1"/>
            <p:cNvSpPr>
              <a:spLocks noChangeShapeType="1"/>
            </p:cNvSpPr>
            <p:nvPr/>
          </p:nvSpPr>
          <p:spPr bwMode="auto">
            <a:xfrm flipH="1">
              <a:off x="4252685" y="2672643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2"/>
            <p:cNvSpPr>
              <a:spLocks noChangeShapeType="1"/>
            </p:cNvSpPr>
            <p:nvPr/>
          </p:nvSpPr>
          <p:spPr bwMode="auto">
            <a:xfrm flipV="1">
              <a:off x="3864575" y="2510596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3864575" y="283469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>
              <a:off x="3864575" y="2510596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5"/>
            <p:cNvSpPr>
              <a:spLocks/>
            </p:cNvSpPr>
            <p:nvPr/>
          </p:nvSpPr>
          <p:spPr bwMode="auto">
            <a:xfrm>
              <a:off x="4084031" y="2510596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56"/>
            <p:cNvSpPr>
              <a:spLocks/>
            </p:cNvSpPr>
            <p:nvPr/>
          </p:nvSpPr>
          <p:spPr bwMode="auto">
            <a:xfrm flipV="1">
              <a:off x="4084031" y="2672643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 flipH="1">
              <a:off x="3539453" y="2780674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9"/>
            <p:cNvSpPr>
              <a:spLocks noChangeArrowheads="1"/>
            </p:cNvSpPr>
            <p:nvPr/>
          </p:nvSpPr>
          <p:spPr bwMode="auto">
            <a:xfrm>
              <a:off x="3808356" y="2753985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3799889" y="2533854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46510" y="1914520"/>
            <a:ext cx="873762" cy="329164"/>
            <a:chOff x="2819189" y="3225139"/>
            <a:chExt cx="873762" cy="32916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819189" y="328000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473495" y="3389721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16"/>
            <p:cNvSpPr>
              <a:spLocks/>
            </p:cNvSpPr>
            <p:nvPr/>
          </p:nvSpPr>
          <p:spPr bwMode="auto">
            <a:xfrm>
              <a:off x="2983781" y="3225139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17"/>
            <p:cNvSpPr>
              <a:spLocks/>
            </p:cNvSpPr>
            <p:nvPr/>
          </p:nvSpPr>
          <p:spPr bwMode="auto">
            <a:xfrm flipV="1">
              <a:off x="2983781" y="3389721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819189" y="3499442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19"/>
            <p:cNvSpPr>
              <a:spLocks/>
            </p:cNvSpPr>
            <p:nvPr/>
          </p:nvSpPr>
          <p:spPr bwMode="auto">
            <a:xfrm>
              <a:off x="2983781" y="3225139"/>
              <a:ext cx="438912" cy="17143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20"/>
            <p:cNvSpPr>
              <a:spLocks/>
            </p:cNvSpPr>
            <p:nvPr/>
          </p:nvSpPr>
          <p:spPr bwMode="auto">
            <a:xfrm flipV="1">
              <a:off x="2983781" y="3389721"/>
              <a:ext cx="438912" cy="164582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9"/>
            <p:cNvSpPr>
              <a:spLocks noChangeArrowheads="1"/>
            </p:cNvSpPr>
            <p:nvPr/>
          </p:nvSpPr>
          <p:spPr bwMode="auto">
            <a:xfrm>
              <a:off x="3412541" y="336125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279498" y="1914520"/>
            <a:ext cx="873762" cy="326974"/>
            <a:chOff x="1279498" y="1914520"/>
            <a:chExt cx="873762" cy="326974"/>
          </a:xfrm>
        </p:grpSpPr>
        <p:sp>
          <p:nvSpPr>
            <p:cNvPr id="25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1275436" y="2510596"/>
            <a:ext cx="877824" cy="329163"/>
            <a:chOff x="2880" y="432"/>
            <a:chExt cx="768" cy="288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07856" y="1881200"/>
            <a:ext cx="905311" cy="338880"/>
            <a:chOff x="2444792" y="1272371"/>
            <a:chExt cx="796925" cy="318770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444792" y="1325711"/>
              <a:ext cx="212090" cy="12700"/>
            </a:xfrm>
            <a:custGeom>
              <a:avLst/>
              <a:gdLst>
                <a:gd name="T0" fmla="*/ 333 w 334"/>
                <a:gd name="T1" fmla="*/ 0 h 20"/>
                <a:gd name="T2" fmla="*/ 0 w 334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4" h="20">
                  <a:moveTo>
                    <a:pt x="333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03542" y="1272371"/>
              <a:ext cx="106680" cy="158115"/>
            </a:xfrm>
            <a:custGeom>
              <a:avLst/>
              <a:gdLst>
                <a:gd name="T0" fmla="*/ 0 w 168"/>
                <a:gd name="T1" fmla="*/ 0 h 249"/>
                <a:gd name="T2" fmla="*/ 18 w 168"/>
                <a:gd name="T3" fmla="*/ 1 h 249"/>
                <a:gd name="T4" fmla="*/ 36 w 168"/>
                <a:gd name="T5" fmla="*/ 5 h 249"/>
                <a:gd name="T6" fmla="*/ 53 w 168"/>
                <a:gd name="T7" fmla="*/ 12 h 249"/>
                <a:gd name="T8" fmla="*/ 69 w 168"/>
                <a:gd name="T9" fmla="*/ 22 h 249"/>
                <a:gd name="T10" fmla="*/ 84 w 168"/>
                <a:gd name="T11" fmla="*/ 34 h 249"/>
                <a:gd name="T12" fmla="*/ 99 w 168"/>
                <a:gd name="T13" fmla="*/ 48 h 249"/>
                <a:gd name="T14" fmla="*/ 112 w 168"/>
                <a:gd name="T15" fmla="*/ 64 h 249"/>
                <a:gd name="T16" fmla="*/ 124 w 168"/>
                <a:gd name="T17" fmla="*/ 82 h 249"/>
                <a:gd name="T18" fmla="*/ 135 w 168"/>
                <a:gd name="T19" fmla="*/ 102 h 249"/>
                <a:gd name="T20" fmla="*/ 144 w 168"/>
                <a:gd name="T21" fmla="*/ 123 h 249"/>
                <a:gd name="T22" fmla="*/ 152 w 168"/>
                <a:gd name="T23" fmla="*/ 146 h 249"/>
                <a:gd name="T24" fmla="*/ 159 w 168"/>
                <a:gd name="T25" fmla="*/ 170 h 249"/>
                <a:gd name="T26" fmla="*/ 164 w 168"/>
                <a:gd name="T27" fmla="*/ 195 h 249"/>
                <a:gd name="T28" fmla="*/ 166 w 168"/>
                <a:gd name="T29" fmla="*/ 221 h 249"/>
                <a:gd name="T30" fmla="*/ 167 w 168"/>
                <a:gd name="T31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9">
                  <a:moveTo>
                    <a:pt x="0" y="0"/>
                  </a:moveTo>
                  <a:lnTo>
                    <a:pt x="18" y="1"/>
                  </a:lnTo>
                  <a:lnTo>
                    <a:pt x="36" y="5"/>
                  </a:lnTo>
                  <a:lnTo>
                    <a:pt x="53" y="12"/>
                  </a:lnTo>
                  <a:lnTo>
                    <a:pt x="69" y="22"/>
                  </a:lnTo>
                  <a:lnTo>
                    <a:pt x="84" y="34"/>
                  </a:lnTo>
                  <a:lnTo>
                    <a:pt x="99" y="48"/>
                  </a:lnTo>
                  <a:lnTo>
                    <a:pt x="112" y="64"/>
                  </a:lnTo>
                  <a:lnTo>
                    <a:pt x="124" y="82"/>
                  </a:lnTo>
                  <a:lnTo>
                    <a:pt x="135" y="102"/>
                  </a:lnTo>
                  <a:lnTo>
                    <a:pt x="144" y="123"/>
                  </a:lnTo>
                  <a:lnTo>
                    <a:pt x="152" y="146"/>
                  </a:lnTo>
                  <a:lnTo>
                    <a:pt x="159" y="170"/>
                  </a:lnTo>
                  <a:lnTo>
                    <a:pt x="164" y="195"/>
                  </a:lnTo>
                  <a:lnTo>
                    <a:pt x="166" y="221"/>
                  </a:lnTo>
                  <a:lnTo>
                    <a:pt x="167" y="248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603542" y="1433661"/>
              <a:ext cx="106680" cy="157480"/>
            </a:xfrm>
            <a:custGeom>
              <a:avLst/>
              <a:gdLst>
                <a:gd name="T0" fmla="*/ 0 w 168"/>
                <a:gd name="T1" fmla="*/ 248 h 248"/>
                <a:gd name="T2" fmla="*/ 18 w 168"/>
                <a:gd name="T3" fmla="*/ 246 h 248"/>
                <a:gd name="T4" fmla="*/ 35 w 168"/>
                <a:gd name="T5" fmla="*/ 242 h 248"/>
                <a:gd name="T6" fmla="*/ 52 w 168"/>
                <a:gd name="T7" fmla="*/ 235 h 248"/>
                <a:gd name="T8" fmla="*/ 69 w 168"/>
                <a:gd name="T9" fmla="*/ 226 h 248"/>
                <a:gd name="T10" fmla="*/ 84 w 168"/>
                <a:gd name="T11" fmla="*/ 214 h 248"/>
                <a:gd name="T12" fmla="*/ 98 w 168"/>
                <a:gd name="T13" fmla="*/ 200 h 248"/>
                <a:gd name="T14" fmla="*/ 112 w 168"/>
                <a:gd name="T15" fmla="*/ 184 h 248"/>
                <a:gd name="T16" fmla="*/ 124 w 168"/>
                <a:gd name="T17" fmla="*/ 166 h 248"/>
                <a:gd name="T18" fmla="*/ 134 w 168"/>
                <a:gd name="T19" fmla="*/ 146 h 248"/>
                <a:gd name="T20" fmla="*/ 144 w 168"/>
                <a:gd name="T21" fmla="*/ 125 h 248"/>
                <a:gd name="T22" fmla="*/ 152 w 168"/>
                <a:gd name="T23" fmla="*/ 102 h 248"/>
                <a:gd name="T24" fmla="*/ 158 w 168"/>
                <a:gd name="T25" fmla="*/ 78 h 248"/>
                <a:gd name="T26" fmla="*/ 163 w 168"/>
                <a:gd name="T27" fmla="*/ 53 h 248"/>
                <a:gd name="T28" fmla="*/ 166 w 168"/>
                <a:gd name="T29" fmla="*/ 27 h 248"/>
                <a:gd name="T30" fmla="*/ 167 w 168"/>
                <a:gd name="T3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8">
                  <a:moveTo>
                    <a:pt x="0" y="248"/>
                  </a:moveTo>
                  <a:lnTo>
                    <a:pt x="18" y="246"/>
                  </a:lnTo>
                  <a:lnTo>
                    <a:pt x="35" y="242"/>
                  </a:lnTo>
                  <a:lnTo>
                    <a:pt x="52" y="235"/>
                  </a:lnTo>
                  <a:lnTo>
                    <a:pt x="69" y="226"/>
                  </a:lnTo>
                  <a:lnTo>
                    <a:pt x="84" y="214"/>
                  </a:lnTo>
                  <a:lnTo>
                    <a:pt x="98" y="200"/>
                  </a:lnTo>
                  <a:lnTo>
                    <a:pt x="112" y="184"/>
                  </a:lnTo>
                  <a:lnTo>
                    <a:pt x="124" y="166"/>
                  </a:lnTo>
                  <a:lnTo>
                    <a:pt x="134" y="146"/>
                  </a:lnTo>
                  <a:lnTo>
                    <a:pt x="144" y="125"/>
                  </a:lnTo>
                  <a:lnTo>
                    <a:pt x="152" y="102"/>
                  </a:lnTo>
                  <a:lnTo>
                    <a:pt x="158" y="78"/>
                  </a:lnTo>
                  <a:lnTo>
                    <a:pt x="163" y="53"/>
                  </a:lnTo>
                  <a:lnTo>
                    <a:pt x="166" y="27"/>
                  </a:lnTo>
                  <a:lnTo>
                    <a:pt x="167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444792" y="1537801"/>
              <a:ext cx="212090" cy="12700"/>
            </a:xfrm>
            <a:custGeom>
              <a:avLst/>
              <a:gdLst>
                <a:gd name="T0" fmla="*/ 333 w 334"/>
                <a:gd name="T1" fmla="*/ 0 h 20"/>
                <a:gd name="T2" fmla="*/ 0 w 334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4" h="20">
                  <a:moveTo>
                    <a:pt x="333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28357" y="1431121"/>
              <a:ext cx="213360" cy="12700"/>
            </a:xfrm>
            <a:custGeom>
              <a:avLst/>
              <a:gdLst>
                <a:gd name="T0" fmla="*/ 335 w 336"/>
                <a:gd name="T1" fmla="*/ 0 h 20"/>
                <a:gd name="T2" fmla="*/ 0 w 33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20">
                  <a:moveTo>
                    <a:pt x="335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03542" y="1272371"/>
              <a:ext cx="424815" cy="166370"/>
            </a:xfrm>
            <a:custGeom>
              <a:avLst/>
              <a:gdLst>
                <a:gd name="T0" fmla="*/ 0 w 669"/>
                <a:gd name="T1" fmla="*/ 0 h 262"/>
                <a:gd name="T2" fmla="*/ 54 w 669"/>
                <a:gd name="T3" fmla="*/ 0 h 262"/>
                <a:gd name="T4" fmla="*/ 108 w 669"/>
                <a:gd name="T5" fmla="*/ 3 h 262"/>
                <a:gd name="T6" fmla="*/ 160 w 669"/>
                <a:gd name="T7" fmla="*/ 7 h 262"/>
                <a:gd name="T8" fmla="*/ 211 w 669"/>
                <a:gd name="T9" fmla="*/ 12 h 262"/>
                <a:gd name="T10" fmla="*/ 260 w 669"/>
                <a:gd name="T11" fmla="*/ 19 h 262"/>
                <a:gd name="T12" fmla="*/ 307 w 669"/>
                <a:gd name="T13" fmla="*/ 28 h 262"/>
                <a:gd name="T14" fmla="*/ 352 w 669"/>
                <a:gd name="T15" fmla="*/ 37 h 262"/>
                <a:gd name="T16" fmla="*/ 395 w 669"/>
                <a:gd name="T17" fmla="*/ 48 h 262"/>
                <a:gd name="T18" fmla="*/ 435 w 669"/>
                <a:gd name="T19" fmla="*/ 60 h 262"/>
                <a:gd name="T20" fmla="*/ 473 w 669"/>
                <a:gd name="T21" fmla="*/ 73 h 262"/>
                <a:gd name="T22" fmla="*/ 508 w 669"/>
                <a:gd name="T23" fmla="*/ 87 h 262"/>
                <a:gd name="T24" fmla="*/ 540 w 669"/>
                <a:gd name="T25" fmla="*/ 103 h 262"/>
                <a:gd name="T26" fmla="*/ 569 w 669"/>
                <a:gd name="T27" fmla="*/ 119 h 262"/>
                <a:gd name="T28" fmla="*/ 594 w 669"/>
                <a:gd name="T29" fmla="*/ 136 h 262"/>
                <a:gd name="T30" fmla="*/ 616 w 669"/>
                <a:gd name="T31" fmla="*/ 153 h 262"/>
                <a:gd name="T32" fmla="*/ 635 w 669"/>
                <a:gd name="T33" fmla="*/ 172 h 262"/>
                <a:gd name="T34" fmla="*/ 650 w 669"/>
                <a:gd name="T35" fmla="*/ 191 h 262"/>
                <a:gd name="T36" fmla="*/ 660 w 669"/>
                <a:gd name="T37" fmla="*/ 211 h 262"/>
                <a:gd name="T38" fmla="*/ 667 w 669"/>
                <a:gd name="T39" fmla="*/ 231 h 262"/>
                <a:gd name="T40" fmla="*/ 669 w 669"/>
                <a:gd name="T41" fmla="*/ 251 h 262"/>
                <a:gd name="T42" fmla="*/ 669 w 669"/>
                <a:gd name="T43" fmla="*/ 254 h 262"/>
                <a:gd name="T44" fmla="*/ 669 w 669"/>
                <a:gd name="T45" fmla="*/ 256 h 262"/>
                <a:gd name="T46" fmla="*/ 669 w 669"/>
                <a:gd name="T47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9" h="262">
                  <a:moveTo>
                    <a:pt x="0" y="0"/>
                  </a:moveTo>
                  <a:lnTo>
                    <a:pt x="54" y="0"/>
                  </a:lnTo>
                  <a:lnTo>
                    <a:pt x="108" y="3"/>
                  </a:lnTo>
                  <a:lnTo>
                    <a:pt x="160" y="7"/>
                  </a:lnTo>
                  <a:lnTo>
                    <a:pt x="211" y="12"/>
                  </a:lnTo>
                  <a:lnTo>
                    <a:pt x="260" y="19"/>
                  </a:lnTo>
                  <a:lnTo>
                    <a:pt x="307" y="28"/>
                  </a:lnTo>
                  <a:lnTo>
                    <a:pt x="352" y="37"/>
                  </a:lnTo>
                  <a:lnTo>
                    <a:pt x="395" y="48"/>
                  </a:lnTo>
                  <a:lnTo>
                    <a:pt x="435" y="60"/>
                  </a:lnTo>
                  <a:lnTo>
                    <a:pt x="473" y="73"/>
                  </a:lnTo>
                  <a:lnTo>
                    <a:pt x="508" y="87"/>
                  </a:lnTo>
                  <a:lnTo>
                    <a:pt x="540" y="103"/>
                  </a:lnTo>
                  <a:lnTo>
                    <a:pt x="569" y="119"/>
                  </a:lnTo>
                  <a:lnTo>
                    <a:pt x="594" y="136"/>
                  </a:lnTo>
                  <a:lnTo>
                    <a:pt x="616" y="153"/>
                  </a:lnTo>
                  <a:lnTo>
                    <a:pt x="635" y="172"/>
                  </a:lnTo>
                  <a:lnTo>
                    <a:pt x="650" y="191"/>
                  </a:lnTo>
                  <a:lnTo>
                    <a:pt x="660" y="211"/>
                  </a:lnTo>
                  <a:lnTo>
                    <a:pt x="667" y="231"/>
                  </a:lnTo>
                  <a:lnTo>
                    <a:pt x="669" y="251"/>
                  </a:lnTo>
                  <a:lnTo>
                    <a:pt x="669" y="254"/>
                  </a:lnTo>
                  <a:lnTo>
                    <a:pt x="669" y="256"/>
                  </a:lnTo>
                  <a:lnTo>
                    <a:pt x="669" y="261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03542" y="1431121"/>
              <a:ext cx="424815" cy="160020"/>
            </a:xfrm>
            <a:custGeom>
              <a:avLst/>
              <a:gdLst>
                <a:gd name="T0" fmla="*/ 0 w 669"/>
                <a:gd name="T1" fmla="*/ 251 h 252"/>
                <a:gd name="T2" fmla="*/ 54 w 669"/>
                <a:gd name="T3" fmla="*/ 251 h 252"/>
                <a:gd name="T4" fmla="*/ 108 w 669"/>
                <a:gd name="T5" fmla="*/ 248 h 252"/>
                <a:gd name="T6" fmla="*/ 160 w 669"/>
                <a:gd name="T7" fmla="*/ 244 h 252"/>
                <a:gd name="T8" fmla="*/ 211 w 669"/>
                <a:gd name="T9" fmla="*/ 239 h 252"/>
                <a:gd name="T10" fmla="*/ 260 w 669"/>
                <a:gd name="T11" fmla="*/ 232 h 252"/>
                <a:gd name="T12" fmla="*/ 307 w 669"/>
                <a:gd name="T13" fmla="*/ 223 h 252"/>
                <a:gd name="T14" fmla="*/ 352 w 669"/>
                <a:gd name="T15" fmla="*/ 214 h 252"/>
                <a:gd name="T16" fmla="*/ 395 w 669"/>
                <a:gd name="T17" fmla="*/ 203 h 252"/>
                <a:gd name="T18" fmla="*/ 435 w 669"/>
                <a:gd name="T19" fmla="*/ 191 h 252"/>
                <a:gd name="T20" fmla="*/ 473 w 669"/>
                <a:gd name="T21" fmla="*/ 178 h 252"/>
                <a:gd name="T22" fmla="*/ 508 w 669"/>
                <a:gd name="T23" fmla="*/ 164 h 252"/>
                <a:gd name="T24" fmla="*/ 540 w 669"/>
                <a:gd name="T25" fmla="*/ 148 h 252"/>
                <a:gd name="T26" fmla="*/ 569 w 669"/>
                <a:gd name="T27" fmla="*/ 132 h 252"/>
                <a:gd name="T28" fmla="*/ 594 w 669"/>
                <a:gd name="T29" fmla="*/ 115 h 252"/>
                <a:gd name="T30" fmla="*/ 616 w 669"/>
                <a:gd name="T31" fmla="*/ 98 h 252"/>
                <a:gd name="T32" fmla="*/ 635 w 669"/>
                <a:gd name="T33" fmla="*/ 79 h 252"/>
                <a:gd name="T34" fmla="*/ 650 w 669"/>
                <a:gd name="T35" fmla="*/ 60 h 252"/>
                <a:gd name="T36" fmla="*/ 660 w 669"/>
                <a:gd name="T37" fmla="*/ 40 h 252"/>
                <a:gd name="T38" fmla="*/ 667 w 669"/>
                <a:gd name="T39" fmla="*/ 20 h 252"/>
                <a:gd name="T40" fmla="*/ 669 w 669"/>
                <a:gd name="T4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9" h="252">
                  <a:moveTo>
                    <a:pt x="0" y="251"/>
                  </a:moveTo>
                  <a:lnTo>
                    <a:pt x="54" y="251"/>
                  </a:lnTo>
                  <a:lnTo>
                    <a:pt x="108" y="248"/>
                  </a:lnTo>
                  <a:lnTo>
                    <a:pt x="160" y="244"/>
                  </a:lnTo>
                  <a:lnTo>
                    <a:pt x="211" y="239"/>
                  </a:lnTo>
                  <a:lnTo>
                    <a:pt x="260" y="232"/>
                  </a:lnTo>
                  <a:lnTo>
                    <a:pt x="307" y="223"/>
                  </a:lnTo>
                  <a:lnTo>
                    <a:pt x="352" y="214"/>
                  </a:lnTo>
                  <a:lnTo>
                    <a:pt x="395" y="203"/>
                  </a:lnTo>
                  <a:lnTo>
                    <a:pt x="435" y="191"/>
                  </a:lnTo>
                  <a:lnTo>
                    <a:pt x="473" y="178"/>
                  </a:lnTo>
                  <a:lnTo>
                    <a:pt x="508" y="164"/>
                  </a:lnTo>
                  <a:lnTo>
                    <a:pt x="540" y="148"/>
                  </a:lnTo>
                  <a:lnTo>
                    <a:pt x="569" y="132"/>
                  </a:lnTo>
                  <a:lnTo>
                    <a:pt x="594" y="115"/>
                  </a:lnTo>
                  <a:lnTo>
                    <a:pt x="616" y="98"/>
                  </a:lnTo>
                  <a:lnTo>
                    <a:pt x="635" y="79"/>
                  </a:lnTo>
                  <a:lnTo>
                    <a:pt x="650" y="60"/>
                  </a:lnTo>
                  <a:lnTo>
                    <a:pt x="660" y="40"/>
                  </a:lnTo>
                  <a:lnTo>
                    <a:pt x="667" y="20"/>
                  </a:lnTo>
                  <a:lnTo>
                    <a:pt x="66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627672" y="1511766"/>
              <a:ext cx="47625" cy="51435"/>
            </a:xfrm>
            <a:custGeom>
              <a:avLst/>
              <a:gdLst>
                <a:gd name="T0" fmla="*/ 36 w 75"/>
                <a:gd name="T1" fmla="*/ 0 h 81"/>
                <a:gd name="T2" fmla="*/ 14 w 75"/>
                <a:gd name="T3" fmla="*/ 6 h 81"/>
                <a:gd name="T4" fmla="*/ 0 w 75"/>
                <a:gd name="T5" fmla="*/ 22 h 81"/>
                <a:gd name="T6" fmla="*/ 0 w 75"/>
                <a:gd name="T7" fmla="*/ 50 h 81"/>
                <a:gd name="T8" fmla="*/ 8 w 75"/>
                <a:gd name="T9" fmla="*/ 70 h 81"/>
                <a:gd name="T10" fmla="*/ 21 w 75"/>
                <a:gd name="T11" fmla="*/ 81 h 81"/>
                <a:gd name="T12" fmla="*/ 47 w 75"/>
                <a:gd name="T13" fmla="*/ 78 h 81"/>
                <a:gd name="T14" fmla="*/ 65 w 75"/>
                <a:gd name="T15" fmla="*/ 68 h 81"/>
                <a:gd name="T16" fmla="*/ 75 w 75"/>
                <a:gd name="T17" fmla="*/ 52 h 81"/>
                <a:gd name="T18" fmla="*/ 71 w 75"/>
                <a:gd name="T19" fmla="*/ 26 h 81"/>
                <a:gd name="T20" fmla="*/ 60 w 75"/>
                <a:gd name="T21" fmla="*/ 9 h 81"/>
                <a:gd name="T22" fmla="*/ 43 w 75"/>
                <a:gd name="T23" fmla="*/ 0 h 81"/>
                <a:gd name="T24" fmla="*/ 36 w 7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81">
                  <a:moveTo>
                    <a:pt x="36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1" y="81"/>
                  </a:lnTo>
                  <a:lnTo>
                    <a:pt x="47" y="78"/>
                  </a:lnTo>
                  <a:lnTo>
                    <a:pt x="65" y="68"/>
                  </a:lnTo>
                  <a:lnTo>
                    <a:pt x="75" y="52"/>
                  </a:lnTo>
                  <a:lnTo>
                    <a:pt x="71" y="26"/>
                  </a:lnTo>
                  <a:lnTo>
                    <a:pt x="60" y="9"/>
                  </a:lnTo>
                  <a:lnTo>
                    <a:pt x="43" y="0"/>
                  </a:lnTo>
                  <a:lnTo>
                    <a:pt x="3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627672" y="1511766"/>
              <a:ext cx="47625" cy="51435"/>
            </a:xfrm>
            <a:custGeom>
              <a:avLst/>
              <a:gdLst>
                <a:gd name="T0" fmla="*/ 36 w 75"/>
                <a:gd name="T1" fmla="*/ 0 h 81"/>
                <a:gd name="T2" fmla="*/ 14 w 75"/>
                <a:gd name="T3" fmla="*/ 6 h 81"/>
                <a:gd name="T4" fmla="*/ 0 w 75"/>
                <a:gd name="T5" fmla="*/ 22 h 81"/>
                <a:gd name="T6" fmla="*/ 0 w 75"/>
                <a:gd name="T7" fmla="*/ 50 h 81"/>
                <a:gd name="T8" fmla="*/ 8 w 75"/>
                <a:gd name="T9" fmla="*/ 70 h 81"/>
                <a:gd name="T10" fmla="*/ 21 w 75"/>
                <a:gd name="T11" fmla="*/ 81 h 81"/>
                <a:gd name="T12" fmla="*/ 47 w 75"/>
                <a:gd name="T13" fmla="*/ 78 h 81"/>
                <a:gd name="T14" fmla="*/ 65 w 75"/>
                <a:gd name="T15" fmla="*/ 68 h 81"/>
                <a:gd name="T16" fmla="*/ 75 w 75"/>
                <a:gd name="T17" fmla="*/ 52 h 81"/>
                <a:gd name="T18" fmla="*/ 71 w 75"/>
                <a:gd name="T19" fmla="*/ 26 h 81"/>
                <a:gd name="T20" fmla="*/ 60 w 75"/>
                <a:gd name="T21" fmla="*/ 9 h 81"/>
                <a:gd name="T22" fmla="*/ 43 w 75"/>
                <a:gd name="T23" fmla="*/ 0 h 81"/>
                <a:gd name="T24" fmla="*/ 36 w 7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81">
                  <a:moveTo>
                    <a:pt x="36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1" y="81"/>
                  </a:lnTo>
                  <a:lnTo>
                    <a:pt x="47" y="78"/>
                  </a:lnTo>
                  <a:lnTo>
                    <a:pt x="65" y="68"/>
                  </a:lnTo>
                  <a:lnTo>
                    <a:pt x="75" y="52"/>
                  </a:lnTo>
                  <a:lnTo>
                    <a:pt x="71" y="26"/>
                  </a:lnTo>
                  <a:lnTo>
                    <a:pt x="60" y="9"/>
                  </a:lnTo>
                  <a:lnTo>
                    <a:pt x="43" y="0"/>
                  </a:lnTo>
                  <a:lnTo>
                    <a:pt x="36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627672" y="1298406"/>
              <a:ext cx="48260" cy="51435"/>
            </a:xfrm>
            <a:custGeom>
              <a:avLst/>
              <a:gdLst>
                <a:gd name="T0" fmla="*/ 35 w 76"/>
                <a:gd name="T1" fmla="*/ 0 h 81"/>
                <a:gd name="T2" fmla="*/ 14 w 76"/>
                <a:gd name="T3" fmla="*/ 5 h 81"/>
                <a:gd name="T4" fmla="*/ 0 w 76"/>
                <a:gd name="T5" fmla="*/ 21 h 81"/>
                <a:gd name="T6" fmla="*/ 0 w 76"/>
                <a:gd name="T7" fmla="*/ 51 h 81"/>
                <a:gd name="T8" fmla="*/ 7 w 76"/>
                <a:gd name="T9" fmla="*/ 70 h 81"/>
                <a:gd name="T10" fmla="*/ 20 w 76"/>
                <a:gd name="T11" fmla="*/ 81 h 81"/>
                <a:gd name="T12" fmla="*/ 47 w 76"/>
                <a:gd name="T13" fmla="*/ 79 h 81"/>
                <a:gd name="T14" fmla="*/ 65 w 76"/>
                <a:gd name="T15" fmla="*/ 69 h 81"/>
                <a:gd name="T16" fmla="*/ 75 w 76"/>
                <a:gd name="T17" fmla="*/ 53 h 81"/>
                <a:gd name="T18" fmla="*/ 71 w 76"/>
                <a:gd name="T19" fmla="*/ 27 h 81"/>
                <a:gd name="T20" fmla="*/ 59 w 76"/>
                <a:gd name="T21" fmla="*/ 9 h 81"/>
                <a:gd name="T22" fmla="*/ 43 w 76"/>
                <a:gd name="T23" fmla="*/ 0 h 81"/>
                <a:gd name="T24" fmla="*/ 35 w 76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1"/>
                  </a:lnTo>
                  <a:lnTo>
                    <a:pt x="7" y="70"/>
                  </a:lnTo>
                  <a:lnTo>
                    <a:pt x="20" y="81"/>
                  </a:lnTo>
                  <a:lnTo>
                    <a:pt x="47" y="79"/>
                  </a:lnTo>
                  <a:lnTo>
                    <a:pt x="65" y="69"/>
                  </a:lnTo>
                  <a:lnTo>
                    <a:pt x="75" y="53"/>
                  </a:lnTo>
                  <a:lnTo>
                    <a:pt x="71" y="27"/>
                  </a:lnTo>
                  <a:lnTo>
                    <a:pt x="59" y="9"/>
                  </a:lnTo>
                  <a:lnTo>
                    <a:pt x="43" y="0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627672" y="1298406"/>
              <a:ext cx="48260" cy="51435"/>
            </a:xfrm>
            <a:custGeom>
              <a:avLst/>
              <a:gdLst>
                <a:gd name="T0" fmla="*/ 35 w 76"/>
                <a:gd name="T1" fmla="*/ 0 h 81"/>
                <a:gd name="T2" fmla="*/ 14 w 76"/>
                <a:gd name="T3" fmla="*/ 5 h 81"/>
                <a:gd name="T4" fmla="*/ 0 w 76"/>
                <a:gd name="T5" fmla="*/ 21 h 81"/>
                <a:gd name="T6" fmla="*/ 0 w 76"/>
                <a:gd name="T7" fmla="*/ 51 h 81"/>
                <a:gd name="T8" fmla="*/ 7 w 76"/>
                <a:gd name="T9" fmla="*/ 70 h 81"/>
                <a:gd name="T10" fmla="*/ 20 w 76"/>
                <a:gd name="T11" fmla="*/ 81 h 81"/>
                <a:gd name="T12" fmla="*/ 47 w 76"/>
                <a:gd name="T13" fmla="*/ 79 h 81"/>
                <a:gd name="T14" fmla="*/ 65 w 76"/>
                <a:gd name="T15" fmla="*/ 69 h 81"/>
                <a:gd name="T16" fmla="*/ 75 w 76"/>
                <a:gd name="T17" fmla="*/ 53 h 81"/>
                <a:gd name="T18" fmla="*/ 71 w 76"/>
                <a:gd name="T19" fmla="*/ 27 h 81"/>
                <a:gd name="T20" fmla="*/ 59 w 76"/>
                <a:gd name="T21" fmla="*/ 9 h 81"/>
                <a:gd name="T22" fmla="*/ 43 w 76"/>
                <a:gd name="T23" fmla="*/ 0 h 81"/>
                <a:gd name="T24" fmla="*/ 35 w 76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1"/>
                  </a:lnTo>
                  <a:lnTo>
                    <a:pt x="7" y="70"/>
                  </a:lnTo>
                  <a:lnTo>
                    <a:pt x="20" y="81"/>
                  </a:lnTo>
                  <a:lnTo>
                    <a:pt x="47" y="79"/>
                  </a:lnTo>
                  <a:lnTo>
                    <a:pt x="65" y="69"/>
                  </a:lnTo>
                  <a:lnTo>
                    <a:pt x="75" y="53"/>
                  </a:lnTo>
                  <a:lnTo>
                    <a:pt x="71" y="27"/>
                  </a:lnTo>
                  <a:lnTo>
                    <a:pt x="59" y="9"/>
                  </a:lnTo>
                  <a:lnTo>
                    <a:pt x="43" y="0"/>
                  </a:lnTo>
                  <a:lnTo>
                    <a:pt x="35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653381" y="1837676"/>
            <a:ext cx="857416" cy="349322"/>
            <a:chOff x="5274354" y="1892331"/>
            <a:chExt cx="881188" cy="318135"/>
          </a:xfrm>
        </p:grpSpPr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942182" y="2030761"/>
              <a:ext cx="50165" cy="53340"/>
            </a:xfrm>
            <a:custGeom>
              <a:avLst/>
              <a:gdLst>
                <a:gd name="T0" fmla="*/ 43 w 79"/>
                <a:gd name="T1" fmla="*/ 0 h 84"/>
                <a:gd name="T2" fmla="*/ 21 w 79"/>
                <a:gd name="T3" fmla="*/ 5 h 84"/>
                <a:gd name="T4" fmla="*/ 6 w 79"/>
                <a:gd name="T5" fmla="*/ 20 h 84"/>
                <a:gd name="T6" fmla="*/ 0 w 79"/>
                <a:gd name="T7" fmla="*/ 41 h 84"/>
                <a:gd name="T8" fmla="*/ 5 w 79"/>
                <a:gd name="T9" fmla="*/ 62 h 84"/>
                <a:gd name="T10" fmla="*/ 21 w 79"/>
                <a:gd name="T11" fmla="*/ 78 h 84"/>
                <a:gd name="T12" fmla="*/ 42 w 79"/>
                <a:gd name="T13" fmla="*/ 83 h 84"/>
                <a:gd name="T14" fmla="*/ 63 w 79"/>
                <a:gd name="T15" fmla="*/ 77 h 84"/>
                <a:gd name="T16" fmla="*/ 78 w 79"/>
                <a:gd name="T17" fmla="*/ 62 h 84"/>
                <a:gd name="T18" fmla="*/ 78 w 79"/>
                <a:gd name="T19" fmla="*/ 33 h 84"/>
                <a:gd name="T20" fmla="*/ 70 w 79"/>
                <a:gd name="T21" fmla="*/ 13 h 84"/>
                <a:gd name="T22" fmla="*/ 57 w 79"/>
                <a:gd name="T23" fmla="*/ 2 h 84"/>
                <a:gd name="T24" fmla="*/ 43 w 79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84">
                  <a:moveTo>
                    <a:pt x="43" y="0"/>
                  </a:moveTo>
                  <a:lnTo>
                    <a:pt x="21" y="5"/>
                  </a:lnTo>
                  <a:lnTo>
                    <a:pt x="6" y="20"/>
                  </a:lnTo>
                  <a:lnTo>
                    <a:pt x="0" y="41"/>
                  </a:lnTo>
                  <a:lnTo>
                    <a:pt x="5" y="62"/>
                  </a:lnTo>
                  <a:lnTo>
                    <a:pt x="21" y="78"/>
                  </a:lnTo>
                  <a:lnTo>
                    <a:pt x="42" y="83"/>
                  </a:lnTo>
                  <a:lnTo>
                    <a:pt x="63" y="77"/>
                  </a:lnTo>
                  <a:lnTo>
                    <a:pt x="78" y="62"/>
                  </a:lnTo>
                  <a:lnTo>
                    <a:pt x="78" y="33"/>
                  </a:lnTo>
                  <a:lnTo>
                    <a:pt x="70" y="13"/>
                  </a:lnTo>
                  <a:lnTo>
                    <a:pt x="57" y="2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995522" y="2052351"/>
              <a:ext cx="160020" cy="12700"/>
            </a:xfrm>
            <a:custGeom>
              <a:avLst/>
              <a:gdLst>
                <a:gd name="T0" fmla="*/ 251 w 252"/>
                <a:gd name="T1" fmla="*/ 0 h 20"/>
                <a:gd name="T2" fmla="*/ 0 w 25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2" h="20">
                  <a:moveTo>
                    <a:pt x="251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274354" y="1945020"/>
              <a:ext cx="295718" cy="45719"/>
            </a:xfrm>
            <a:custGeom>
              <a:avLst/>
              <a:gdLst>
                <a:gd name="T0" fmla="*/ 0 w 1507"/>
                <a:gd name="T1" fmla="*/ 0 h 20"/>
                <a:gd name="T2" fmla="*/ 1507 w 15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7" h="20">
                  <a:moveTo>
                    <a:pt x="0" y="0"/>
                  </a:moveTo>
                  <a:lnTo>
                    <a:pt x="1507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516732" y="1892331"/>
              <a:ext cx="106680" cy="157480"/>
            </a:xfrm>
            <a:custGeom>
              <a:avLst/>
              <a:gdLst>
                <a:gd name="T0" fmla="*/ 0 w 168"/>
                <a:gd name="T1" fmla="*/ 0 h 248"/>
                <a:gd name="T2" fmla="*/ 17 w 168"/>
                <a:gd name="T3" fmla="*/ 1 h 248"/>
                <a:gd name="T4" fmla="*/ 35 w 168"/>
                <a:gd name="T5" fmla="*/ 5 h 248"/>
                <a:gd name="T6" fmla="*/ 52 w 168"/>
                <a:gd name="T7" fmla="*/ 12 h 248"/>
                <a:gd name="T8" fmla="*/ 68 w 168"/>
                <a:gd name="T9" fmla="*/ 22 h 248"/>
                <a:gd name="T10" fmla="*/ 83 w 168"/>
                <a:gd name="T11" fmla="*/ 33 h 248"/>
                <a:gd name="T12" fmla="*/ 97 w 168"/>
                <a:gd name="T13" fmla="*/ 47 h 248"/>
                <a:gd name="T14" fmla="*/ 111 w 168"/>
                <a:gd name="T15" fmla="*/ 63 h 248"/>
                <a:gd name="T16" fmla="*/ 123 w 168"/>
                <a:gd name="T17" fmla="*/ 81 h 248"/>
                <a:gd name="T18" fmla="*/ 134 w 168"/>
                <a:gd name="T19" fmla="*/ 101 h 248"/>
                <a:gd name="T20" fmla="*/ 143 w 168"/>
                <a:gd name="T21" fmla="*/ 122 h 248"/>
                <a:gd name="T22" fmla="*/ 152 w 168"/>
                <a:gd name="T23" fmla="*/ 145 h 248"/>
                <a:gd name="T24" fmla="*/ 158 w 168"/>
                <a:gd name="T25" fmla="*/ 169 h 248"/>
                <a:gd name="T26" fmla="*/ 163 w 168"/>
                <a:gd name="T27" fmla="*/ 194 h 248"/>
                <a:gd name="T28" fmla="*/ 166 w 168"/>
                <a:gd name="T29" fmla="*/ 220 h 248"/>
                <a:gd name="T30" fmla="*/ 167 w 168"/>
                <a:gd name="T3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8">
                  <a:moveTo>
                    <a:pt x="0" y="0"/>
                  </a:moveTo>
                  <a:lnTo>
                    <a:pt x="17" y="1"/>
                  </a:lnTo>
                  <a:lnTo>
                    <a:pt x="35" y="5"/>
                  </a:lnTo>
                  <a:lnTo>
                    <a:pt x="52" y="12"/>
                  </a:lnTo>
                  <a:lnTo>
                    <a:pt x="68" y="22"/>
                  </a:lnTo>
                  <a:lnTo>
                    <a:pt x="83" y="33"/>
                  </a:lnTo>
                  <a:lnTo>
                    <a:pt x="97" y="47"/>
                  </a:lnTo>
                  <a:lnTo>
                    <a:pt x="111" y="63"/>
                  </a:lnTo>
                  <a:lnTo>
                    <a:pt x="123" y="81"/>
                  </a:lnTo>
                  <a:lnTo>
                    <a:pt x="134" y="101"/>
                  </a:lnTo>
                  <a:lnTo>
                    <a:pt x="143" y="122"/>
                  </a:lnTo>
                  <a:lnTo>
                    <a:pt x="152" y="145"/>
                  </a:lnTo>
                  <a:lnTo>
                    <a:pt x="158" y="169"/>
                  </a:lnTo>
                  <a:lnTo>
                    <a:pt x="163" y="194"/>
                  </a:lnTo>
                  <a:lnTo>
                    <a:pt x="166" y="220"/>
                  </a:lnTo>
                  <a:lnTo>
                    <a:pt x="167" y="248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516732" y="2052986"/>
              <a:ext cx="106680" cy="157480"/>
            </a:xfrm>
            <a:custGeom>
              <a:avLst/>
              <a:gdLst>
                <a:gd name="T0" fmla="*/ 0 w 168"/>
                <a:gd name="T1" fmla="*/ 248 h 248"/>
                <a:gd name="T2" fmla="*/ 17 w 168"/>
                <a:gd name="T3" fmla="*/ 246 h 248"/>
                <a:gd name="T4" fmla="*/ 35 w 168"/>
                <a:gd name="T5" fmla="*/ 242 h 248"/>
                <a:gd name="T6" fmla="*/ 52 w 168"/>
                <a:gd name="T7" fmla="*/ 235 h 248"/>
                <a:gd name="T8" fmla="*/ 68 w 168"/>
                <a:gd name="T9" fmla="*/ 226 h 248"/>
                <a:gd name="T10" fmla="*/ 83 w 168"/>
                <a:gd name="T11" fmla="*/ 214 h 248"/>
                <a:gd name="T12" fmla="*/ 98 w 168"/>
                <a:gd name="T13" fmla="*/ 200 h 248"/>
                <a:gd name="T14" fmla="*/ 111 w 168"/>
                <a:gd name="T15" fmla="*/ 184 h 248"/>
                <a:gd name="T16" fmla="*/ 123 w 168"/>
                <a:gd name="T17" fmla="*/ 166 h 248"/>
                <a:gd name="T18" fmla="*/ 134 w 168"/>
                <a:gd name="T19" fmla="*/ 146 h 248"/>
                <a:gd name="T20" fmla="*/ 144 w 168"/>
                <a:gd name="T21" fmla="*/ 124 h 248"/>
                <a:gd name="T22" fmla="*/ 152 w 168"/>
                <a:gd name="T23" fmla="*/ 102 h 248"/>
                <a:gd name="T24" fmla="*/ 159 w 168"/>
                <a:gd name="T25" fmla="*/ 78 h 248"/>
                <a:gd name="T26" fmla="*/ 163 w 168"/>
                <a:gd name="T27" fmla="*/ 53 h 248"/>
                <a:gd name="T28" fmla="*/ 166 w 168"/>
                <a:gd name="T29" fmla="*/ 26 h 248"/>
                <a:gd name="T30" fmla="*/ 167 w 168"/>
                <a:gd name="T3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8">
                  <a:moveTo>
                    <a:pt x="0" y="248"/>
                  </a:moveTo>
                  <a:lnTo>
                    <a:pt x="17" y="246"/>
                  </a:lnTo>
                  <a:lnTo>
                    <a:pt x="35" y="242"/>
                  </a:lnTo>
                  <a:lnTo>
                    <a:pt x="52" y="235"/>
                  </a:lnTo>
                  <a:lnTo>
                    <a:pt x="68" y="226"/>
                  </a:lnTo>
                  <a:lnTo>
                    <a:pt x="83" y="214"/>
                  </a:lnTo>
                  <a:lnTo>
                    <a:pt x="98" y="200"/>
                  </a:lnTo>
                  <a:lnTo>
                    <a:pt x="111" y="184"/>
                  </a:lnTo>
                  <a:lnTo>
                    <a:pt x="123" y="166"/>
                  </a:lnTo>
                  <a:lnTo>
                    <a:pt x="134" y="146"/>
                  </a:lnTo>
                  <a:lnTo>
                    <a:pt x="144" y="124"/>
                  </a:lnTo>
                  <a:lnTo>
                    <a:pt x="152" y="102"/>
                  </a:lnTo>
                  <a:lnTo>
                    <a:pt x="159" y="78"/>
                  </a:lnTo>
                  <a:lnTo>
                    <a:pt x="163" y="53"/>
                  </a:lnTo>
                  <a:lnTo>
                    <a:pt x="166" y="26"/>
                  </a:lnTo>
                  <a:lnTo>
                    <a:pt x="167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274354" y="2154016"/>
              <a:ext cx="295718" cy="45719"/>
            </a:xfrm>
            <a:custGeom>
              <a:avLst/>
              <a:gdLst>
                <a:gd name="T0" fmla="*/ 0 w 1507"/>
                <a:gd name="T1" fmla="*/ 0 h 20"/>
                <a:gd name="T2" fmla="*/ 1507 w 15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7" h="20">
                  <a:moveTo>
                    <a:pt x="0" y="0"/>
                  </a:moveTo>
                  <a:lnTo>
                    <a:pt x="1507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516732" y="1892331"/>
              <a:ext cx="425450" cy="165735"/>
            </a:xfrm>
            <a:custGeom>
              <a:avLst/>
              <a:gdLst>
                <a:gd name="T0" fmla="*/ 0 w 670"/>
                <a:gd name="T1" fmla="*/ 0 h 261"/>
                <a:gd name="T2" fmla="*/ 54 w 670"/>
                <a:gd name="T3" fmla="*/ 0 h 261"/>
                <a:gd name="T4" fmla="*/ 108 w 670"/>
                <a:gd name="T5" fmla="*/ 3 h 261"/>
                <a:gd name="T6" fmla="*/ 160 w 670"/>
                <a:gd name="T7" fmla="*/ 7 h 261"/>
                <a:gd name="T8" fmla="*/ 211 w 670"/>
                <a:gd name="T9" fmla="*/ 12 h 261"/>
                <a:gd name="T10" fmla="*/ 260 w 670"/>
                <a:gd name="T11" fmla="*/ 19 h 261"/>
                <a:gd name="T12" fmla="*/ 307 w 670"/>
                <a:gd name="T13" fmla="*/ 28 h 261"/>
                <a:gd name="T14" fmla="*/ 352 w 670"/>
                <a:gd name="T15" fmla="*/ 37 h 261"/>
                <a:gd name="T16" fmla="*/ 395 w 670"/>
                <a:gd name="T17" fmla="*/ 48 h 261"/>
                <a:gd name="T18" fmla="*/ 435 w 670"/>
                <a:gd name="T19" fmla="*/ 60 h 261"/>
                <a:gd name="T20" fmla="*/ 473 w 670"/>
                <a:gd name="T21" fmla="*/ 73 h 261"/>
                <a:gd name="T22" fmla="*/ 508 w 670"/>
                <a:gd name="T23" fmla="*/ 87 h 261"/>
                <a:gd name="T24" fmla="*/ 540 w 670"/>
                <a:gd name="T25" fmla="*/ 103 h 261"/>
                <a:gd name="T26" fmla="*/ 569 w 670"/>
                <a:gd name="T27" fmla="*/ 119 h 261"/>
                <a:gd name="T28" fmla="*/ 594 w 670"/>
                <a:gd name="T29" fmla="*/ 136 h 261"/>
                <a:gd name="T30" fmla="*/ 616 w 670"/>
                <a:gd name="T31" fmla="*/ 153 h 261"/>
                <a:gd name="T32" fmla="*/ 635 w 670"/>
                <a:gd name="T33" fmla="*/ 172 h 261"/>
                <a:gd name="T34" fmla="*/ 650 w 670"/>
                <a:gd name="T35" fmla="*/ 191 h 261"/>
                <a:gd name="T36" fmla="*/ 660 w 670"/>
                <a:gd name="T37" fmla="*/ 211 h 261"/>
                <a:gd name="T38" fmla="*/ 667 w 670"/>
                <a:gd name="T39" fmla="*/ 231 h 261"/>
                <a:gd name="T40" fmla="*/ 669 w 670"/>
                <a:gd name="T41" fmla="*/ 251 h 261"/>
                <a:gd name="T42" fmla="*/ 669 w 670"/>
                <a:gd name="T43" fmla="*/ 254 h 261"/>
                <a:gd name="T44" fmla="*/ 669 w 670"/>
                <a:gd name="T45" fmla="*/ 256 h 261"/>
                <a:gd name="T46" fmla="*/ 669 w 670"/>
                <a:gd name="T4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0" h="261">
                  <a:moveTo>
                    <a:pt x="0" y="0"/>
                  </a:moveTo>
                  <a:lnTo>
                    <a:pt x="54" y="0"/>
                  </a:lnTo>
                  <a:lnTo>
                    <a:pt x="108" y="3"/>
                  </a:lnTo>
                  <a:lnTo>
                    <a:pt x="160" y="7"/>
                  </a:lnTo>
                  <a:lnTo>
                    <a:pt x="211" y="12"/>
                  </a:lnTo>
                  <a:lnTo>
                    <a:pt x="260" y="19"/>
                  </a:lnTo>
                  <a:lnTo>
                    <a:pt x="307" y="28"/>
                  </a:lnTo>
                  <a:lnTo>
                    <a:pt x="352" y="37"/>
                  </a:lnTo>
                  <a:lnTo>
                    <a:pt x="395" y="48"/>
                  </a:lnTo>
                  <a:lnTo>
                    <a:pt x="435" y="60"/>
                  </a:lnTo>
                  <a:lnTo>
                    <a:pt x="473" y="73"/>
                  </a:lnTo>
                  <a:lnTo>
                    <a:pt x="508" y="87"/>
                  </a:lnTo>
                  <a:lnTo>
                    <a:pt x="540" y="103"/>
                  </a:lnTo>
                  <a:lnTo>
                    <a:pt x="569" y="119"/>
                  </a:lnTo>
                  <a:lnTo>
                    <a:pt x="594" y="136"/>
                  </a:lnTo>
                  <a:lnTo>
                    <a:pt x="616" y="153"/>
                  </a:lnTo>
                  <a:lnTo>
                    <a:pt x="635" y="172"/>
                  </a:lnTo>
                  <a:lnTo>
                    <a:pt x="650" y="191"/>
                  </a:lnTo>
                  <a:lnTo>
                    <a:pt x="660" y="211"/>
                  </a:lnTo>
                  <a:lnTo>
                    <a:pt x="667" y="231"/>
                  </a:lnTo>
                  <a:lnTo>
                    <a:pt x="669" y="251"/>
                  </a:lnTo>
                  <a:lnTo>
                    <a:pt x="669" y="254"/>
                  </a:lnTo>
                  <a:lnTo>
                    <a:pt x="669" y="256"/>
                  </a:lnTo>
                  <a:lnTo>
                    <a:pt x="669" y="261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516732" y="2052351"/>
              <a:ext cx="425450" cy="158115"/>
            </a:xfrm>
            <a:custGeom>
              <a:avLst/>
              <a:gdLst>
                <a:gd name="T0" fmla="*/ 0 w 670"/>
                <a:gd name="T1" fmla="*/ 249 h 249"/>
                <a:gd name="T2" fmla="*/ 54 w 670"/>
                <a:gd name="T3" fmla="*/ 248 h 249"/>
                <a:gd name="T4" fmla="*/ 108 w 670"/>
                <a:gd name="T5" fmla="*/ 246 h 249"/>
                <a:gd name="T6" fmla="*/ 160 w 670"/>
                <a:gd name="T7" fmla="*/ 242 h 249"/>
                <a:gd name="T8" fmla="*/ 211 w 670"/>
                <a:gd name="T9" fmla="*/ 236 h 249"/>
                <a:gd name="T10" fmla="*/ 260 w 670"/>
                <a:gd name="T11" fmla="*/ 229 h 249"/>
                <a:gd name="T12" fmla="*/ 307 w 670"/>
                <a:gd name="T13" fmla="*/ 221 h 249"/>
                <a:gd name="T14" fmla="*/ 352 w 670"/>
                <a:gd name="T15" fmla="*/ 211 h 249"/>
                <a:gd name="T16" fmla="*/ 395 w 670"/>
                <a:gd name="T17" fmla="*/ 201 h 249"/>
                <a:gd name="T18" fmla="*/ 435 w 670"/>
                <a:gd name="T19" fmla="*/ 189 h 249"/>
                <a:gd name="T20" fmla="*/ 473 w 670"/>
                <a:gd name="T21" fmla="*/ 176 h 249"/>
                <a:gd name="T22" fmla="*/ 508 w 670"/>
                <a:gd name="T23" fmla="*/ 162 h 249"/>
                <a:gd name="T24" fmla="*/ 540 w 670"/>
                <a:gd name="T25" fmla="*/ 146 h 249"/>
                <a:gd name="T26" fmla="*/ 569 w 670"/>
                <a:gd name="T27" fmla="*/ 131 h 249"/>
                <a:gd name="T28" fmla="*/ 594 w 670"/>
                <a:gd name="T29" fmla="*/ 114 h 249"/>
                <a:gd name="T30" fmla="*/ 616 w 670"/>
                <a:gd name="T31" fmla="*/ 96 h 249"/>
                <a:gd name="T32" fmla="*/ 635 w 670"/>
                <a:gd name="T33" fmla="*/ 78 h 249"/>
                <a:gd name="T34" fmla="*/ 650 w 670"/>
                <a:gd name="T35" fmla="*/ 59 h 249"/>
                <a:gd name="T36" fmla="*/ 660 w 670"/>
                <a:gd name="T37" fmla="*/ 40 h 249"/>
                <a:gd name="T38" fmla="*/ 667 w 670"/>
                <a:gd name="T39" fmla="*/ 20 h 249"/>
                <a:gd name="T40" fmla="*/ 669 w 670"/>
                <a:gd name="T4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0" h="249">
                  <a:moveTo>
                    <a:pt x="0" y="249"/>
                  </a:moveTo>
                  <a:lnTo>
                    <a:pt x="54" y="248"/>
                  </a:lnTo>
                  <a:lnTo>
                    <a:pt x="108" y="246"/>
                  </a:lnTo>
                  <a:lnTo>
                    <a:pt x="160" y="242"/>
                  </a:lnTo>
                  <a:lnTo>
                    <a:pt x="211" y="236"/>
                  </a:lnTo>
                  <a:lnTo>
                    <a:pt x="260" y="229"/>
                  </a:lnTo>
                  <a:lnTo>
                    <a:pt x="307" y="221"/>
                  </a:lnTo>
                  <a:lnTo>
                    <a:pt x="352" y="211"/>
                  </a:lnTo>
                  <a:lnTo>
                    <a:pt x="395" y="201"/>
                  </a:lnTo>
                  <a:lnTo>
                    <a:pt x="435" y="189"/>
                  </a:lnTo>
                  <a:lnTo>
                    <a:pt x="473" y="176"/>
                  </a:lnTo>
                  <a:lnTo>
                    <a:pt x="508" y="162"/>
                  </a:lnTo>
                  <a:lnTo>
                    <a:pt x="540" y="146"/>
                  </a:lnTo>
                  <a:lnTo>
                    <a:pt x="569" y="131"/>
                  </a:lnTo>
                  <a:lnTo>
                    <a:pt x="594" y="114"/>
                  </a:lnTo>
                  <a:lnTo>
                    <a:pt x="616" y="96"/>
                  </a:lnTo>
                  <a:lnTo>
                    <a:pt x="635" y="78"/>
                  </a:lnTo>
                  <a:lnTo>
                    <a:pt x="650" y="59"/>
                  </a:lnTo>
                  <a:lnTo>
                    <a:pt x="660" y="40"/>
                  </a:lnTo>
                  <a:lnTo>
                    <a:pt x="667" y="20"/>
                  </a:lnTo>
                  <a:lnTo>
                    <a:pt x="66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539592" y="2131726"/>
              <a:ext cx="49530" cy="51435"/>
            </a:xfrm>
            <a:custGeom>
              <a:avLst/>
              <a:gdLst>
                <a:gd name="T0" fmla="*/ 35 w 78"/>
                <a:gd name="T1" fmla="*/ 0 h 81"/>
                <a:gd name="T2" fmla="*/ 14 w 78"/>
                <a:gd name="T3" fmla="*/ 6 h 81"/>
                <a:gd name="T4" fmla="*/ 0 w 78"/>
                <a:gd name="T5" fmla="*/ 22 h 81"/>
                <a:gd name="T6" fmla="*/ 0 w 78"/>
                <a:gd name="T7" fmla="*/ 50 h 81"/>
                <a:gd name="T8" fmla="*/ 8 w 78"/>
                <a:gd name="T9" fmla="*/ 70 h 81"/>
                <a:gd name="T10" fmla="*/ 22 w 78"/>
                <a:gd name="T11" fmla="*/ 81 h 81"/>
                <a:gd name="T12" fmla="*/ 48 w 78"/>
                <a:gd name="T13" fmla="*/ 78 h 81"/>
                <a:gd name="T14" fmla="*/ 67 w 78"/>
                <a:gd name="T15" fmla="*/ 68 h 81"/>
                <a:gd name="T16" fmla="*/ 77 w 78"/>
                <a:gd name="T17" fmla="*/ 53 h 81"/>
                <a:gd name="T18" fmla="*/ 73 w 78"/>
                <a:gd name="T19" fmla="*/ 27 h 81"/>
                <a:gd name="T20" fmla="*/ 62 w 78"/>
                <a:gd name="T21" fmla="*/ 10 h 81"/>
                <a:gd name="T22" fmla="*/ 45 w 78"/>
                <a:gd name="T23" fmla="*/ 1 h 81"/>
                <a:gd name="T24" fmla="*/ 35 w 78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1">
                  <a:moveTo>
                    <a:pt x="35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2" y="81"/>
                  </a:lnTo>
                  <a:lnTo>
                    <a:pt x="48" y="78"/>
                  </a:lnTo>
                  <a:lnTo>
                    <a:pt x="67" y="68"/>
                  </a:lnTo>
                  <a:lnTo>
                    <a:pt x="77" y="53"/>
                  </a:lnTo>
                  <a:lnTo>
                    <a:pt x="73" y="27"/>
                  </a:lnTo>
                  <a:lnTo>
                    <a:pt x="62" y="10"/>
                  </a:lnTo>
                  <a:lnTo>
                    <a:pt x="45" y="1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539592" y="2131726"/>
              <a:ext cx="49530" cy="51435"/>
            </a:xfrm>
            <a:custGeom>
              <a:avLst/>
              <a:gdLst>
                <a:gd name="T0" fmla="*/ 35 w 78"/>
                <a:gd name="T1" fmla="*/ 0 h 81"/>
                <a:gd name="T2" fmla="*/ 14 w 78"/>
                <a:gd name="T3" fmla="*/ 6 h 81"/>
                <a:gd name="T4" fmla="*/ 0 w 78"/>
                <a:gd name="T5" fmla="*/ 22 h 81"/>
                <a:gd name="T6" fmla="*/ 0 w 78"/>
                <a:gd name="T7" fmla="*/ 50 h 81"/>
                <a:gd name="T8" fmla="*/ 8 w 78"/>
                <a:gd name="T9" fmla="*/ 70 h 81"/>
                <a:gd name="T10" fmla="*/ 22 w 78"/>
                <a:gd name="T11" fmla="*/ 81 h 81"/>
                <a:gd name="T12" fmla="*/ 48 w 78"/>
                <a:gd name="T13" fmla="*/ 78 h 81"/>
                <a:gd name="T14" fmla="*/ 67 w 78"/>
                <a:gd name="T15" fmla="*/ 68 h 81"/>
                <a:gd name="T16" fmla="*/ 77 w 78"/>
                <a:gd name="T17" fmla="*/ 53 h 81"/>
                <a:gd name="T18" fmla="*/ 73 w 78"/>
                <a:gd name="T19" fmla="*/ 27 h 81"/>
                <a:gd name="T20" fmla="*/ 62 w 78"/>
                <a:gd name="T21" fmla="*/ 10 h 81"/>
                <a:gd name="T22" fmla="*/ 45 w 78"/>
                <a:gd name="T23" fmla="*/ 1 h 81"/>
                <a:gd name="T24" fmla="*/ 35 w 78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1">
                  <a:moveTo>
                    <a:pt x="35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2" y="81"/>
                  </a:lnTo>
                  <a:lnTo>
                    <a:pt x="48" y="78"/>
                  </a:lnTo>
                  <a:lnTo>
                    <a:pt x="67" y="68"/>
                  </a:lnTo>
                  <a:lnTo>
                    <a:pt x="77" y="53"/>
                  </a:lnTo>
                  <a:lnTo>
                    <a:pt x="73" y="27"/>
                  </a:lnTo>
                  <a:lnTo>
                    <a:pt x="62" y="10"/>
                  </a:lnTo>
                  <a:lnTo>
                    <a:pt x="45" y="1"/>
                  </a:lnTo>
                  <a:lnTo>
                    <a:pt x="35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540227" y="1918366"/>
              <a:ext cx="48895" cy="51435"/>
            </a:xfrm>
            <a:custGeom>
              <a:avLst/>
              <a:gdLst>
                <a:gd name="T0" fmla="*/ 35 w 77"/>
                <a:gd name="T1" fmla="*/ 0 h 81"/>
                <a:gd name="T2" fmla="*/ 14 w 77"/>
                <a:gd name="T3" fmla="*/ 5 h 81"/>
                <a:gd name="T4" fmla="*/ 0 w 77"/>
                <a:gd name="T5" fmla="*/ 21 h 81"/>
                <a:gd name="T6" fmla="*/ 0 w 77"/>
                <a:gd name="T7" fmla="*/ 50 h 81"/>
                <a:gd name="T8" fmla="*/ 8 w 77"/>
                <a:gd name="T9" fmla="*/ 69 h 81"/>
                <a:gd name="T10" fmla="*/ 21 w 77"/>
                <a:gd name="T11" fmla="*/ 80 h 81"/>
                <a:gd name="T12" fmla="*/ 48 w 77"/>
                <a:gd name="T13" fmla="*/ 78 h 81"/>
                <a:gd name="T14" fmla="*/ 67 w 77"/>
                <a:gd name="T15" fmla="*/ 68 h 81"/>
                <a:gd name="T16" fmla="*/ 76 w 77"/>
                <a:gd name="T17" fmla="*/ 53 h 81"/>
                <a:gd name="T18" fmla="*/ 73 w 77"/>
                <a:gd name="T19" fmla="*/ 28 h 81"/>
                <a:gd name="T20" fmla="*/ 62 w 77"/>
                <a:gd name="T21" fmla="*/ 10 h 81"/>
                <a:gd name="T22" fmla="*/ 45 w 77"/>
                <a:gd name="T23" fmla="*/ 1 h 81"/>
                <a:gd name="T24" fmla="*/ 35 w 77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0"/>
                  </a:lnTo>
                  <a:lnTo>
                    <a:pt x="8" y="69"/>
                  </a:lnTo>
                  <a:lnTo>
                    <a:pt x="21" y="80"/>
                  </a:lnTo>
                  <a:lnTo>
                    <a:pt x="48" y="78"/>
                  </a:lnTo>
                  <a:lnTo>
                    <a:pt x="67" y="68"/>
                  </a:lnTo>
                  <a:lnTo>
                    <a:pt x="76" y="53"/>
                  </a:lnTo>
                  <a:lnTo>
                    <a:pt x="73" y="28"/>
                  </a:lnTo>
                  <a:lnTo>
                    <a:pt x="62" y="10"/>
                  </a:lnTo>
                  <a:lnTo>
                    <a:pt x="45" y="1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540227" y="1918366"/>
              <a:ext cx="48895" cy="51435"/>
            </a:xfrm>
            <a:custGeom>
              <a:avLst/>
              <a:gdLst>
                <a:gd name="T0" fmla="*/ 35 w 77"/>
                <a:gd name="T1" fmla="*/ 0 h 81"/>
                <a:gd name="T2" fmla="*/ 14 w 77"/>
                <a:gd name="T3" fmla="*/ 5 h 81"/>
                <a:gd name="T4" fmla="*/ 0 w 77"/>
                <a:gd name="T5" fmla="*/ 21 h 81"/>
                <a:gd name="T6" fmla="*/ 0 w 77"/>
                <a:gd name="T7" fmla="*/ 50 h 81"/>
                <a:gd name="T8" fmla="*/ 8 w 77"/>
                <a:gd name="T9" fmla="*/ 69 h 81"/>
                <a:gd name="T10" fmla="*/ 21 w 77"/>
                <a:gd name="T11" fmla="*/ 80 h 81"/>
                <a:gd name="T12" fmla="*/ 48 w 77"/>
                <a:gd name="T13" fmla="*/ 78 h 81"/>
                <a:gd name="T14" fmla="*/ 67 w 77"/>
                <a:gd name="T15" fmla="*/ 68 h 81"/>
                <a:gd name="T16" fmla="*/ 76 w 77"/>
                <a:gd name="T17" fmla="*/ 53 h 81"/>
                <a:gd name="T18" fmla="*/ 73 w 77"/>
                <a:gd name="T19" fmla="*/ 28 h 81"/>
                <a:gd name="T20" fmla="*/ 62 w 77"/>
                <a:gd name="T21" fmla="*/ 10 h 81"/>
                <a:gd name="T22" fmla="*/ 45 w 77"/>
                <a:gd name="T23" fmla="*/ 1 h 81"/>
                <a:gd name="T24" fmla="*/ 35 w 77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0"/>
                  </a:lnTo>
                  <a:lnTo>
                    <a:pt x="8" y="69"/>
                  </a:lnTo>
                  <a:lnTo>
                    <a:pt x="21" y="80"/>
                  </a:lnTo>
                  <a:lnTo>
                    <a:pt x="48" y="78"/>
                  </a:lnTo>
                  <a:lnTo>
                    <a:pt x="67" y="68"/>
                  </a:lnTo>
                  <a:lnTo>
                    <a:pt x="76" y="53"/>
                  </a:lnTo>
                  <a:lnTo>
                    <a:pt x="73" y="28"/>
                  </a:lnTo>
                  <a:lnTo>
                    <a:pt x="62" y="10"/>
                  </a:lnTo>
                  <a:lnTo>
                    <a:pt x="45" y="1"/>
                  </a:lnTo>
                  <a:lnTo>
                    <a:pt x="35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60277" y="2510596"/>
            <a:ext cx="877824" cy="324094"/>
            <a:chOff x="3444506" y="1610875"/>
            <a:chExt cx="877824" cy="324094"/>
          </a:xfrm>
        </p:grpSpPr>
        <p:sp>
          <p:nvSpPr>
            <p:cNvPr id="79" name="Oval 49"/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rc 55"/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rc 56"/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57"/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51028" y="2475252"/>
            <a:ext cx="980819" cy="324094"/>
            <a:chOff x="4651028" y="2475252"/>
            <a:chExt cx="980819" cy="324094"/>
          </a:xfrm>
        </p:grpSpPr>
        <p:sp>
          <p:nvSpPr>
            <p:cNvPr id="88" name="Oval 49"/>
            <p:cNvSpPr>
              <a:spLocks noChangeArrowheads="1"/>
            </p:cNvSpPr>
            <p:nvPr/>
          </p:nvSpPr>
          <p:spPr bwMode="auto">
            <a:xfrm>
              <a:off x="5365108" y="2616725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 flipH="1">
              <a:off x="5419971" y="2636981"/>
              <a:ext cx="2118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50"/>
            <p:cNvSpPr>
              <a:spLocks noChangeShapeType="1"/>
            </p:cNvSpPr>
            <p:nvPr/>
          </p:nvSpPr>
          <p:spPr bwMode="auto">
            <a:xfrm flipH="1">
              <a:off x="4651028" y="252926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52"/>
            <p:cNvSpPr>
              <a:spLocks noChangeShapeType="1"/>
            </p:cNvSpPr>
            <p:nvPr/>
          </p:nvSpPr>
          <p:spPr bwMode="auto">
            <a:xfrm flipV="1">
              <a:off x="4976150" y="2475252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3"/>
            <p:cNvSpPr>
              <a:spLocks noChangeShapeType="1"/>
            </p:cNvSpPr>
            <p:nvPr/>
          </p:nvSpPr>
          <p:spPr bwMode="auto">
            <a:xfrm>
              <a:off x="4976150" y="2799346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54"/>
            <p:cNvSpPr>
              <a:spLocks noChangeShapeType="1"/>
            </p:cNvSpPr>
            <p:nvPr/>
          </p:nvSpPr>
          <p:spPr bwMode="auto">
            <a:xfrm>
              <a:off x="4976150" y="2475252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rc 55"/>
            <p:cNvSpPr>
              <a:spLocks/>
            </p:cNvSpPr>
            <p:nvPr/>
          </p:nvSpPr>
          <p:spPr bwMode="auto">
            <a:xfrm>
              <a:off x="5195606" y="247525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rc 56"/>
            <p:cNvSpPr>
              <a:spLocks/>
            </p:cNvSpPr>
            <p:nvPr/>
          </p:nvSpPr>
          <p:spPr bwMode="auto">
            <a:xfrm flipV="1">
              <a:off x="5195606" y="2637299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7"/>
            <p:cNvSpPr>
              <a:spLocks noChangeShapeType="1"/>
            </p:cNvSpPr>
            <p:nvPr/>
          </p:nvSpPr>
          <p:spPr bwMode="auto">
            <a:xfrm flipH="1">
              <a:off x="4651028" y="2745330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49"/>
            <p:cNvSpPr>
              <a:spLocks noChangeArrowheads="1"/>
            </p:cNvSpPr>
            <p:nvPr/>
          </p:nvSpPr>
          <p:spPr bwMode="auto">
            <a:xfrm>
              <a:off x="4919931" y="2718641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49"/>
            <p:cNvSpPr>
              <a:spLocks noChangeArrowheads="1"/>
            </p:cNvSpPr>
            <p:nvPr/>
          </p:nvSpPr>
          <p:spPr bwMode="auto">
            <a:xfrm>
              <a:off x="4911464" y="2498510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822575" y="2479546"/>
            <a:ext cx="910115" cy="328456"/>
            <a:chOff x="5822575" y="2479546"/>
            <a:chExt cx="910115" cy="328456"/>
          </a:xfrm>
        </p:grpSpPr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822575" y="2532809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106986" y="2479546"/>
              <a:ext cx="9480" cy="319579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106986" y="2799125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106986" y="2479546"/>
              <a:ext cx="227529" cy="8877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6505161" y="2639335"/>
              <a:ext cx="227529" cy="8877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6334514" y="2479546"/>
              <a:ext cx="170646" cy="159789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6334514" y="2639335"/>
              <a:ext cx="170646" cy="159789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822575" y="2745862"/>
              <a:ext cx="284411" cy="8877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822575" y="2643689"/>
              <a:ext cx="2844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Line 59"/>
          <p:cNvSpPr>
            <a:spLocks noChangeShapeType="1"/>
          </p:cNvSpPr>
          <p:nvPr/>
        </p:nvSpPr>
        <p:spPr bwMode="auto">
          <a:xfrm flipH="1">
            <a:off x="5880479" y="1923864"/>
            <a:ext cx="233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 flipH="1">
            <a:off x="6521238" y="2032855"/>
            <a:ext cx="233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Arc 61"/>
          <p:cNvSpPr>
            <a:spLocks/>
          </p:cNvSpPr>
          <p:nvPr/>
        </p:nvSpPr>
        <p:spPr bwMode="auto">
          <a:xfrm>
            <a:off x="6055231" y="1869368"/>
            <a:ext cx="116502" cy="1634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Arc 62"/>
          <p:cNvSpPr>
            <a:spLocks/>
          </p:cNvSpPr>
          <p:nvPr/>
        </p:nvSpPr>
        <p:spPr bwMode="auto">
          <a:xfrm flipV="1">
            <a:off x="6055231" y="2032855"/>
            <a:ext cx="116502" cy="1634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5880479" y="2141846"/>
            <a:ext cx="233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Arc 64"/>
          <p:cNvSpPr>
            <a:spLocks/>
          </p:cNvSpPr>
          <p:nvPr/>
        </p:nvSpPr>
        <p:spPr bwMode="auto">
          <a:xfrm>
            <a:off x="6055231" y="1869368"/>
            <a:ext cx="466006" cy="170299"/>
          </a:xfrm>
          <a:custGeom>
            <a:avLst/>
            <a:gdLst>
              <a:gd name="T0" fmla="*/ 0 w 21600"/>
              <a:gd name="T1" fmla="*/ 0 h 22430"/>
              <a:gd name="T2" fmla="*/ 7 w 21600"/>
              <a:gd name="T3" fmla="*/ 1 h 22430"/>
              <a:gd name="T4" fmla="*/ 0 w 21600"/>
              <a:gd name="T5" fmla="*/ 1 h 22430"/>
              <a:gd name="T6" fmla="*/ 0 60000 65536"/>
              <a:gd name="T7" fmla="*/ 0 60000 65536"/>
              <a:gd name="T8" fmla="*/ 0 60000 65536"/>
              <a:gd name="T9" fmla="*/ 0 w 21600"/>
              <a:gd name="T10" fmla="*/ 0 h 22430"/>
              <a:gd name="T11" fmla="*/ 21600 w 21600"/>
              <a:gd name="T12" fmla="*/ 22430 h 22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4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</a:path>
              <a:path w="21600" h="224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Arc 65"/>
          <p:cNvSpPr>
            <a:spLocks/>
          </p:cNvSpPr>
          <p:nvPr/>
        </p:nvSpPr>
        <p:spPr bwMode="auto">
          <a:xfrm flipV="1">
            <a:off x="6055231" y="2032855"/>
            <a:ext cx="466006" cy="163487"/>
          </a:xfrm>
          <a:custGeom>
            <a:avLst/>
            <a:gdLst>
              <a:gd name="T0" fmla="*/ 0 w 21600"/>
              <a:gd name="T1" fmla="*/ 0 h 21600"/>
              <a:gd name="T2" fmla="*/ 7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63"/>
          <p:cNvSpPr>
            <a:spLocks noChangeShapeType="1"/>
          </p:cNvSpPr>
          <p:nvPr/>
        </p:nvSpPr>
        <p:spPr bwMode="auto">
          <a:xfrm flipH="1">
            <a:off x="5895315" y="2035302"/>
            <a:ext cx="233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2">
            <a:extLst>
              <a:ext uri="{FF2B5EF4-FFF2-40B4-BE49-F238E27FC236}">
                <a16:creationId xmlns:a16="http://schemas.microsoft.com/office/drawing/2014/main" id="{F3E4FD4F-879B-8E49-9621-85AA6528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55" y="72844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D562D217-2596-2C4E-9ACC-22D67791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500" y="71267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id="{B0E0515F-8D53-2046-AD9A-0E271696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931" y="1559521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7">
            <a:extLst>
              <a:ext uri="{FF2B5EF4-FFF2-40B4-BE49-F238E27FC236}">
                <a16:creationId xmlns:a16="http://schemas.microsoft.com/office/drawing/2014/main" id="{FC150F27-BAA1-F34B-91AC-123C21FA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120" y="15341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F93965C5-E1FE-6E4B-BE09-144E9AFA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74" y="272156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1678E0B9-B909-E84F-90A7-F0B5A47A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361" y="233404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id="{62B69D9E-0277-6245-9D74-9F1306F4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805" y="2371431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0210249C-829B-8044-B226-777F5794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779" y="524343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111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4A5E4133-874A-E443-B9A0-C2907F32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361" y="834804"/>
            <a:ext cx="469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110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6C36EBB-2969-7343-8C75-127132A13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7874" y="1669072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101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98D95CBE-8735-DB4C-AAAF-59CB9D23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919" y="2449927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100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626A8978-7F3C-AE46-9541-05623831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770" y="2818399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011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1A2A0F5D-EDF4-644A-A74D-BF3E1AE4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274" y="2477793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010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39E46D40-6ED3-CE4F-A828-34D1A01E7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490" y="1669072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001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F8B5D9F3-2EBE-FC4A-94DD-4474DF0B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206" y="833326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000</a:t>
            </a:r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C27EDCA1-6263-BC4E-BB98-AE16787E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495" y="417981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A7FC54-1B73-1844-9BE9-D5513609C547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672895" y="684681"/>
            <a:ext cx="306466" cy="17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57C8E8-E550-DB46-81A7-2792F17F94EA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9399640" y="1183727"/>
            <a:ext cx="168991" cy="37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1266D-4929-884D-A6C4-93D82165113E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9434646" y="2092921"/>
            <a:ext cx="78116" cy="319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215E49-1FE2-204E-B1C8-050390EEF0F2}"/>
              </a:ext>
            </a:extLst>
          </p:cNvPr>
          <p:cNvCxnSpPr>
            <a:cxnSpLocks/>
            <a:stCxn id="9" idx="3"/>
            <a:endCxn id="15" idx="3"/>
          </p:cNvCxnSpPr>
          <p:nvPr/>
        </p:nvCxnSpPr>
        <p:spPr>
          <a:xfrm flipH="1">
            <a:off x="8660594" y="2789325"/>
            <a:ext cx="396882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DE6247-D0A5-8A49-B12E-34299840C22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7775090" y="2826716"/>
            <a:ext cx="356570" cy="11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082BCC-2981-DC47-AA3E-1C85F82B5008}"/>
              </a:ext>
            </a:extLst>
          </p:cNvPr>
          <p:cNvCxnSpPr>
            <a:cxnSpLocks/>
          </p:cNvCxnSpPr>
          <p:nvPr/>
        </p:nvCxnSpPr>
        <p:spPr>
          <a:xfrm flipV="1">
            <a:off x="7319805" y="1163775"/>
            <a:ext cx="118872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2858D7-A602-D348-B547-A0ECF0E6F39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841761" y="684681"/>
            <a:ext cx="297734" cy="147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64CE67-A633-3A41-9E9B-867C0816B72F}"/>
              </a:ext>
            </a:extLst>
          </p:cNvPr>
          <p:cNvCxnSpPr>
            <a:cxnSpLocks/>
          </p:cNvCxnSpPr>
          <p:nvPr/>
        </p:nvCxnSpPr>
        <p:spPr>
          <a:xfrm>
            <a:off x="7340183" y="2083211"/>
            <a:ext cx="78116" cy="319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B6A500-C550-CA40-BF93-6BB81735B5CE}"/>
              </a:ext>
            </a:extLst>
          </p:cNvPr>
          <p:cNvSpPr txBox="1"/>
          <p:nvPr/>
        </p:nvSpPr>
        <p:spPr>
          <a:xfrm>
            <a:off x="7799526" y="1058019"/>
            <a:ext cx="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3D67D-D71C-504B-ACA2-DDA1438B47FB}"/>
              </a:ext>
            </a:extLst>
          </p:cNvPr>
          <p:cNvSpPr txBox="1"/>
          <p:nvPr/>
        </p:nvSpPr>
        <p:spPr>
          <a:xfrm>
            <a:off x="8274122" y="2371431"/>
            <a:ext cx="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2B47E4-7771-8C4E-AE52-F55117E0E784}"/>
              </a:ext>
            </a:extLst>
          </p:cNvPr>
          <p:cNvSpPr txBox="1"/>
          <p:nvPr/>
        </p:nvSpPr>
        <p:spPr>
          <a:xfrm>
            <a:off x="8737844" y="1041350"/>
            <a:ext cx="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86546A-45AD-F34D-BCB8-9CFE20C0AEEE}"/>
              </a:ext>
            </a:extLst>
          </p:cNvPr>
          <p:cNvSpPr txBox="1"/>
          <p:nvPr/>
        </p:nvSpPr>
        <p:spPr>
          <a:xfrm>
            <a:off x="6096000" y="308899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21.2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6F1B2A5-16CB-1C40-8EF3-510597598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13712"/>
              </p:ext>
            </p:extLst>
          </p:nvPr>
        </p:nvGraphicFramePr>
        <p:xfrm>
          <a:off x="10290615" y="562116"/>
          <a:ext cx="1660092" cy="2564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Oval 30">
            <a:extLst>
              <a:ext uri="{FF2B5EF4-FFF2-40B4-BE49-F238E27FC236}">
                <a16:creationId xmlns:a16="http://schemas.microsoft.com/office/drawing/2014/main" id="{503F4C54-E584-BD4E-9CAE-1C6BDE7F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726" y="233404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B2B613D6-2A8F-D045-95B8-18B2B513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70" y="2371431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DC870EF9-40F7-8F46-B5B2-3EB5D100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44" y="524343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000</a:t>
            </a:r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9551E6CE-6C16-6442-A06E-B9950153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84" y="2449927"/>
            <a:ext cx="469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011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6E2D3C3D-622D-084A-950B-F10172E1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39" y="2477793"/>
            <a:ext cx="469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110</a:t>
            </a:r>
          </a:p>
        </p:txBody>
      </p:sp>
      <p:sp>
        <p:nvSpPr>
          <p:cNvPr id="48" name="Oval 23">
            <a:extLst>
              <a:ext uri="{FF2B5EF4-FFF2-40B4-BE49-F238E27FC236}">
                <a16:creationId xmlns:a16="http://schemas.microsoft.com/office/drawing/2014/main" id="{F516C720-B409-A64A-B113-CCF36A23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860" y="417981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14F3BD-7EC7-654A-9B34-5006E85D067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567109" y="898309"/>
            <a:ext cx="666317" cy="1435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69D31E-8FBC-0945-A646-28AA6E85B460}"/>
              </a:ext>
            </a:extLst>
          </p:cNvPr>
          <p:cNvCxnSpPr>
            <a:cxnSpLocks/>
            <a:stCxn id="38" idx="2"/>
            <a:endCxn id="45" idx="3"/>
          </p:cNvCxnSpPr>
          <p:nvPr/>
        </p:nvCxnSpPr>
        <p:spPr>
          <a:xfrm flipH="1">
            <a:off x="1829126" y="2600740"/>
            <a:ext cx="1137600" cy="30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CB558B-27E6-9D43-90D5-33268D857C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1405665" y="873266"/>
            <a:ext cx="799310" cy="15291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59DA00-0DE0-8740-8216-35CA05E16A03}"/>
              </a:ext>
            </a:extLst>
          </p:cNvPr>
          <p:cNvSpPr txBox="1"/>
          <p:nvPr/>
        </p:nvSpPr>
        <p:spPr>
          <a:xfrm>
            <a:off x="83365" y="308899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21.1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2D8D61A-6620-FA4A-9AA9-484EA5070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02649"/>
              </p:ext>
            </p:extLst>
          </p:nvPr>
        </p:nvGraphicFramePr>
        <p:xfrm>
          <a:off x="4277980" y="562116"/>
          <a:ext cx="1660092" cy="2564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Oval 22">
            <a:extLst>
              <a:ext uri="{FF2B5EF4-FFF2-40B4-BE49-F238E27FC236}">
                <a16:creationId xmlns:a16="http://schemas.microsoft.com/office/drawing/2014/main" id="{8D494907-84D2-0E46-A51C-3EFBFA50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66" y="402093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24">
            <a:extLst>
              <a:ext uri="{FF2B5EF4-FFF2-40B4-BE49-F238E27FC236}">
                <a16:creationId xmlns:a16="http://schemas.microsoft.com/office/drawing/2014/main" id="{65ECFA1A-FF16-9D44-AF46-E92E23BD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111" y="40051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26">
            <a:extLst>
              <a:ext uri="{FF2B5EF4-FFF2-40B4-BE49-F238E27FC236}">
                <a16:creationId xmlns:a16="http://schemas.microsoft.com/office/drawing/2014/main" id="{C88AD191-E141-BF4F-AC45-A536EB68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42" y="485200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27">
            <a:extLst>
              <a:ext uri="{FF2B5EF4-FFF2-40B4-BE49-F238E27FC236}">
                <a16:creationId xmlns:a16="http://schemas.microsoft.com/office/drawing/2014/main" id="{6D6435B9-A992-F443-B702-AD1A40B0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731" y="482662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28">
            <a:extLst>
              <a:ext uri="{FF2B5EF4-FFF2-40B4-BE49-F238E27FC236}">
                <a16:creationId xmlns:a16="http://schemas.microsoft.com/office/drawing/2014/main" id="{D888B515-1D90-364D-BD25-49050CDF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585" y="60140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0">
            <a:extLst>
              <a:ext uri="{FF2B5EF4-FFF2-40B4-BE49-F238E27FC236}">
                <a16:creationId xmlns:a16="http://schemas.microsoft.com/office/drawing/2014/main" id="{B0086596-8965-C849-A4F5-AB2D5B47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972" y="562652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31">
            <a:extLst>
              <a:ext uri="{FF2B5EF4-FFF2-40B4-BE49-F238E27FC236}">
                <a16:creationId xmlns:a16="http://schemas.microsoft.com/office/drawing/2014/main" id="{7B772255-0E63-9849-8BCE-4A2387A33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416" y="566391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32">
            <a:extLst>
              <a:ext uri="{FF2B5EF4-FFF2-40B4-BE49-F238E27FC236}">
                <a16:creationId xmlns:a16="http://schemas.microsoft.com/office/drawing/2014/main" id="{7F238DF1-1B38-C344-B7AA-3D8793A27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390" y="3816831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111</a:t>
            </a:r>
          </a:p>
        </p:txBody>
      </p:sp>
      <p:sp>
        <p:nvSpPr>
          <p:cNvPr id="76" name="Text Box 33">
            <a:extLst>
              <a:ext uri="{FF2B5EF4-FFF2-40B4-BE49-F238E27FC236}">
                <a16:creationId xmlns:a16="http://schemas.microsoft.com/office/drawing/2014/main" id="{6ADE0E9F-DBFA-7748-BEC6-0CC021DC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972" y="4127292"/>
            <a:ext cx="469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110</a:t>
            </a:r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59AC0F9A-4BB7-F047-AD1D-E8AFD144F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485" y="4961560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101</a:t>
            </a:r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13B0037F-35F8-6241-B150-06C1C1B2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530" y="5742415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100</a:t>
            </a:r>
          </a:p>
        </p:txBody>
      </p:sp>
      <p:sp>
        <p:nvSpPr>
          <p:cNvPr id="79" name="Text Box 36">
            <a:extLst>
              <a:ext uri="{FF2B5EF4-FFF2-40B4-BE49-F238E27FC236}">
                <a16:creationId xmlns:a16="http://schemas.microsoft.com/office/drawing/2014/main" id="{FDD28649-6BE8-3941-A467-02A321AC9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81" y="6110887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011</a:t>
            </a:r>
          </a:p>
        </p:txBody>
      </p:sp>
      <p:sp>
        <p:nvSpPr>
          <p:cNvPr id="80" name="Text Box 37">
            <a:extLst>
              <a:ext uri="{FF2B5EF4-FFF2-40B4-BE49-F238E27FC236}">
                <a16:creationId xmlns:a16="http://schemas.microsoft.com/office/drawing/2014/main" id="{705F5E03-8961-AD41-AAF3-CCB7F77D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885" y="5770281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010</a:t>
            </a:r>
          </a:p>
        </p:txBody>
      </p:sp>
      <p:sp>
        <p:nvSpPr>
          <p:cNvPr id="81" name="Text Box 38">
            <a:extLst>
              <a:ext uri="{FF2B5EF4-FFF2-40B4-BE49-F238E27FC236}">
                <a16:creationId xmlns:a16="http://schemas.microsoft.com/office/drawing/2014/main" id="{AAD4C2A6-87D1-884B-8A89-831C705B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101" y="4961560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001</a:t>
            </a:r>
          </a:p>
        </p:txBody>
      </p:sp>
      <p:sp>
        <p:nvSpPr>
          <p:cNvPr id="82" name="Text Box 39">
            <a:extLst>
              <a:ext uri="{FF2B5EF4-FFF2-40B4-BE49-F238E27FC236}">
                <a16:creationId xmlns:a16="http://schemas.microsoft.com/office/drawing/2014/main" id="{FAE54AC6-62E1-7E41-A9A4-C7C9242C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817" y="4125814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000</a:t>
            </a:r>
          </a:p>
        </p:txBody>
      </p:sp>
      <p:sp>
        <p:nvSpPr>
          <p:cNvPr id="83" name="Oval 23">
            <a:extLst>
              <a:ext uri="{FF2B5EF4-FFF2-40B4-BE49-F238E27FC236}">
                <a16:creationId xmlns:a16="http://schemas.microsoft.com/office/drawing/2014/main" id="{3FE4A5E4-CAD3-B14A-A814-23B82987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106" y="371046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D285C4E-4B53-E04C-80DC-9F1DEC82BE39}"/>
              </a:ext>
            </a:extLst>
          </p:cNvPr>
          <p:cNvCxnSpPr>
            <a:cxnSpLocks/>
            <a:stCxn id="101" idx="2"/>
            <a:endCxn id="69" idx="2"/>
          </p:cNvCxnSpPr>
          <p:nvPr/>
        </p:nvCxnSpPr>
        <p:spPr>
          <a:xfrm>
            <a:off x="4121794" y="4135874"/>
            <a:ext cx="1304317" cy="13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F5CD3F-4BE5-DF48-A515-DD7C4CC3F281}"/>
              </a:ext>
            </a:extLst>
          </p:cNvPr>
          <p:cNvSpPr txBox="1"/>
          <p:nvPr/>
        </p:nvSpPr>
        <p:spPr>
          <a:xfrm>
            <a:off x="5780747" y="5461400"/>
            <a:ext cx="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D910F05-5B24-094F-8C3A-067F0D58BF49}"/>
              </a:ext>
            </a:extLst>
          </p:cNvPr>
          <p:cNvSpPr txBox="1"/>
          <p:nvPr/>
        </p:nvSpPr>
        <p:spPr>
          <a:xfrm>
            <a:off x="6947331" y="4444931"/>
            <a:ext cx="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602FDE-45CC-CD45-86DE-A4CDC03DB747}"/>
              </a:ext>
            </a:extLst>
          </p:cNvPr>
          <p:cNvSpPr txBox="1"/>
          <p:nvPr/>
        </p:nvSpPr>
        <p:spPr>
          <a:xfrm>
            <a:off x="2728601" y="3372743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21.4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2C4D512-319B-9C4F-9885-9A610FC8C475}"/>
              </a:ext>
            </a:extLst>
          </p:cNvPr>
          <p:cNvSpPr/>
          <p:nvPr/>
        </p:nvSpPr>
        <p:spPr>
          <a:xfrm>
            <a:off x="6714067" y="3787983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 Box 39">
            <a:extLst>
              <a:ext uri="{FF2B5EF4-FFF2-40B4-BE49-F238E27FC236}">
                <a16:creationId xmlns:a16="http://schemas.microsoft.com/office/drawing/2014/main" id="{39A7DA3B-E3E3-954E-88B9-73578064D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924" y="3828097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CLR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D4DC25D-13B6-354C-AD21-451D75029EF6}"/>
              </a:ext>
            </a:extLst>
          </p:cNvPr>
          <p:cNvSpPr/>
          <p:nvPr/>
        </p:nvSpPr>
        <p:spPr>
          <a:xfrm rot="2665881">
            <a:off x="7386828" y="4512083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FE98287B-4AFC-1E4D-946D-C15191E48491}"/>
              </a:ext>
            </a:extLst>
          </p:cNvPr>
          <p:cNvSpPr/>
          <p:nvPr/>
        </p:nvSpPr>
        <p:spPr>
          <a:xfrm rot="5646324">
            <a:off x="7457256" y="5462419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9CF59C0C-14BB-F34E-8763-15028A31996B}"/>
              </a:ext>
            </a:extLst>
          </p:cNvPr>
          <p:cNvSpPr/>
          <p:nvPr/>
        </p:nvSpPr>
        <p:spPr>
          <a:xfrm rot="7769331">
            <a:off x="6719635" y="6176535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EB2404E3-E1C8-3240-9AC9-E3302C5E76A2}"/>
              </a:ext>
            </a:extLst>
          </p:cNvPr>
          <p:cNvSpPr/>
          <p:nvPr/>
        </p:nvSpPr>
        <p:spPr>
          <a:xfrm rot="19150176">
            <a:off x="5720179" y="3769985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227ADE75-A505-214B-9C7B-E662EFD7F074}"/>
              </a:ext>
            </a:extLst>
          </p:cNvPr>
          <p:cNvSpPr/>
          <p:nvPr/>
        </p:nvSpPr>
        <p:spPr>
          <a:xfrm rot="16669324">
            <a:off x="5041054" y="4515125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57724D66-EAE1-9C44-A4DA-7A9B7632A440}"/>
              </a:ext>
            </a:extLst>
          </p:cNvPr>
          <p:cNvSpPr/>
          <p:nvPr/>
        </p:nvSpPr>
        <p:spPr>
          <a:xfrm rot="13552483">
            <a:off x="5028892" y="5488639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C7A3BBB5-FE14-9F48-B4CE-EE02608A900D}"/>
              </a:ext>
            </a:extLst>
          </p:cNvPr>
          <p:cNvSpPr/>
          <p:nvPr/>
        </p:nvSpPr>
        <p:spPr>
          <a:xfrm rot="11405719">
            <a:off x="5750380" y="6210126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 Box 39">
            <a:extLst>
              <a:ext uri="{FF2B5EF4-FFF2-40B4-BE49-F238E27FC236}">
                <a16:creationId xmlns:a16="http://schemas.microsoft.com/office/drawing/2014/main" id="{9D60AA76-04C6-0443-A841-4D640CEA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07" y="3515733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0" name="Text Box 39">
            <a:extLst>
              <a:ext uri="{FF2B5EF4-FFF2-40B4-BE49-F238E27FC236}">
                <a16:creationId xmlns:a16="http://schemas.microsoft.com/office/drawing/2014/main" id="{32D051A0-29BD-3943-A876-426F800E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256" y="4443393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1" name="Text Box 39">
            <a:extLst>
              <a:ext uri="{FF2B5EF4-FFF2-40B4-BE49-F238E27FC236}">
                <a16:creationId xmlns:a16="http://schemas.microsoft.com/office/drawing/2014/main" id="{57C0E0D0-F99F-D046-A3B5-14350240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090" y="5457035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2" name="Text Box 39">
            <a:extLst>
              <a:ext uri="{FF2B5EF4-FFF2-40B4-BE49-F238E27FC236}">
                <a16:creationId xmlns:a16="http://schemas.microsoft.com/office/drawing/2014/main" id="{027245A6-C35E-384D-B3AD-642C38F8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490" y="6324234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3" name="Text Box 39">
            <a:extLst>
              <a:ext uri="{FF2B5EF4-FFF2-40B4-BE49-F238E27FC236}">
                <a16:creationId xmlns:a16="http://schemas.microsoft.com/office/drawing/2014/main" id="{B28AE492-CB27-3F48-92DA-DB5CC13C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160" y="6341863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4" name="Text Box 39">
            <a:extLst>
              <a:ext uri="{FF2B5EF4-FFF2-40B4-BE49-F238E27FC236}">
                <a16:creationId xmlns:a16="http://schemas.microsoft.com/office/drawing/2014/main" id="{B0858A38-7C8E-8343-A218-EF8FBBD1A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017" y="5420877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5" name="Text Box 39">
            <a:extLst>
              <a:ext uri="{FF2B5EF4-FFF2-40B4-BE49-F238E27FC236}">
                <a16:creationId xmlns:a16="http://schemas.microsoft.com/office/drawing/2014/main" id="{A031EB80-D719-FE4D-B96F-0ADF1DFD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248" y="4389528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6" name="Text Box 39">
            <a:extLst>
              <a:ext uri="{FF2B5EF4-FFF2-40B4-BE49-F238E27FC236}">
                <a16:creationId xmlns:a16="http://schemas.microsoft.com/office/drawing/2014/main" id="{C18A58CA-090A-5242-BBCA-C397C162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793" y="3471505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3EB88A5C-6C92-F642-8301-79764ACCC28F}"/>
              </a:ext>
            </a:extLst>
          </p:cNvPr>
          <p:cNvSpPr/>
          <p:nvPr/>
        </p:nvSpPr>
        <p:spPr>
          <a:xfrm rot="11421450">
            <a:off x="6597586" y="4218546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952BD432-B89C-6B44-9AC6-10932E6F5F1A}"/>
              </a:ext>
            </a:extLst>
          </p:cNvPr>
          <p:cNvSpPr/>
          <p:nvPr/>
        </p:nvSpPr>
        <p:spPr>
          <a:xfrm rot="14198588">
            <a:off x="7035800" y="4719876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36535F2B-BD86-BA49-95C5-DB903E98CF61}"/>
              </a:ext>
            </a:extLst>
          </p:cNvPr>
          <p:cNvSpPr/>
          <p:nvPr/>
        </p:nvSpPr>
        <p:spPr>
          <a:xfrm rot="16200000">
            <a:off x="6991958" y="5312400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C2B16CC4-7628-D74E-B2B5-8E4B218B5176}"/>
              </a:ext>
            </a:extLst>
          </p:cNvPr>
          <p:cNvSpPr/>
          <p:nvPr/>
        </p:nvSpPr>
        <p:spPr>
          <a:xfrm rot="18863491">
            <a:off x="6554096" y="5780619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382E2F23-2E89-C242-958A-816AD33435EB}"/>
              </a:ext>
            </a:extLst>
          </p:cNvPr>
          <p:cNvSpPr/>
          <p:nvPr/>
        </p:nvSpPr>
        <p:spPr>
          <a:xfrm rot="251282">
            <a:off x="5877505" y="5770299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FDD71096-B117-9346-9AE3-2562E278D382}"/>
              </a:ext>
            </a:extLst>
          </p:cNvPr>
          <p:cNvSpPr/>
          <p:nvPr/>
        </p:nvSpPr>
        <p:spPr>
          <a:xfrm rot="2522697">
            <a:off x="5428800" y="5321416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AB4F450E-AA61-204C-8D98-9795043F728F}"/>
              </a:ext>
            </a:extLst>
          </p:cNvPr>
          <p:cNvSpPr/>
          <p:nvPr/>
        </p:nvSpPr>
        <p:spPr>
          <a:xfrm rot="6199810">
            <a:off x="5463592" y="4609041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56DF7C33-BC65-474C-BB33-AF1E6B160B1B}"/>
              </a:ext>
            </a:extLst>
          </p:cNvPr>
          <p:cNvSpPr/>
          <p:nvPr/>
        </p:nvSpPr>
        <p:spPr>
          <a:xfrm rot="8175185">
            <a:off x="5901395" y="4229536"/>
            <a:ext cx="508000" cy="225217"/>
          </a:xfrm>
          <a:custGeom>
            <a:avLst/>
            <a:gdLst>
              <a:gd name="connsiteX0" fmla="*/ 508000 w 508000"/>
              <a:gd name="connsiteY0" fmla="*/ 225217 h 225217"/>
              <a:gd name="connsiteX1" fmla="*/ 313266 w 508000"/>
              <a:gd name="connsiteY1" fmla="*/ 13550 h 225217"/>
              <a:gd name="connsiteX2" fmla="*/ 0 w 508000"/>
              <a:gd name="connsiteY2" fmla="*/ 38950 h 2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225217">
                <a:moveTo>
                  <a:pt x="508000" y="225217"/>
                </a:moveTo>
                <a:cubicBezTo>
                  <a:pt x="452966" y="134905"/>
                  <a:pt x="397933" y="44594"/>
                  <a:pt x="313266" y="13550"/>
                </a:cubicBezTo>
                <a:cubicBezTo>
                  <a:pt x="228599" y="-17494"/>
                  <a:pt x="114299" y="10728"/>
                  <a:pt x="0" y="38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09D85D71-02AF-DB4B-8EA5-D573DC6C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384" y="4914043"/>
            <a:ext cx="9570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 DEC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A517975F-A47B-2744-80B4-7B8056CCD540}"/>
              </a:ext>
            </a:extLst>
          </p:cNvPr>
          <p:cNvSpPr/>
          <p:nvPr/>
        </p:nvSpPr>
        <p:spPr>
          <a:xfrm>
            <a:off x="6201907" y="3454208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E883DE00-E560-3744-9C50-3728DE780668}"/>
              </a:ext>
            </a:extLst>
          </p:cNvPr>
          <p:cNvSpPr/>
          <p:nvPr/>
        </p:nvSpPr>
        <p:spPr>
          <a:xfrm rot="2466609">
            <a:off x="7260958" y="3893231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1C738A5C-1C4B-584F-83CD-9AD23F8F48B6}"/>
              </a:ext>
            </a:extLst>
          </p:cNvPr>
          <p:cNvSpPr/>
          <p:nvPr/>
        </p:nvSpPr>
        <p:spPr>
          <a:xfrm rot="5107121">
            <a:off x="7721717" y="4988453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D525E47-1E77-EA4E-A73C-A0C5A92E8DB1}"/>
              </a:ext>
            </a:extLst>
          </p:cNvPr>
          <p:cNvSpPr/>
          <p:nvPr/>
        </p:nvSpPr>
        <p:spPr>
          <a:xfrm rot="16200000">
            <a:off x="4642645" y="4918162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47D608E0-AF54-9149-97C7-B8FE3236A462}"/>
              </a:ext>
            </a:extLst>
          </p:cNvPr>
          <p:cNvSpPr/>
          <p:nvPr/>
        </p:nvSpPr>
        <p:spPr>
          <a:xfrm rot="19037540">
            <a:off x="5175511" y="3807315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C26901B0-59A7-FF4A-B608-2042B6F00BCD}"/>
              </a:ext>
            </a:extLst>
          </p:cNvPr>
          <p:cNvSpPr/>
          <p:nvPr/>
        </p:nvSpPr>
        <p:spPr>
          <a:xfrm rot="13797147">
            <a:off x="5039601" y="5992560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AA714BC4-BABC-9E4A-A30A-749A1E08F2FF}"/>
              </a:ext>
            </a:extLst>
          </p:cNvPr>
          <p:cNvSpPr/>
          <p:nvPr/>
        </p:nvSpPr>
        <p:spPr>
          <a:xfrm rot="7177997">
            <a:off x="7285757" y="6011846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55135A26-BE77-B54C-971E-A12B2335189B}"/>
              </a:ext>
            </a:extLst>
          </p:cNvPr>
          <p:cNvSpPr/>
          <p:nvPr/>
        </p:nvSpPr>
        <p:spPr>
          <a:xfrm rot="10611500">
            <a:off x="6159861" y="6509586"/>
            <a:ext cx="608065" cy="288059"/>
          </a:xfrm>
          <a:custGeom>
            <a:avLst/>
            <a:gdLst>
              <a:gd name="connsiteX0" fmla="*/ 419026 w 608065"/>
              <a:gd name="connsiteY0" fmla="*/ 288059 h 288059"/>
              <a:gd name="connsiteX1" fmla="*/ 605293 w 608065"/>
              <a:gd name="connsiteY1" fmla="*/ 110259 h 288059"/>
              <a:gd name="connsiteX2" fmla="*/ 292026 w 608065"/>
              <a:gd name="connsiteY2" fmla="*/ 192 h 288059"/>
              <a:gd name="connsiteX3" fmla="*/ 4160 w 608065"/>
              <a:gd name="connsiteY3" fmla="*/ 135659 h 288059"/>
              <a:gd name="connsiteX4" fmla="*/ 148093 w 608065"/>
              <a:gd name="connsiteY4" fmla="*/ 271125 h 2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288059">
                <a:moveTo>
                  <a:pt x="419026" y="288059"/>
                </a:moveTo>
                <a:cubicBezTo>
                  <a:pt x="522743" y="223148"/>
                  <a:pt x="626460" y="158237"/>
                  <a:pt x="605293" y="110259"/>
                </a:cubicBezTo>
                <a:cubicBezTo>
                  <a:pt x="584126" y="62281"/>
                  <a:pt x="392215" y="-4041"/>
                  <a:pt x="292026" y="192"/>
                </a:cubicBezTo>
                <a:cubicBezTo>
                  <a:pt x="191837" y="4425"/>
                  <a:pt x="28149" y="90503"/>
                  <a:pt x="4160" y="135659"/>
                </a:cubicBezTo>
                <a:cubicBezTo>
                  <a:pt x="-19829" y="180814"/>
                  <a:pt x="64132" y="225969"/>
                  <a:pt x="148093" y="271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E68C9E64-B6F6-A247-ACAF-860BABAAE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885" y="3184567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25A0D4A4-2526-9846-AEF9-ED8CBD90F4DF}"/>
              </a:ext>
            </a:extLst>
          </p:cNvPr>
          <p:cNvSpPr txBox="1">
            <a:spLocks noChangeArrowheads="1"/>
          </p:cNvSpPr>
          <p:nvPr/>
        </p:nvSpPr>
        <p:spPr bwMode="auto">
          <a:xfrm rot="2761433">
            <a:off x="7300769" y="3744724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  <p:sp>
        <p:nvSpPr>
          <p:cNvPr id="138" name="Text Box 39">
            <a:extLst>
              <a:ext uri="{FF2B5EF4-FFF2-40B4-BE49-F238E27FC236}">
                <a16:creationId xmlns:a16="http://schemas.microsoft.com/office/drawing/2014/main" id="{C0E4B4F5-D6BB-C445-8A3E-D277EA7368A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08442" y="5033764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  <p:sp>
        <p:nvSpPr>
          <p:cNvPr id="139" name="Text Box 39">
            <a:extLst>
              <a:ext uri="{FF2B5EF4-FFF2-40B4-BE49-F238E27FC236}">
                <a16:creationId xmlns:a16="http://schemas.microsoft.com/office/drawing/2014/main" id="{2704713C-AA16-CA49-8B72-639E82FDC729}"/>
              </a:ext>
            </a:extLst>
          </p:cNvPr>
          <p:cNvSpPr txBox="1">
            <a:spLocks noChangeArrowheads="1"/>
          </p:cNvSpPr>
          <p:nvPr/>
        </p:nvSpPr>
        <p:spPr bwMode="auto">
          <a:xfrm rot="7383615">
            <a:off x="7350814" y="6116496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  <p:sp>
        <p:nvSpPr>
          <p:cNvPr id="140" name="Text Box 39">
            <a:extLst>
              <a:ext uri="{FF2B5EF4-FFF2-40B4-BE49-F238E27FC236}">
                <a16:creationId xmlns:a16="http://schemas.microsoft.com/office/drawing/2014/main" id="{DF6F4527-3C8D-C64F-8F53-181FEF05BA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93533" y="4914185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  <p:sp>
        <p:nvSpPr>
          <p:cNvPr id="141" name="Text Box 39">
            <a:extLst>
              <a:ext uri="{FF2B5EF4-FFF2-40B4-BE49-F238E27FC236}">
                <a16:creationId xmlns:a16="http://schemas.microsoft.com/office/drawing/2014/main" id="{59EB8AA6-AA15-9C4C-80E0-9E9639C3F461}"/>
              </a:ext>
            </a:extLst>
          </p:cNvPr>
          <p:cNvSpPr txBox="1">
            <a:spLocks noChangeArrowheads="1"/>
          </p:cNvSpPr>
          <p:nvPr/>
        </p:nvSpPr>
        <p:spPr bwMode="auto">
          <a:xfrm rot="19068284">
            <a:off x="4843856" y="3564848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  <p:sp>
        <p:nvSpPr>
          <p:cNvPr id="142" name="Text Box 39">
            <a:extLst>
              <a:ext uri="{FF2B5EF4-FFF2-40B4-BE49-F238E27FC236}">
                <a16:creationId xmlns:a16="http://schemas.microsoft.com/office/drawing/2014/main" id="{3F325A04-BFF4-1844-8D61-8D5F238FC378}"/>
              </a:ext>
            </a:extLst>
          </p:cNvPr>
          <p:cNvSpPr txBox="1">
            <a:spLocks noChangeArrowheads="1"/>
          </p:cNvSpPr>
          <p:nvPr/>
        </p:nvSpPr>
        <p:spPr bwMode="auto">
          <a:xfrm rot="13866339">
            <a:off x="4635100" y="6103563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  <p:sp>
        <p:nvSpPr>
          <p:cNvPr id="143" name="Text Box 39">
            <a:extLst>
              <a:ext uri="{FF2B5EF4-FFF2-40B4-BE49-F238E27FC236}">
                <a16:creationId xmlns:a16="http://schemas.microsoft.com/office/drawing/2014/main" id="{349262A1-E00F-2647-B107-8533B458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131" y="6622068"/>
            <a:ext cx="947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INC’DEC’</a:t>
            </a:r>
          </a:p>
        </p:txBody>
      </p:sp>
    </p:spTree>
    <p:extLst>
      <p:ext uri="{BB962C8B-B14F-4D97-AF65-F5344CB8AC3E}">
        <p14:creationId xmlns:p14="http://schemas.microsoft.com/office/powerpoint/2010/main" val="352082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2345872" y="1020672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422072" y="1049247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431472" y="8968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812472" y="821282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812472" y="1277847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812472" y="82128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117272" y="821282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117272" y="1049247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431472" y="12016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431472" y="896847"/>
            <a:ext cx="12700" cy="304800"/>
          </a:xfrm>
          <a:custGeom>
            <a:avLst/>
            <a:gdLst>
              <a:gd name="T0" fmla="*/ 0 w 20"/>
              <a:gd name="T1" fmla="*/ 0 h 480"/>
              <a:gd name="T2" fmla="*/ 2 w 20"/>
              <a:gd name="T3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480">
                <a:moveTo>
                  <a:pt x="0" y="0"/>
                </a:moveTo>
                <a:lnTo>
                  <a:pt x="2" y="47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050472" y="10492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393372" y="101114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6 h 119"/>
              <a:gd name="T6" fmla="*/ 6 w 118"/>
              <a:gd name="T7" fmla="*/ 33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1 h 119"/>
              <a:gd name="T24" fmla="*/ 118 w 118"/>
              <a:gd name="T25" fmla="*/ 73 h 119"/>
              <a:gd name="T26" fmla="*/ 115 w 118"/>
              <a:gd name="T27" fmla="*/ 47 h 119"/>
              <a:gd name="T28" fmla="*/ 107 w 118"/>
              <a:gd name="T29" fmla="*/ 26 h 119"/>
              <a:gd name="T30" fmla="*/ 93 w 118"/>
              <a:gd name="T31" fmla="*/ 11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6"/>
                </a:lnTo>
                <a:lnTo>
                  <a:pt x="6" y="33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1"/>
                </a:lnTo>
                <a:lnTo>
                  <a:pt x="118" y="73"/>
                </a:lnTo>
                <a:lnTo>
                  <a:pt x="115" y="47"/>
                </a:lnTo>
                <a:lnTo>
                  <a:pt x="107" y="26"/>
                </a:lnTo>
                <a:lnTo>
                  <a:pt x="93" y="11"/>
                </a:lnTo>
                <a:lnTo>
                  <a:pt x="75" y="2"/>
                </a:lnTo>
                <a:lnTo>
                  <a:pt x="59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393372" y="101114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6 h 119"/>
              <a:gd name="T6" fmla="*/ 6 w 118"/>
              <a:gd name="T7" fmla="*/ 33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1 h 119"/>
              <a:gd name="T24" fmla="*/ 118 w 118"/>
              <a:gd name="T25" fmla="*/ 73 h 119"/>
              <a:gd name="T26" fmla="*/ 115 w 118"/>
              <a:gd name="T27" fmla="*/ 47 h 119"/>
              <a:gd name="T28" fmla="*/ 107 w 118"/>
              <a:gd name="T29" fmla="*/ 26 h 119"/>
              <a:gd name="T30" fmla="*/ 93 w 118"/>
              <a:gd name="T31" fmla="*/ 11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6"/>
                </a:lnTo>
                <a:lnTo>
                  <a:pt x="6" y="33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1"/>
                </a:lnTo>
                <a:lnTo>
                  <a:pt x="118" y="73"/>
                </a:lnTo>
                <a:lnTo>
                  <a:pt x="115" y="47"/>
                </a:lnTo>
                <a:lnTo>
                  <a:pt x="107" y="26"/>
                </a:lnTo>
                <a:lnTo>
                  <a:pt x="93" y="11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3341915" y="833982"/>
            <a:ext cx="1219200" cy="470535"/>
            <a:chOff x="3341915" y="833982"/>
            <a:chExt cx="1219200" cy="470535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256950" y="1033372"/>
              <a:ext cx="74930" cy="77470"/>
            </a:xfrm>
            <a:custGeom>
              <a:avLst/>
              <a:gdLst>
                <a:gd name="T0" fmla="*/ 59 w 118"/>
                <a:gd name="T1" fmla="*/ 0 h 122"/>
                <a:gd name="T2" fmla="*/ 38 w 118"/>
                <a:gd name="T3" fmla="*/ 4 h 122"/>
                <a:gd name="T4" fmla="*/ 20 w 118"/>
                <a:gd name="T5" fmla="*/ 16 h 122"/>
                <a:gd name="T6" fmla="*/ 6 w 118"/>
                <a:gd name="T7" fmla="*/ 33 h 122"/>
                <a:gd name="T8" fmla="*/ 0 w 118"/>
                <a:gd name="T9" fmla="*/ 54 h 122"/>
                <a:gd name="T10" fmla="*/ 3 w 118"/>
                <a:gd name="T11" fmla="*/ 79 h 122"/>
                <a:gd name="T12" fmla="*/ 14 w 118"/>
                <a:gd name="T13" fmla="*/ 99 h 122"/>
                <a:gd name="T14" fmla="*/ 29 w 118"/>
                <a:gd name="T15" fmla="*/ 113 h 122"/>
                <a:gd name="T16" fmla="*/ 48 w 118"/>
                <a:gd name="T17" fmla="*/ 121 h 122"/>
                <a:gd name="T18" fmla="*/ 74 w 118"/>
                <a:gd name="T19" fmla="*/ 118 h 122"/>
                <a:gd name="T20" fmla="*/ 95 w 118"/>
                <a:gd name="T21" fmla="*/ 109 h 122"/>
                <a:gd name="T22" fmla="*/ 109 w 118"/>
                <a:gd name="T23" fmla="*/ 94 h 122"/>
                <a:gd name="T24" fmla="*/ 117 w 118"/>
                <a:gd name="T25" fmla="*/ 76 h 122"/>
                <a:gd name="T26" fmla="*/ 115 w 118"/>
                <a:gd name="T27" fmla="*/ 49 h 122"/>
                <a:gd name="T28" fmla="*/ 107 w 118"/>
                <a:gd name="T29" fmla="*/ 28 h 122"/>
                <a:gd name="T30" fmla="*/ 94 w 118"/>
                <a:gd name="T31" fmla="*/ 12 h 122"/>
                <a:gd name="T32" fmla="*/ 77 w 118"/>
                <a:gd name="T33" fmla="*/ 2 h 122"/>
                <a:gd name="T34" fmla="*/ 59 w 118"/>
                <a:gd name="T3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22">
                  <a:moveTo>
                    <a:pt x="59" y="0"/>
                  </a:moveTo>
                  <a:lnTo>
                    <a:pt x="38" y="4"/>
                  </a:lnTo>
                  <a:lnTo>
                    <a:pt x="20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9"/>
                  </a:lnTo>
                  <a:lnTo>
                    <a:pt x="14" y="99"/>
                  </a:lnTo>
                  <a:lnTo>
                    <a:pt x="29" y="113"/>
                  </a:lnTo>
                  <a:lnTo>
                    <a:pt x="48" y="121"/>
                  </a:lnTo>
                  <a:lnTo>
                    <a:pt x="74" y="118"/>
                  </a:lnTo>
                  <a:lnTo>
                    <a:pt x="95" y="109"/>
                  </a:lnTo>
                  <a:lnTo>
                    <a:pt x="109" y="94"/>
                  </a:lnTo>
                  <a:lnTo>
                    <a:pt x="117" y="76"/>
                  </a:lnTo>
                  <a:lnTo>
                    <a:pt x="115" y="49"/>
                  </a:lnTo>
                  <a:lnTo>
                    <a:pt x="107" y="28"/>
                  </a:lnTo>
                  <a:lnTo>
                    <a:pt x="94" y="12"/>
                  </a:lnTo>
                  <a:lnTo>
                    <a:pt x="77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32515" y="1063852"/>
              <a:ext cx="228600" cy="1270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41915" y="91018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722915" y="833982"/>
              <a:ext cx="12700" cy="457835"/>
            </a:xfrm>
            <a:custGeom>
              <a:avLst/>
              <a:gdLst>
                <a:gd name="T0" fmla="*/ 0 w 20"/>
                <a:gd name="T1" fmla="*/ 722 h 721"/>
                <a:gd name="T2" fmla="*/ 0 w 20"/>
                <a:gd name="T3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1">
                  <a:moveTo>
                    <a:pt x="0" y="722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722915" y="1291817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722915" y="833982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027715" y="833982"/>
              <a:ext cx="228600" cy="229870"/>
            </a:xfrm>
            <a:custGeom>
              <a:avLst/>
              <a:gdLst>
                <a:gd name="T0" fmla="*/ 0 w 360"/>
                <a:gd name="T1" fmla="*/ 0 h 362"/>
                <a:gd name="T2" fmla="*/ 29 w 360"/>
                <a:gd name="T3" fmla="*/ 1 h 362"/>
                <a:gd name="T4" fmla="*/ 58 w 360"/>
                <a:gd name="T5" fmla="*/ 4 h 362"/>
                <a:gd name="T6" fmla="*/ 86 w 360"/>
                <a:gd name="T7" fmla="*/ 10 h 362"/>
                <a:gd name="T8" fmla="*/ 113 w 360"/>
                <a:gd name="T9" fmla="*/ 18 h 362"/>
                <a:gd name="T10" fmla="*/ 140 w 360"/>
                <a:gd name="T11" fmla="*/ 28 h 362"/>
                <a:gd name="T12" fmla="*/ 165 w 360"/>
                <a:gd name="T13" fmla="*/ 40 h 362"/>
                <a:gd name="T14" fmla="*/ 189 w 360"/>
                <a:gd name="T15" fmla="*/ 53 h 362"/>
                <a:gd name="T16" fmla="*/ 212 w 360"/>
                <a:gd name="T17" fmla="*/ 69 h 362"/>
                <a:gd name="T18" fmla="*/ 234 w 360"/>
                <a:gd name="T19" fmla="*/ 86 h 362"/>
                <a:gd name="T20" fmla="*/ 254 w 360"/>
                <a:gd name="T21" fmla="*/ 105 h 362"/>
                <a:gd name="T22" fmla="*/ 273 w 360"/>
                <a:gd name="T23" fmla="*/ 125 h 362"/>
                <a:gd name="T24" fmla="*/ 290 w 360"/>
                <a:gd name="T25" fmla="*/ 147 h 362"/>
                <a:gd name="T26" fmla="*/ 306 w 360"/>
                <a:gd name="T27" fmla="*/ 170 h 362"/>
                <a:gd name="T28" fmla="*/ 319 w 360"/>
                <a:gd name="T29" fmla="*/ 195 h 362"/>
                <a:gd name="T30" fmla="*/ 331 w 360"/>
                <a:gd name="T31" fmla="*/ 220 h 362"/>
                <a:gd name="T32" fmla="*/ 341 w 360"/>
                <a:gd name="T33" fmla="*/ 247 h 362"/>
                <a:gd name="T34" fmla="*/ 349 w 360"/>
                <a:gd name="T35" fmla="*/ 274 h 362"/>
                <a:gd name="T36" fmla="*/ 355 w 360"/>
                <a:gd name="T37" fmla="*/ 303 h 362"/>
                <a:gd name="T38" fmla="*/ 358 w 360"/>
                <a:gd name="T39" fmla="*/ 332 h 362"/>
                <a:gd name="T40" fmla="*/ 359 w 360"/>
                <a:gd name="T41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2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5"/>
                  </a:lnTo>
                  <a:lnTo>
                    <a:pt x="331" y="220"/>
                  </a:lnTo>
                  <a:lnTo>
                    <a:pt x="341" y="247"/>
                  </a:lnTo>
                  <a:lnTo>
                    <a:pt x="349" y="274"/>
                  </a:lnTo>
                  <a:lnTo>
                    <a:pt x="355" y="303"/>
                  </a:lnTo>
                  <a:lnTo>
                    <a:pt x="358" y="332"/>
                  </a:lnTo>
                  <a:lnTo>
                    <a:pt x="359" y="362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027715" y="1063852"/>
              <a:ext cx="228600" cy="227965"/>
            </a:xfrm>
            <a:custGeom>
              <a:avLst/>
              <a:gdLst>
                <a:gd name="T0" fmla="*/ 0 w 360"/>
                <a:gd name="T1" fmla="*/ 359 h 359"/>
                <a:gd name="T2" fmla="*/ 29 w 360"/>
                <a:gd name="T3" fmla="*/ 358 h 359"/>
                <a:gd name="T4" fmla="*/ 58 w 360"/>
                <a:gd name="T5" fmla="*/ 355 h 359"/>
                <a:gd name="T6" fmla="*/ 86 w 360"/>
                <a:gd name="T7" fmla="*/ 349 h 359"/>
                <a:gd name="T8" fmla="*/ 113 w 360"/>
                <a:gd name="T9" fmla="*/ 341 h 359"/>
                <a:gd name="T10" fmla="*/ 140 w 360"/>
                <a:gd name="T11" fmla="*/ 331 h 359"/>
                <a:gd name="T12" fmla="*/ 165 w 360"/>
                <a:gd name="T13" fmla="*/ 319 h 359"/>
                <a:gd name="T14" fmla="*/ 189 w 360"/>
                <a:gd name="T15" fmla="*/ 305 h 359"/>
                <a:gd name="T16" fmla="*/ 212 w 360"/>
                <a:gd name="T17" fmla="*/ 289 h 359"/>
                <a:gd name="T18" fmla="*/ 234 w 360"/>
                <a:gd name="T19" fmla="*/ 272 h 359"/>
                <a:gd name="T20" fmla="*/ 254 w 360"/>
                <a:gd name="T21" fmla="*/ 253 h 359"/>
                <a:gd name="T22" fmla="*/ 273 w 360"/>
                <a:gd name="T23" fmla="*/ 233 h 359"/>
                <a:gd name="T24" fmla="*/ 290 w 360"/>
                <a:gd name="T25" fmla="*/ 211 h 359"/>
                <a:gd name="T26" fmla="*/ 306 w 360"/>
                <a:gd name="T27" fmla="*/ 188 h 359"/>
                <a:gd name="T28" fmla="*/ 319 w 360"/>
                <a:gd name="T29" fmla="*/ 164 h 359"/>
                <a:gd name="T30" fmla="*/ 331 w 360"/>
                <a:gd name="T31" fmla="*/ 139 h 359"/>
                <a:gd name="T32" fmla="*/ 341 w 360"/>
                <a:gd name="T33" fmla="*/ 113 h 359"/>
                <a:gd name="T34" fmla="*/ 349 w 360"/>
                <a:gd name="T35" fmla="*/ 85 h 359"/>
                <a:gd name="T36" fmla="*/ 355 w 360"/>
                <a:gd name="T37" fmla="*/ 57 h 359"/>
                <a:gd name="T38" fmla="*/ 358 w 360"/>
                <a:gd name="T39" fmla="*/ 29 h 359"/>
                <a:gd name="T40" fmla="*/ 359 w 360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5"/>
                  </a:lnTo>
                  <a:lnTo>
                    <a:pt x="212" y="289"/>
                  </a:lnTo>
                  <a:lnTo>
                    <a:pt x="234" y="272"/>
                  </a:lnTo>
                  <a:lnTo>
                    <a:pt x="254" y="253"/>
                  </a:lnTo>
                  <a:lnTo>
                    <a:pt x="273" y="233"/>
                  </a:lnTo>
                  <a:lnTo>
                    <a:pt x="290" y="211"/>
                  </a:lnTo>
                  <a:lnTo>
                    <a:pt x="306" y="188"/>
                  </a:lnTo>
                  <a:lnTo>
                    <a:pt x="319" y="164"/>
                  </a:lnTo>
                  <a:lnTo>
                    <a:pt x="331" y="139"/>
                  </a:lnTo>
                  <a:lnTo>
                    <a:pt x="341" y="113"/>
                  </a:lnTo>
                  <a:lnTo>
                    <a:pt x="349" y="85"/>
                  </a:lnTo>
                  <a:lnTo>
                    <a:pt x="355" y="57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41915" y="1215617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6056" y="1598253"/>
            <a:ext cx="5399315" cy="646331"/>
            <a:chOff x="566056" y="1598253"/>
            <a:chExt cx="5399315" cy="646331"/>
          </a:xfrm>
        </p:grpSpPr>
        <p:grpSp>
          <p:nvGrpSpPr>
            <p:cNvPr id="51" name="Group 50"/>
            <p:cNvGrpSpPr/>
            <p:nvPr/>
          </p:nvGrpSpPr>
          <p:grpSpPr>
            <a:xfrm>
              <a:off x="1012372" y="1734412"/>
              <a:ext cx="1524000" cy="457200"/>
              <a:chOff x="1012372" y="1734412"/>
              <a:chExt cx="1524000" cy="457200"/>
            </a:xfrm>
          </p:grpSpPr>
          <p:grpSp>
            <p:nvGrpSpPr>
              <p:cNvPr id="28" name="Group 7"/>
              <p:cNvGrpSpPr>
                <a:grpSpLocks/>
              </p:cNvGrpSpPr>
              <p:nvPr/>
            </p:nvGrpSpPr>
            <p:grpSpPr bwMode="auto">
              <a:xfrm>
                <a:off x="1393372" y="1734412"/>
                <a:ext cx="1143000" cy="457200"/>
                <a:chOff x="480" y="960"/>
                <a:chExt cx="720" cy="288"/>
              </a:xfrm>
            </p:grpSpPr>
            <p:sp>
              <p:nvSpPr>
                <p:cNvPr id="29" name="Oval 8"/>
                <p:cNvSpPr>
                  <a:spLocks noChangeArrowheads="1"/>
                </p:cNvSpPr>
                <p:nvPr/>
              </p:nvSpPr>
              <p:spPr bwMode="auto">
                <a:xfrm>
                  <a:off x="1008" y="108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80" y="1008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056" y="110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Arc 11"/>
                <p:cNvSpPr>
                  <a:spLocks/>
                </p:cNvSpPr>
                <p:nvPr/>
              </p:nvSpPr>
              <p:spPr bwMode="auto">
                <a:xfrm>
                  <a:off x="624" y="960"/>
                  <a:ext cx="9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Arc 12"/>
                <p:cNvSpPr>
                  <a:spLocks/>
                </p:cNvSpPr>
                <p:nvPr/>
              </p:nvSpPr>
              <p:spPr bwMode="auto">
                <a:xfrm flipV="1">
                  <a:off x="624" y="1104"/>
                  <a:ext cx="9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80" y="120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Arc 14"/>
                <p:cNvSpPr>
                  <a:spLocks/>
                </p:cNvSpPr>
                <p:nvPr/>
              </p:nvSpPr>
              <p:spPr bwMode="auto">
                <a:xfrm>
                  <a:off x="624" y="960"/>
                  <a:ext cx="384" cy="15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2430"/>
                    <a:gd name="T2" fmla="*/ 21584 w 21600"/>
                    <a:gd name="T3" fmla="*/ 22430 h 22430"/>
                    <a:gd name="T4" fmla="*/ 0 w 21600"/>
                    <a:gd name="T5" fmla="*/ 21600 h 22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43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876"/>
                        <a:pt x="21594" y="22153"/>
                        <a:pt x="21584" y="22430"/>
                      </a:cubicBezTo>
                    </a:path>
                    <a:path w="21600" h="2243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876"/>
                        <a:pt x="21594" y="22153"/>
                        <a:pt x="21584" y="2243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Arc 15"/>
                <p:cNvSpPr>
                  <a:spLocks/>
                </p:cNvSpPr>
                <p:nvPr/>
              </p:nvSpPr>
              <p:spPr bwMode="auto">
                <a:xfrm flipV="1">
                  <a:off x="624" y="1104"/>
                  <a:ext cx="384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393372" y="1797912"/>
                <a:ext cx="12700" cy="304800"/>
              </a:xfrm>
              <a:custGeom>
                <a:avLst/>
                <a:gdLst>
                  <a:gd name="T0" fmla="*/ 0 w 20"/>
                  <a:gd name="T1" fmla="*/ 0 h 480"/>
                  <a:gd name="T2" fmla="*/ 2 w 20"/>
                  <a:gd name="T3" fmla="*/ 479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480">
                    <a:moveTo>
                      <a:pt x="0" y="0"/>
                    </a:moveTo>
                    <a:lnTo>
                      <a:pt x="2" y="479"/>
                    </a:lnTo>
                  </a:path>
                </a:pathLst>
              </a:cu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1012372" y="1950312"/>
                <a:ext cx="381000" cy="12700"/>
              </a:xfrm>
              <a:custGeom>
                <a:avLst/>
                <a:gdLst>
                  <a:gd name="T0" fmla="*/ 599 w 600"/>
                  <a:gd name="T1" fmla="*/ 0 h 20"/>
                  <a:gd name="T2" fmla="*/ 0 w 60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20">
                    <a:moveTo>
                      <a:pt x="599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1355272" y="1912212"/>
                <a:ext cx="74930" cy="75565"/>
              </a:xfrm>
              <a:custGeom>
                <a:avLst/>
                <a:gdLst>
                  <a:gd name="T0" fmla="*/ 59 w 118"/>
                  <a:gd name="T1" fmla="*/ 0 h 119"/>
                  <a:gd name="T2" fmla="*/ 37 w 118"/>
                  <a:gd name="T3" fmla="*/ 4 h 119"/>
                  <a:gd name="T4" fmla="*/ 19 w 118"/>
                  <a:gd name="T5" fmla="*/ 16 h 119"/>
                  <a:gd name="T6" fmla="*/ 6 w 118"/>
                  <a:gd name="T7" fmla="*/ 33 h 119"/>
                  <a:gd name="T8" fmla="*/ 0 w 118"/>
                  <a:gd name="T9" fmla="*/ 54 h 119"/>
                  <a:gd name="T10" fmla="*/ 3 w 118"/>
                  <a:gd name="T11" fmla="*/ 78 h 119"/>
                  <a:gd name="T12" fmla="*/ 14 w 118"/>
                  <a:gd name="T13" fmla="*/ 98 h 119"/>
                  <a:gd name="T14" fmla="*/ 29 w 118"/>
                  <a:gd name="T15" fmla="*/ 112 h 119"/>
                  <a:gd name="T16" fmla="*/ 49 w 118"/>
                  <a:gd name="T17" fmla="*/ 119 h 119"/>
                  <a:gd name="T18" fmla="*/ 75 w 118"/>
                  <a:gd name="T19" fmla="*/ 116 h 119"/>
                  <a:gd name="T20" fmla="*/ 95 w 118"/>
                  <a:gd name="T21" fmla="*/ 106 h 119"/>
                  <a:gd name="T22" fmla="*/ 110 w 118"/>
                  <a:gd name="T23" fmla="*/ 91 h 119"/>
                  <a:gd name="T24" fmla="*/ 118 w 118"/>
                  <a:gd name="T25" fmla="*/ 73 h 119"/>
                  <a:gd name="T26" fmla="*/ 115 w 118"/>
                  <a:gd name="T27" fmla="*/ 47 h 119"/>
                  <a:gd name="T28" fmla="*/ 107 w 118"/>
                  <a:gd name="T29" fmla="*/ 26 h 119"/>
                  <a:gd name="T30" fmla="*/ 93 w 118"/>
                  <a:gd name="T31" fmla="*/ 11 h 119"/>
                  <a:gd name="T32" fmla="*/ 75 w 118"/>
                  <a:gd name="T33" fmla="*/ 2 h 119"/>
                  <a:gd name="T34" fmla="*/ 59 w 118"/>
                  <a:gd name="T3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lnTo>
                      <a:pt x="37" y="4"/>
                    </a:lnTo>
                    <a:lnTo>
                      <a:pt x="19" y="16"/>
                    </a:lnTo>
                    <a:lnTo>
                      <a:pt x="6" y="33"/>
                    </a:lnTo>
                    <a:lnTo>
                      <a:pt x="0" y="54"/>
                    </a:lnTo>
                    <a:lnTo>
                      <a:pt x="3" y="78"/>
                    </a:lnTo>
                    <a:lnTo>
                      <a:pt x="14" y="98"/>
                    </a:lnTo>
                    <a:lnTo>
                      <a:pt x="29" y="112"/>
                    </a:lnTo>
                    <a:lnTo>
                      <a:pt x="49" y="119"/>
                    </a:lnTo>
                    <a:lnTo>
                      <a:pt x="75" y="116"/>
                    </a:lnTo>
                    <a:lnTo>
                      <a:pt x="95" y="106"/>
                    </a:lnTo>
                    <a:lnTo>
                      <a:pt x="110" y="91"/>
                    </a:lnTo>
                    <a:lnTo>
                      <a:pt x="118" y="73"/>
                    </a:lnTo>
                    <a:lnTo>
                      <a:pt x="115" y="47"/>
                    </a:lnTo>
                    <a:lnTo>
                      <a:pt x="107" y="26"/>
                    </a:lnTo>
                    <a:lnTo>
                      <a:pt x="93" y="11"/>
                    </a:lnTo>
                    <a:lnTo>
                      <a:pt x="75" y="2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1355272" y="1912212"/>
                <a:ext cx="74930" cy="75565"/>
              </a:xfrm>
              <a:custGeom>
                <a:avLst/>
                <a:gdLst>
                  <a:gd name="T0" fmla="*/ 59 w 118"/>
                  <a:gd name="T1" fmla="*/ 0 h 119"/>
                  <a:gd name="T2" fmla="*/ 37 w 118"/>
                  <a:gd name="T3" fmla="*/ 4 h 119"/>
                  <a:gd name="T4" fmla="*/ 19 w 118"/>
                  <a:gd name="T5" fmla="*/ 16 h 119"/>
                  <a:gd name="T6" fmla="*/ 6 w 118"/>
                  <a:gd name="T7" fmla="*/ 33 h 119"/>
                  <a:gd name="T8" fmla="*/ 0 w 118"/>
                  <a:gd name="T9" fmla="*/ 54 h 119"/>
                  <a:gd name="T10" fmla="*/ 3 w 118"/>
                  <a:gd name="T11" fmla="*/ 78 h 119"/>
                  <a:gd name="T12" fmla="*/ 14 w 118"/>
                  <a:gd name="T13" fmla="*/ 98 h 119"/>
                  <a:gd name="T14" fmla="*/ 29 w 118"/>
                  <a:gd name="T15" fmla="*/ 112 h 119"/>
                  <a:gd name="T16" fmla="*/ 49 w 118"/>
                  <a:gd name="T17" fmla="*/ 119 h 119"/>
                  <a:gd name="T18" fmla="*/ 75 w 118"/>
                  <a:gd name="T19" fmla="*/ 116 h 119"/>
                  <a:gd name="T20" fmla="*/ 95 w 118"/>
                  <a:gd name="T21" fmla="*/ 106 h 119"/>
                  <a:gd name="T22" fmla="*/ 110 w 118"/>
                  <a:gd name="T23" fmla="*/ 91 h 119"/>
                  <a:gd name="T24" fmla="*/ 118 w 118"/>
                  <a:gd name="T25" fmla="*/ 73 h 119"/>
                  <a:gd name="T26" fmla="*/ 115 w 118"/>
                  <a:gd name="T27" fmla="*/ 47 h 119"/>
                  <a:gd name="T28" fmla="*/ 107 w 118"/>
                  <a:gd name="T29" fmla="*/ 26 h 119"/>
                  <a:gd name="T30" fmla="*/ 93 w 118"/>
                  <a:gd name="T31" fmla="*/ 11 h 119"/>
                  <a:gd name="T32" fmla="*/ 75 w 118"/>
                  <a:gd name="T33" fmla="*/ 2 h 119"/>
                  <a:gd name="T34" fmla="*/ 59 w 118"/>
                  <a:gd name="T3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lnTo>
                      <a:pt x="37" y="4"/>
                    </a:lnTo>
                    <a:lnTo>
                      <a:pt x="19" y="16"/>
                    </a:lnTo>
                    <a:lnTo>
                      <a:pt x="6" y="33"/>
                    </a:lnTo>
                    <a:lnTo>
                      <a:pt x="0" y="54"/>
                    </a:lnTo>
                    <a:lnTo>
                      <a:pt x="3" y="78"/>
                    </a:lnTo>
                    <a:lnTo>
                      <a:pt x="14" y="98"/>
                    </a:lnTo>
                    <a:lnTo>
                      <a:pt x="29" y="112"/>
                    </a:lnTo>
                    <a:lnTo>
                      <a:pt x="49" y="119"/>
                    </a:lnTo>
                    <a:lnTo>
                      <a:pt x="75" y="116"/>
                    </a:lnTo>
                    <a:lnTo>
                      <a:pt x="95" y="106"/>
                    </a:lnTo>
                    <a:lnTo>
                      <a:pt x="110" y="91"/>
                    </a:lnTo>
                    <a:lnTo>
                      <a:pt x="118" y="73"/>
                    </a:lnTo>
                    <a:lnTo>
                      <a:pt x="115" y="47"/>
                    </a:lnTo>
                    <a:lnTo>
                      <a:pt x="107" y="26"/>
                    </a:lnTo>
                    <a:lnTo>
                      <a:pt x="93" y="11"/>
                    </a:lnTo>
                    <a:lnTo>
                      <a:pt x="75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7"/>
            <p:cNvGrpSpPr>
              <a:grpSpLocks/>
            </p:cNvGrpSpPr>
            <p:nvPr/>
          </p:nvGrpSpPr>
          <p:grpSpPr bwMode="auto">
            <a:xfrm>
              <a:off x="4261760" y="1721394"/>
              <a:ext cx="1143000" cy="457200"/>
              <a:chOff x="480" y="960"/>
              <a:chExt cx="720" cy="288"/>
            </a:xfrm>
          </p:grpSpPr>
          <p:sp>
            <p:nvSpPr>
              <p:cNvPr id="43" name="Oval 8"/>
              <p:cNvSpPr>
                <a:spLocks noChangeArrowheads="1"/>
              </p:cNvSpPr>
              <p:nvPr/>
            </p:nvSpPr>
            <p:spPr bwMode="auto">
              <a:xfrm>
                <a:off x="1008" y="108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480" y="10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Arc 11"/>
              <p:cNvSpPr>
                <a:spLocks/>
              </p:cNvSpPr>
              <p:nvPr/>
            </p:nvSpPr>
            <p:spPr bwMode="auto">
              <a:xfrm>
                <a:off x="624" y="96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Arc 12"/>
              <p:cNvSpPr>
                <a:spLocks/>
              </p:cNvSpPr>
              <p:nvPr/>
            </p:nvSpPr>
            <p:spPr bwMode="auto">
              <a:xfrm flipV="1">
                <a:off x="624" y="110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 flipH="1">
                <a:off x="480" y="12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Arc 14"/>
              <p:cNvSpPr>
                <a:spLocks/>
              </p:cNvSpPr>
              <p:nvPr/>
            </p:nvSpPr>
            <p:spPr bwMode="auto">
              <a:xfrm>
                <a:off x="624" y="960"/>
                <a:ext cx="384" cy="1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430"/>
                  <a:gd name="T2" fmla="*/ 21584 w 21600"/>
                  <a:gd name="T3" fmla="*/ 22430 h 22430"/>
                  <a:gd name="T4" fmla="*/ 0 w 21600"/>
                  <a:gd name="T5" fmla="*/ 21600 h 22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0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</a:path>
                  <a:path w="21600" h="22430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Arc 15"/>
              <p:cNvSpPr>
                <a:spLocks/>
              </p:cNvSpPr>
              <p:nvPr/>
            </p:nvSpPr>
            <p:spPr bwMode="auto">
              <a:xfrm flipV="1">
                <a:off x="624" y="1104"/>
                <a:ext cx="38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66056" y="1762307"/>
              <a:ext cx="254725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		   out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61710" y="1598253"/>
              <a:ext cx="2103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/>
                <a:t>	            Out</a:t>
              </a:r>
              <a:endParaRPr lang="en-US" dirty="0"/>
            </a:p>
            <a:p>
              <a:r>
                <a:rPr lang="en-US" dirty="0"/>
                <a:t>0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1144815" y="2843667"/>
            <a:ext cx="2590800" cy="1066165"/>
            <a:chOff x="3883" y="-52"/>
            <a:chExt cx="4080" cy="1679"/>
          </a:xfrm>
        </p:grpSpPr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483" y="741"/>
              <a:ext cx="118" cy="119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2 h 119"/>
                <a:gd name="T24" fmla="*/ 118 w 118"/>
                <a:gd name="T25" fmla="*/ 73 h 119"/>
                <a:gd name="T26" fmla="*/ 115 w 118"/>
                <a:gd name="T27" fmla="*/ 46 h 119"/>
                <a:gd name="T28" fmla="*/ 107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2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7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603" y="787"/>
              <a:ext cx="360" cy="2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6163" y="54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23" y="427"/>
              <a:ext cx="240" cy="36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9 w 240"/>
                <a:gd name="T5" fmla="*/ 4 h 360"/>
                <a:gd name="T6" fmla="*/ 58 w 240"/>
                <a:gd name="T7" fmla="*/ 10 h 360"/>
                <a:gd name="T8" fmla="*/ 76 w 240"/>
                <a:gd name="T9" fmla="*/ 18 h 360"/>
                <a:gd name="T10" fmla="*/ 94 w 240"/>
                <a:gd name="T11" fmla="*/ 28 h 360"/>
                <a:gd name="T12" fmla="*/ 111 w 240"/>
                <a:gd name="T13" fmla="*/ 40 h 360"/>
                <a:gd name="T14" fmla="*/ 127 w 240"/>
                <a:gd name="T15" fmla="*/ 53 h 360"/>
                <a:gd name="T16" fmla="*/ 142 w 240"/>
                <a:gd name="T17" fmla="*/ 69 h 360"/>
                <a:gd name="T18" fmla="*/ 156 w 240"/>
                <a:gd name="T19" fmla="*/ 86 h 360"/>
                <a:gd name="T20" fmla="*/ 170 w 240"/>
                <a:gd name="T21" fmla="*/ 105 h 360"/>
                <a:gd name="T22" fmla="*/ 182 w 240"/>
                <a:gd name="T23" fmla="*/ 125 h 360"/>
                <a:gd name="T24" fmla="*/ 194 w 240"/>
                <a:gd name="T25" fmla="*/ 147 h 360"/>
                <a:gd name="T26" fmla="*/ 204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3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9" y="4"/>
                  </a:lnTo>
                  <a:lnTo>
                    <a:pt x="58" y="10"/>
                  </a:lnTo>
                  <a:lnTo>
                    <a:pt x="76" y="18"/>
                  </a:lnTo>
                  <a:lnTo>
                    <a:pt x="94" y="28"/>
                  </a:lnTo>
                  <a:lnTo>
                    <a:pt x="111" y="40"/>
                  </a:lnTo>
                  <a:lnTo>
                    <a:pt x="127" y="53"/>
                  </a:lnTo>
                  <a:lnTo>
                    <a:pt x="142" y="69"/>
                  </a:lnTo>
                  <a:lnTo>
                    <a:pt x="156" y="86"/>
                  </a:lnTo>
                  <a:lnTo>
                    <a:pt x="170" y="105"/>
                  </a:lnTo>
                  <a:lnTo>
                    <a:pt x="182" y="125"/>
                  </a:lnTo>
                  <a:lnTo>
                    <a:pt x="194" y="147"/>
                  </a:lnTo>
                  <a:lnTo>
                    <a:pt x="204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3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523" y="787"/>
              <a:ext cx="240" cy="36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9 w 240"/>
                <a:gd name="T5" fmla="*/ 355 h 360"/>
                <a:gd name="T6" fmla="*/ 58 w 240"/>
                <a:gd name="T7" fmla="*/ 349 h 360"/>
                <a:gd name="T8" fmla="*/ 76 w 240"/>
                <a:gd name="T9" fmla="*/ 341 h 360"/>
                <a:gd name="T10" fmla="*/ 94 w 240"/>
                <a:gd name="T11" fmla="*/ 331 h 360"/>
                <a:gd name="T12" fmla="*/ 111 w 240"/>
                <a:gd name="T13" fmla="*/ 319 h 360"/>
                <a:gd name="T14" fmla="*/ 127 w 240"/>
                <a:gd name="T15" fmla="*/ 306 h 360"/>
                <a:gd name="T16" fmla="*/ 142 w 240"/>
                <a:gd name="T17" fmla="*/ 290 h 360"/>
                <a:gd name="T18" fmla="*/ 156 w 240"/>
                <a:gd name="T19" fmla="*/ 273 h 360"/>
                <a:gd name="T20" fmla="*/ 170 w 240"/>
                <a:gd name="T21" fmla="*/ 254 h 360"/>
                <a:gd name="T22" fmla="*/ 182 w 240"/>
                <a:gd name="T23" fmla="*/ 234 h 360"/>
                <a:gd name="T24" fmla="*/ 194 w 240"/>
                <a:gd name="T25" fmla="*/ 212 h 360"/>
                <a:gd name="T26" fmla="*/ 204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3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9" y="355"/>
                  </a:lnTo>
                  <a:lnTo>
                    <a:pt x="58" y="349"/>
                  </a:lnTo>
                  <a:lnTo>
                    <a:pt x="76" y="341"/>
                  </a:lnTo>
                  <a:lnTo>
                    <a:pt x="94" y="331"/>
                  </a:lnTo>
                  <a:lnTo>
                    <a:pt x="111" y="319"/>
                  </a:lnTo>
                  <a:lnTo>
                    <a:pt x="127" y="306"/>
                  </a:lnTo>
                  <a:lnTo>
                    <a:pt x="142" y="290"/>
                  </a:lnTo>
                  <a:lnTo>
                    <a:pt x="156" y="273"/>
                  </a:lnTo>
                  <a:lnTo>
                    <a:pt x="170" y="254"/>
                  </a:lnTo>
                  <a:lnTo>
                    <a:pt x="182" y="234"/>
                  </a:lnTo>
                  <a:lnTo>
                    <a:pt x="194" y="212"/>
                  </a:lnTo>
                  <a:lnTo>
                    <a:pt x="204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3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163" y="102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6523" y="427"/>
              <a:ext cx="960" cy="374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523" y="787"/>
              <a:ext cx="960" cy="36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683" y="261"/>
              <a:ext cx="118" cy="119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2 h 119"/>
                <a:gd name="T24" fmla="*/ 118 w 118"/>
                <a:gd name="T25" fmla="*/ 73 h 119"/>
                <a:gd name="T26" fmla="*/ 115 w 118"/>
                <a:gd name="T27" fmla="*/ 46 h 119"/>
                <a:gd name="T28" fmla="*/ 107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2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7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803" y="307"/>
              <a:ext cx="360" cy="2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63" y="6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723" y="-52"/>
              <a:ext cx="240" cy="359"/>
            </a:xfrm>
            <a:custGeom>
              <a:avLst/>
              <a:gdLst>
                <a:gd name="T0" fmla="*/ 0 w 240"/>
                <a:gd name="T1" fmla="*/ 0 h 359"/>
                <a:gd name="T2" fmla="*/ 19 w 240"/>
                <a:gd name="T3" fmla="*/ 1 h 359"/>
                <a:gd name="T4" fmla="*/ 39 w 240"/>
                <a:gd name="T5" fmla="*/ 4 h 359"/>
                <a:gd name="T6" fmla="*/ 58 w 240"/>
                <a:gd name="T7" fmla="*/ 10 h 359"/>
                <a:gd name="T8" fmla="*/ 76 w 240"/>
                <a:gd name="T9" fmla="*/ 18 h 359"/>
                <a:gd name="T10" fmla="*/ 94 w 240"/>
                <a:gd name="T11" fmla="*/ 28 h 359"/>
                <a:gd name="T12" fmla="*/ 111 w 240"/>
                <a:gd name="T13" fmla="*/ 40 h 359"/>
                <a:gd name="T14" fmla="*/ 127 w 240"/>
                <a:gd name="T15" fmla="*/ 53 h 359"/>
                <a:gd name="T16" fmla="*/ 142 w 240"/>
                <a:gd name="T17" fmla="*/ 69 h 359"/>
                <a:gd name="T18" fmla="*/ 156 w 240"/>
                <a:gd name="T19" fmla="*/ 86 h 359"/>
                <a:gd name="T20" fmla="*/ 170 w 240"/>
                <a:gd name="T21" fmla="*/ 105 h 359"/>
                <a:gd name="T22" fmla="*/ 182 w 240"/>
                <a:gd name="T23" fmla="*/ 125 h 359"/>
                <a:gd name="T24" fmla="*/ 194 w 240"/>
                <a:gd name="T25" fmla="*/ 147 h 359"/>
                <a:gd name="T26" fmla="*/ 204 w 240"/>
                <a:gd name="T27" fmla="*/ 170 h 359"/>
                <a:gd name="T28" fmla="*/ 213 w 240"/>
                <a:gd name="T29" fmla="*/ 194 h 359"/>
                <a:gd name="T30" fmla="*/ 221 w 240"/>
                <a:gd name="T31" fmla="*/ 219 h 359"/>
                <a:gd name="T32" fmla="*/ 227 w 240"/>
                <a:gd name="T33" fmla="*/ 246 h 359"/>
                <a:gd name="T34" fmla="*/ 233 w 240"/>
                <a:gd name="T35" fmla="*/ 273 h 359"/>
                <a:gd name="T36" fmla="*/ 236 w 240"/>
                <a:gd name="T37" fmla="*/ 301 h 359"/>
                <a:gd name="T38" fmla="*/ 239 w 240"/>
                <a:gd name="T39" fmla="*/ 330 h 359"/>
                <a:gd name="T40" fmla="*/ 239 w 240"/>
                <a:gd name="T4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59">
                  <a:moveTo>
                    <a:pt x="0" y="0"/>
                  </a:moveTo>
                  <a:lnTo>
                    <a:pt x="19" y="1"/>
                  </a:lnTo>
                  <a:lnTo>
                    <a:pt x="39" y="4"/>
                  </a:lnTo>
                  <a:lnTo>
                    <a:pt x="58" y="10"/>
                  </a:lnTo>
                  <a:lnTo>
                    <a:pt x="76" y="18"/>
                  </a:lnTo>
                  <a:lnTo>
                    <a:pt x="94" y="28"/>
                  </a:lnTo>
                  <a:lnTo>
                    <a:pt x="111" y="40"/>
                  </a:lnTo>
                  <a:lnTo>
                    <a:pt x="127" y="53"/>
                  </a:lnTo>
                  <a:lnTo>
                    <a:pt x="142" y="69"/>
                  </a:lnTo>
                  <a:lnTo>
                    <a:pt x="156" y="86"/>
                  </a:lnTo>
                  <a:lnTo>
                    <a:pt x="170" y="105"/>
                  </a:lnTo>
                  <a:lnTo>
                    <a:pt x="182" y="125"/>
                  </a:lnTo>
                  <a:lnTo>
                    <a:pt x="194" y="147"/>
                  </a:lnTo>
                  <a:lnTo>
                    <a:pt x="204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3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723" y="307"/>
              <a:ext cx="240" cy="36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9 w 240"/>
                <a:gd name="T5" fmla="*/ 355 h 360"/>
                <a:gd name="T6" fmla="*/ 58 w 240"/>
                <a:gd name="T7" fmla="*/ 349 h 360"/>
                <a:gd name="T8" fmla="*/ 76 w 240"/>
                <a:gd name="T9" fmla="*/ 341 h 360"/>
                <a:gd name="T10" fmla="*/ 94 w 240"/>
                <a:gd name="T11" fmla="*/ 331 h 360"/>
                <a:gd name="T12" fmla="*/ 111 w 240"/>
                <a:gd name="T13" fmla="*/ 319 h 360"/>
                <a:gd name="T14" fmla="*/ 127 w 240"/>
                <a:gd name="T15" fmla="*/ 306 h 360"/>
                <a:gd name="T16" fmla="*/ 142 w 240"/>
                <a:gd name="T17" fmla="*/ 290 h 360"/>
                <a:gd name="T18" fmla="*/ 156 w 240"/>
                <a:gd name="T19" fmla="*/ 273 h 360"/>
                <a:gd name="T20" fmla="*/ 170 w 240"/>
                <a:gd name="T21" fmla="*/ 254 h 360"/>
                <a:gd name="T22" fmla="*/ 182 w 240"/>
                <a:gd name="T23" fmla="*/ 234 h 360"/>
                <a:gd name="T24" fmla="*/ 194 w 240"/>
                <a:gd name="T25" fmla="*/ 212 h 360"/>
                <a:gd name="T26" fmla="*/ 204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3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9" y="355"/>
                  </a:lnTo>
                  <a:lnTo>
                    <a:pt x="58" y="349"/>
                  </a:lnTo>
                  <a:lnTo>
                    <a:pt x="76" y="341"/>
                  </a:lnTo>
                  <a:lnTo>
                    <a:pt x="94" y="331"/>
                  </a:lnTo>
                  <a:lnTo>
                    <a:pt x="111" y="319"/>
                  </a:lnTo>
                  <a:lnTo>
                    <a:pt x="127" y="306"/>
                  </a:lnTo>
                  <a:lnTo>
                    <a:pt x="142" y="290"/>
                  </a:lnTo>
                  <a:lnTo>
                    <a:pt x="156" y="273"/>
                  </a:lnTo>
                  <a:lnTo>
                    <a:pt x="170" y="254"/>
                  </a:lnTo>
                  <a:lnTo>
                    <a:pt x="182" y="234"/>
                  </a:lnTo>
                  <a:lnTo>
                    <a:pt x="194" y="212"/>
                  </a:lnTo>
                  <a:lnTo>
                    <a:pt x="204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3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363" y="54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23" y="-52"/>
              <a:ext cx="960" cy="373"/>
            </a:xfrm>
            <a:custGeom>
              <a:avLst/>
              <a:gdLst>
                <a:gd name="T0" fmla="*/ 0 w 960"/>
                <a:gd name="T1" fmla="*/ 0 h 373"/>
                <a:gd name="T2" fmla="*/ 78 w 960"/>
                <a:gd name="T3" fmla="*/ 1 h 373"/>
                <a:gd name="T4" fmla="*/ 155 w 960"/>
                <a:gd name="T5" fmla="*/ 4 h 373"/>
                <a:gd name="T6" fmla="*/ 230 w 960"/>
                <a:gd name="T7" fmla="*/ 10 h 373"/>
                <a:gd name="T8" fmla="*/ 303 w 960"/>
                <a:gd name="T9" fmla="*/ 18 h 373"/>
                <a:gd name="T10" fmla="*/ 373 w 960"/>
                <a:gd name="T11" fmla="*/ 28 h 373"/>
                <a:gd name="T12" fmla="*/ 441 w 960"/>
                <a:gd name="T13" fmla="*/ 40 h 373"/>
                <a:gd name="T14" fmla="*/ 505 w 960"/>
                <a:gd name="T15" fmla="*/ 53 h 373"/>
                <a:gd name="T16" fmla="*/ 567 w 960"/>
                <a:gd name="T17" fmla="*/ 69 h 373"/>
                <a:gd name="T18" fmla="*/ 624 w 960"/>
                <a:gd name="T19" fmla="*/ 86 h 373"/>
                <a:gd name="T20" fmla="*/ 678 w 960"/>
                <a:gd name="T21" fmla="*/ 105 h 373"/>
                <a:gd name="T22" fmla="*/ 728 w 960"/>
                <a:gd name="T23" fmla="*/ 125 h 373"/>
                <a:gd name="T24" fmla="*/ 774 w 960"/>
                <a:gd name="T25" fmla="*/ 147 h 373"/>
                <a:gd name="T26" fmla="*/ 816 w 960"/>
                <a:gd name="T27" fmla="*/ 170 h 373"/>
                <a:gd name="T28" fmla="*/ 852 w 960"/>
                <a:gd name="T29" fmla="*/ 194 h 373"/>
                <a:gd name="T30" fmla="*/ 884 w 960"/>
                <a:gd name="T31" fmla="*/ 219 h 373"/>
                <a:gd name="T32" fmla="*/ 911 w 960"/>
                <a:gd name="T33" fmla="*/ 246 h 373"/>
                <a:gd name="T34" fmla="*/ 932 w 960"/>
                <a:gd name="T35" fmla="*/ 273 h 373"/>
                <a:gd name="T36" fmla="*/ 947 w 960"/>
                <a:gd name="T37" fmla="*/ 301 h 373"/>
                <a:gd name="T38" fmla="*/ 956 w 960"/>
                <a:gd name="T39" fmla="*/ 330 h 373"/>
                <a:gd name="T40" fmla="*/ 959 w 960"/>
                <a:gd name="T41" fmla="*/ 359 h 373"/>
                <a:gd name="T42" fmla="*/ 959 w 960"/>
                <a:gd name="T43" fmla="*/ 364 h 373"/>
                <a:gd name="T44" fmla="*/ 959 w 960"/>
                <a:gd name="T45" fmla="*/ 369 h 373"/>
                <a:gd name="T46" fmla="*/ 959 w 960"/>
                <a:gd name="T47" fmla="*/ 37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3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4"/>
                  </a:lnTo>
                  <a:lnTo>
                    <a:pt x="884" y="219"/>
                  </a:lnTo>
                  <a:lnTo>
                    <a:pt x="911" y="246"/>
                  </a:lnTo>
                  <a:lnTo>
                    <a:pt x="932" y="273"/>
                  </a:lnTo>
                  <a:lnTo>
                    <a:pt x="947" y="301"/>
                  </a:lnTo>
                  <a:lnTo>
                    <a:pt x="956" y="330"/>
                  </a:lnTo>
                  <a:lnTo>
                    <a:pt x="959" y="359"/>
                  </a:lnTo>
                  <a:lnTo>
                    <a:pt x="959" y="364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723" y="307"/>
              <a:ext cx="960" cy="36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6163" y="307"/>
              <a:ext cx="20" cy="240"/>
            </a:xfrm>
            <a:custGeom>
              <a:avLst/>
              <a:gdLst>
                <a:gd name="T0" fmla="*/ 0 w 20"/>
                <a:gd name="T1" fmla="*/ 0 h 240"/>
                <a:gd name="T2" fmla="*/ 0 w 20"/>
                <a:gd name="T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4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683" y="1221"/>
              <a:ext cx="118" cy="119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2 h 119"/>
                <a:gd name="T24" fmla="*/ 118 w 118"/>
                <a:gd name="T25" fmla="*/ 73 h 119"/>
                <a:gd name="T26" fmla="*/ 115 w 118"/>
                <a:gd name="T27" fmla="*/ 46 h 119"/>
                <a:gd name="T28" fmla="*/ 107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2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7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803" y="1267"/>
              <a:ext cx="360" cy="2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363" y="102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723" y="907"/>
              <a:ext cx="240" cy="36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9 w 240"/>
                <a:gd name="T5" fmla="*/ 4 h 360"/>
                <a:gd name="T6" fmla="*/ 58 w 240"/>
                <a:gd name="T7" fmla="*/ 10 h 360"/>
                <a:gd name="T8" fmla="*/ 76 w 240"/>
                <a:gd name="T9" fmla="*/ 18 h 360"/>
                <a:gd name="T10" fmla="*/ 94 w 240"/>
                <a:gd name="T11" fmla="*/ 28 h 360"/>
                <a:gd name="T12" fmla="*/ 111 w 240"/>
                <a:gd name="T13" fmla="*/ 40 h 360"/>
                <a:gd name="T14" fmla="*/ 127 w 240"/>
                <a:gd name="T15" fmla="*/ 53 h 360"/>
                <a:gd name="T16" fmla="*/ 142 w 240"/>
                <a:gd name="T17" fmla="*/ 69 h 360"/>
                <a:gd name="T18" fmla="*/ 156 w 240"/>
                <a:gd name="T19" fmla="*/ 86 h 360"/>
                <a:gd name="T20" fmla="*/ 170 w 240"/>
                <a:gd name="T21" fmla="*/ 105 h 360"/>
                <a:gd name="T22" fmla="*/ 182 w 240"/>
                <a:gd name="T23" fmla="*/ 125 h 360"/>
                <a:gd name="T24" fmla="*/ 194 w 240"/>
                <a:gd name="T25" fmla="*/ 147 h 360"/>
                <a:gd name="T26" fmla="*/ 204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3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9" y="4"/>
                  </a:lnTo>
                  <a:lnTo>
                    <a:pt x="58" y="10"/>
                  </a:lnTo>
                  <a:lnTo>
                    <a:pt x="76" y="18"/>
                  </a:lnTo>
                  <a:lnTo>
                    <a:pt x="94" y="28"/>
                  </a:lnTo>
                  <a:lnTo>
                    <a:pt x="111" y="40"/>
                  </a:lnTo>
                  <a:lnTo>
                    <a:pt x="127" y="53"/>
                  </a:lnTo>
                  <a:lnTo>
                    <a:pt x="142" y="69"/>
                  </a:lnTo>
                  <a:lnTo>
                    <a:pt x="156" y="86"/>
                  </a:lnTo>
                  <a:lnTo>
                    <a:pt x="170" y="105"/>
                  </a:lnTo>
                  <a:lnTo>
                    <a:pt x="182" y="125"/>
                  </a:lnTo>
                  <a:lnTo>
                    <a:pt x="194" y="147"/>
                  </a:lnTo>
                  <a:lnTo>
                    <a:pt x="204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3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4723" y="1267"/>
              <a:ext cx="240" cy="36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9 w 240"/>
                <a:gd name="T5" fmla="*/ 355 h 360"/>
                <a:gd name="T6" fmla="*/ 58 w 240"/>
                <a:gd name="T7" fmla="*/ 349 h 360"/>
                <a:gd name="T8" fmla="*/ 76 w 240"/>
                <a:gd name="T9" fmla="*/ 341 h 360"/>
                <a:gd name="T10" fmla="*/ 94 w 240"/>
                <a:gd name="T11" fmla="*/ 331 h 360"/>
                <a:gd name="T12" fmla="*/ 111 w 240"/>
                <a:gd name="T13" fmla="*/ 319 h 360"/>
                <a:gd name="T14" fmla="*/ 127 w 240"/>
                <a:gd name="T15" fmla="*/ 306 h 360"/>
                <a:gd name="T16" fmla="*/ 142 w 240"/>
                <a:gd name="T17" fmla="*/ 290 h 360"/>
                <a:gd name="T18" fmla="*/ 156 w 240"/>
                <a:gd name="T19" fmla="*/ 273 h 360"/>
                <a:gd name="T20" fmla="*/ 170 w 240"/>
                <a:gd name="T21" fmla="*/ 254 h 360"/>
                <a:gd name="T22" fmla="*/ 182 w 240"/>
                <a:gd name="T23" fmla="*/ 234 h 360"/>
                <a:gd name="T24" fmla="*/ 194 w 240"/>
                <a:gd name="T25" fmla="*/ 212 h 360"/>
                <a:gd name="T26" fmla="*/ 204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3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9" y="355"/>
                  </a:lnTo>
                  <a:lnTo>
                    <a:pt x="58" y="349"/>
                  </a:lnTo>
                  <a:lnTo>
                    <a:pt x="76" y="341"/>
                  </a:lnTo>
                  <a:lnTo>
                    <a:pt x="94" y="331"/>
                  </a:lnTo>
                  <a:lnTo>
                    <a:pt x="111" y="319"/>
                  </a:lnTo>
                  <a:lnTo>
                    <a:pt x="127" y="306"/>
                  </a:lnTo>
                  <a:lnTo>
                    <a:pt x="142" y="290"/>
                  </a:lnTo>
                  <a:lnTo>
                    <a:pt x="156" y="273"/>
                  </a:lnTo>
                  <a:lnTo>
                    <a:pt x="170" y="254"/>
                  </a:lnTo>
                  <a:lnTo>
                    <a:pt x="182" y="234"/>
                  </a:lnTo>
                  <a:lnTo>
                    <a:pt x="194" y="212"/>
                  </a:lnTo>
                  <a:lnTo>
                    <a:pt x="204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3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4363" y="150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4723" y="907"/>
              <a:ext cx="960" cy="374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4 h 374"/>
                <a:gd name="T30" fmla="*/ 884 w 960"/>
                <a:gd name="T31" fmla="*/ 219 h 374"/>
                <a:gd name="T32" fmla="*/ 911 w 960"/>
                <a:gd name="T33" fmla="*/ 246 h 374"/>
                <a:gd name="T34" fmla="*/ 932 w 960"/>
                <a:gd name="T35" fmla="*/ 273 h 374"/>
                <a:gd name="T36" fmla="*/ 947 w 960"/>
                <a:gd name="T37" fmla="*/ 301 h 374"/>
                <a:gd name="T38" fmla="*/ 956 w 960"/>
                <a:gd name="T39" fmla="*/ 330 h 374"/>
                <a:gd name="T40" fmla="*/ 959 w 960"/>
                <a:gd name="T41" fmla="*/ 359 h 374"/>
                <a:gd name="T42" fmla="*/ 959 w 960"/>
                <a:gd name="T43" fmla="*/ 364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4"/>
                  </a:lnTo>
                  <a:lnTo>
                    <a:pt x="884" y="219"/>
                  </a:lnTo>
                  <a:lnTo>
                    <a:pt x="911" y="246"/>
                  </a:lnTo>
                  <a:lnTo>
                    <a:pt x="932" y="273"/>
                  </a:lnTo>
                  <a:lnTo>
                    <a:pt x="947" y="301"/>
                  </a:lnTo>
                  <a:lnTo>
                    <a:pt x="956" y="330"/>
                  </a:lnTo>
                  <a:lnTo>
                    <a:pt x="959" y="359"/>
                  </a:lnTo>
                  <a:lnTo>
                    <a:pt x="959" y="364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4723" y="1267"/>
              <a:ext cx="960" cy="36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6163" y="1027"/>
              <a:ext cx="20" cy="240"/>
            </a:xfrm>
            <a:custGeom>
              <a:avLst/>
              <a:gdLst>
                <a:gd name="T0" fmla="*/ 0 w 20"/>
                <a:gd name="T1" fmla="*/ 0 h 240"/>
                <a:gd name="T2" fmla="*/ 0 w 20"/>
                <a:gd name="T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4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363" y="67"/>
              <a:ext cx="20" cy="480"/>
            </a:xfrm>
            <a:custGeom>
              <a:avLst/>
              <a:gdLst>
                <a:gd name="T0" fmla="*/ 0 w 20"/>
                <a:gd name="T1" fmla="*/ 0 h 480"/>
                <a:gd name="T2" fmla="*/ 0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0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363" y="1027"/>
              <a:ext cx="20" cy="480"/>
            </a:xfrm>
            <a:custGeom>
              <a:avLst/>
              <a:gdLst>
                <a:gd name="T0" fmla="*/ 0 w 20"/>
                <a:gd name="T1" fmla="*/ 0 h 480"/>
                <a:gd name="T2" fmla="*/ 0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0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3883" y="30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883" y="1267"/>
              <a:ext cx="480" cy="2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296" y="261"/>
              <a:ext cx="118" cy="119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296" y="261"/>
              <a:ext cx="118" cy="119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4296" y="1214"/>
              <a:ext cx="118" cy="119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4296" y="1214"/>
              <a:ext cx="118" cy="119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337958" y="2771639"/>
            <a:ext cx="2741930" cy="1081360"/>
            <a:chOff x="4337958" y="2771639"/>
            <a:chExt cx="2741930" cy="1081360"/>
          </a:xfrm>
        </p:grpSpPr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5861960" y="3001782"/>
              <a:ext cx="12700" cy="152400"/>
            </a:xfrm>
            <a:custGeom>
              <a:avLst/>
              <a:gdLst>
                <a:gd name="T0" fmla="*/ 0 w 20"/>
                <a:gd name="T1" fmla="*/ 0 h 240"/>
                <a:gd name="T2" fmla="*/ 0 w 20"/>
                <a:gd name="T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4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4642758" y="284938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0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0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642758" y="345898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0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0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337958" y="3001782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337958" y="3611382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600213" y="297257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600213" y="297257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00213" y="3577727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600213" y="3577727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8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30 w 118"/>
                <a:gd name="T15" fmla="*/ 112 h 119"/>
                <a:gd name="T16" fmla="*/ 50 w 118"/>
                <a:gd name="T17" fmla="*/ 119 h 119"/>
                <a:gd name="T18" fmla="*/ 75 w 118"/>
                <a:gd name="T19" fmla="*/ 116 h 119"/>
                <a:gd name="T20" fmla="*/ 96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8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30" y="112"/>
                  </a:lnTo>
                  <a:lnTo>
                    <a:pt x="50" y="119"/>
                  </a:lnTo>
                  <a:lnTo>
                    <a:pt x="75" y="116"/>
                  </a:lnTo>
                  <a:lnTo>
                    <a:pt x="96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648201" y="2771639"/>
              <a:ext cx="1219200" cy="470535"/>
              <a:chOff x="3341915" y="833982"/>
              <a:chExt cx="1219200" cy="470535"/>
            </a:xfrm>
          </p:grpSpPr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256950" y="1033372"/>
                <a:ext cx="74930" cy="77470"/>
              </a:xfrm>
              <a:custGeom>
                <a:avLst/>
                <a:gdLst>
                  <a:gd name="T0" fmla="*/ 59 w 118"/>
                  <a:gd name="T1" fmla="*/ 0 h 122"/>
                  <a:gd name="T2" fmla="*/ 38 w 118"/>
                  <a:gd name="T3" fmla="*/ 4 h 122"/>
                  <a:gd name="T4" fmla="*/ 20 w 118"/>
                  <a:gd name="T5" fmla="*/ 16 h 122"/>
                  <a:gd name="T6" fmla="*/ 6 w 118"/>
                  <a:gd name="T7" fmla="*/ 33 h 122"/>
                  <a:gd name="T8" fmla="*/ 0 w 118"/>
                  <a:gd name="T9" fmla="*/ 54 h 122"/>
                  <a:gd name="T10" fmla="*/ 3 w 118"/>
                  <a:gd name="T11" fmla="*/ 79 h 122"/>
                  <a:gd name="T12" fmla="*/ 14 w 118"/>
                  <a:gd name="T13" fmla="*/ 99 h 122"/>
                  <a:gd name="T14" fmla="*/ 29 w 118"/>
                  <a:gd name="T15" fmla="*/ 113 h 122"/>
                  <a:gd name="T16" fmla="*/ 48 w 118"/>
                  <a:gd name="T17" fmla="*/ 121 h 122"/>
                  <a:gd name="T18" fmla="*/ 74 w 118"/>
                  <a:gd name="T19" fmla="*/ 118 h 122"/>
                  <a:gd name="T20" fmla="*/ 95 w 118"/>
                  <a:gd name="T21" fmla="*/ 109 h 122"/>
                  <a:gd name="T22" fmla="*/ 109 w 118"/>
                  <a:gd name="T23" fmla="*/ 94 h 122"/>
                  <a:gd name="T24" fmla="*/ 117 w 118"/>
                  <a:gd name="T25" fmla="*/ 76 h 122"/>
                  <a:gd name="T26" fmla="*/ 115 w 118"/>
                  <a:gd name="T27" fmla="*/ 49 h 122"/>
                  <a:gd name="T28" fmla="*/ 107 w 118"/>
                  <a:gd name="T29" fmla="*/ 28 h 122"/>
                  <a:gd name="T30" fmla="*/ 94 w 118"/>
                  <a:gd name="T31" fmla="*/ 12 h 122"/>
                  <a:gd name="T32" fmla="*/ 77 w 118"/>
                  <a:gd name="T33" fmla="*/ 2 h 122"/>
                  <a:gd name="T34" fmla="*/ 59 w 118"/>
                  <a:gd name="T3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122">
                    <a:moveTo>
                      <a:pt x="59" y="0"/>
                    </a:moveTo>
                    <a:lnTo>
                      <a:pt x="38" y="4"/>
                    </a:lnTo>
                    <a:lnTo>
                      <a:pt x="20" y="16"/>
                    </a:lnTo>
                    <a:lnTo>
                      <a:pt x="6" y="33"/>
                    </a:lnTo>
                    <a:lnTo>
                      <a:pt x="0" y="54"/>
                    </a:lnTo>
                    <a:lnTo>
                      <a:pt x="3" y="79"/>
                    </a:lnTo>
                    <a:lnTo>
                      <a:pt x="14" y="99"/>
                    </a:lnTo>
                    <a:lnTo>
                      <a:pt x="29" y="113"/>
                    </a:lnTo>
                    <a:lnTo>
                      <a:pt x="48" y="121"/>
                    </a:lnTo>
                    <a:lnTo>
                      <a:pt x="74" y="118"/>
                    </a:lnTo>
                    <a:lnTo>
                      <a:pt x="95" y="109"/>
                    </a:lnTo>
                    <a:lnTo>
                      <a:pt x="109" y="94"/>
                    </a:lnTo>
                    <a:lnTo>
                      <a:pt x="117" y="76"/>
                    </a:lnTo>
                    <a:lnTo>
                      <a:pt x="115" y="49"/>
                    </a:lnTo>
                    <a:lnTo>
                      <a:pt x="107" y="28"/>
                    </a:lnTo>
                    <a:lnTo>
                      <a:pt x="94" y="12"/>
                    </a:lnTo>
                    <a:lnTo>
                      <a:pt x="77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4332515" y="1063852"/>
                <a:ext cx="228600" cy="12700"/>
              </a:xfrm>
              <a:custGeom>
                <a:avLst/>
                <a:gdLst>
                  <a:gd name="T0" fmla="*/ 359 w 360"/>
                  <a:gd name="T1" fmla="*/ 0 h 20"/>
                  <a:gd name="T2" fmla="*/ 0 w 36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20">
                    <a:moveTo>
                      <a:pt x="35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3341915" y="910182"/>
                <a:ext cx="381000" cy="12700"/>
              </a:xfrm>
              <a:custGeom>
                <a:avLst/>
                <a:gdLst>
                  <a:gd name="T0" fmla="*/ 599 w 600"/>
                  <a:gd name="T1" fmla="*/ 0 h 20"/>
                  <a:gd name="T2" fmla="*/ 0 w 60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20">
                    <a:moveTo>
                      <a:pt x="59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3722915" y="833982"/>
                <a:ext cx="12700" cy="457835"/>
              </a:xfrm>
              <a:custGeom>
                <a:avLst/>
                <a:gdLst>
                  <a:gd name="T0" fmla="*/ 0 w 20"/>
                  <a:gd name="T1" fmla="*/ 722 h 721"/>
                  <a:gd name="T2" fmla="*/ 0 w 20"/>
                  <a:gd name="T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721">
                    <a:moveTo>
                      <a:pt x="0" y="722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" name="Freeform 130"/>
              <p:cNvSpPr>
                <a:spLocks/>
              </p:cNvSpPr>
              <p:nvPr/>
            </p:nvSpPr>
            <p:spPr bwMode="auto">
              <a:xfrm>
                <a:off x="3722915" y="1291817"/>
                <a:ext cx="304800" cy="12700"/>
              </a:xfrm>
              <a:custGeom>
                <a:avLst/>
                <a:gdLst>
                  <a:gd name="T0" fmla="*/ 0 w 480"/>
                  <a:gd name="T1" fmla="*/ 0 h 20"/>
                  <a:gd name="T2" fmla="*/ 479 w 48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0" h="20">
                    <a:moveTo>
                      <a:pt x="0" y="0"/>
                    </a:moveTo>
                    <a:lnTo>
                      <a:pt x="47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3722915" y="833982"/>
                <a:ext cx="304800" cy="12700"/>
              </a:xfrm>
              <a:custGeom>
                <a:avLst/>
                <a:gdLst>
                  <a:gd name="T0" fmla="*/ 0 w 480"/>
                  <a:gd name="T1" fmla="*/ 0 h 20"/>
                  <a:gd name="T2" fmla="*/ 479 w 48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0" h="20">
                    <a:moveTo>
                      <a:pt x="0" y="0"/>
                    </a:moveTo>
                    <a:lnTo>
                      <a:pt x="47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4027715" y="833982"/>
                <a:ext cx="228600" cy="229870"/>
              </a:xfrm>
              <a:custGeom>
                <a:avLst/>
                <a:gdLst>
                  <a:gd name="T0" fmla="*/ 0 w 360"/>
                  <a:gd name="T1" fmla="*/ 0 h 362"/>
                  <a:gd name="T2" fmla="*/ 29 w 360"/>
                  <a:gd name="T3" fmla="*/ 1 h 362"/>
                  <a:gd name="T4" fmla="*/ 58 w 360"/>
                  <a:gd name="T5" fmla="*/ 4 h 362"/>
                  <a:gd name="T6" fmla="*/ 86 w 360"/>
                  <a:gd name="T7" fmla="*/ 10 h 362"/>
                  <a:gd name="T8" fmla="*/ 113 w 360"/>
                  <a:gd name="T9" fmla="*/ 18 h 362"/>
                  <a:gd name="T10" fmla="*/ 140 w 360"/>
                  <a:gd name="T11" fmla="*/ 28 h 362"/>
                  <a:gd name="T12" fmla="*/ 165 w 360"/>
                  <a:gd name="T13" fmla="*/ 40 h 362"/>
                  <a:gd name="T14" fmla="*/ 189 w 360"/>
                  <a:gd name="T15" fmla="*/ 53 h 362"/>
                  <a:gd name="T16" fmla="*/ 212 w 360"/>
                  <a:gd name="T17" fmla="*/ 69 h 362"/>
                  <a:gd name="T18" fmla="*/ 234 w 360"/>
                  <a:gd name="T19" fmla="*/ 86 h 362"/>
                  <a:gd name="T20" fmla="*/ 254 w 360"/>
                  <a:gd name="T21" fmla="*/ 105 h 362"/>
                  <a:gd name="T22" fmla="*/ 273 w 360"/>
                  <a:gd name="T23" fmla="*/ 125 h 362"/>
                  <a:gd name="T24" fmla="*/ 290 w 360"/>
                  <a:gd name="T25" fmla="*/ 147 h 362"/>
                  <a:gd name="T26" fmla="*/ 306 w 360"/>
                  <a:gd name="T27" fmla="*/ 170 h 362"/>
                  <a:gd name="T28" fmla="*/ 319 w 360"/>
                  <a:gd name="T29" fmla="*/ 195 h 362"/>
                  <a:gd name="T30" fmla="*/ 331 w 360"/>
                  <a:gd name="T31" fmla="*/ 220 h 362"/>
                  <a:gd name="T32" fmla="*/ 341 w 360"/>
                  <a:gd name="T33" fmla="*/ 247 h 362"/>
                  <a:gd name="T34" fmla="*/ 349 w 360"/>
                  <a:gd name="T35" fmla="*/ 274 h 362"/>
                  <a:gd name="T36" fmla="*/ 355 w 360"/>
                  <a:gd name="T37" fmla="*/ 303 h 362"/>
                  <a:gd name="T38" fmla="*/ 358 w 360"/>
                  <a:gd name="T39" fmla="*/ 332 h 362"/>
                  <a:gd name="T40" fmla="*/ 359 w 360"/>
                  <a:gd name="T41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0" h="362">
                    <a:moveTo>
                      <a:pt x="0" y="0"/>
                    </a:moveTo>
                    <a:lnTo>
                      <a:pt x="29" y="1"/>
                    </a:lnTo>
                    <a:lnTo>
                      <a:pt x="58" y="4"/>
                    </a:lnTo>
                    <a:lnTo>
                      <a:pt x="86" y="10"/>
                    </a:lnTo>
                    <a:lnTo>
                      <a:pt x="113" y="18"/>
                    </a:lnTo>
                    <a:lnTo>
                      <a:pt x="140" y="28"/>
                    </a:lnTo>
                    <a:lnTo>
                      <a:pt x="165" y="40"/>
                    </a:lnTo>
                    <a:lnTo>
                      <a:pt x="189" y="53"/>
                    </a:lnTo>
                    <a:lnTo>
                      <a:pt x="212" y="69"/>
                    </a:lnTo>
                    <a:lnTo>
                      <a:pt x="234" y="86"/>
                    </a:lnTo>
                    <a:lnTo>
                      <a:pt x="254" y="105"/>
                    </a:lnTo>
                    <a:lnTo>
                      <a:pt x="273" y="125"/>
                    </a:lnTo>
                    <a:lnTo>
                      <a:pt x="290" y="147"/>
                    </a:lnTo>
                    <a:lnTo>
                      <a:pt x="306" y="170"/>
                    </a:lnTo>
                    <a:lnTo>
                      <a:pt x="319" y="195"/>
                    </a:lnTo>
                    <a:lnTo>
                      <a:pt x="331" y="220"/>
                    </a:lnTo>
                    <a:lnTo>
                      <a:pt x="341" y="247"/>
                    </a:lnTo>
                    <a:lnTo>
                      <a:pt x="349" y="274"/>
                    </a:lnTo>
                    <a:lnTo>
                      <a:pt x="355" y="303"/>
                    </a:lnTo>
                    <a:lnTo>
                      <a:pt x="358" y="332"/>
                    </a:lnTo>
                    <a:lnTo>
                      <a:pt x="359" y="362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4027715" y="1063852"/>
                <a:ext cx="228600" cy="227965"/>
              </a:xfrm>
              <a:custGeom>
                <a:avLst/>
                <a:gdLst>
                  <a:gd name="T0" fmla="*/ 0 w 360"/>
                  <a:gd name="T1" fmla="*/ 359 h 359"/>
                  <a:gd name="T2" fmla="*/ 29 w 360"/>
                  <a:gd name="T3" fmla="*/ 358 h 359"/>
                  <a:gd name="T4" fmla="*/ 58 w 360"/>
                  <a:gd name="T5" fmla="*/ 355 h 359"/>
                  <a:gd name="T6" fmla="*/ 86 w 360"/>
                  <a:gd name="T7" fmla="*/ 349 h 359"/>
                  <a:gd name="T8" fmla="*/ 113 w 360"/>
                  <a:gd name="T9" fmla="*/ 341 h 359"/>
                  <a:gd name="T10" fmla="*/ 140 w 360"/>
                  <a:gd name="T11" fmla="*/ 331 h 359"/>
                  <a:gd name="T12" fmla="*/ 165 w 360"/>
                  <a:gd name="T13" fmla="*/ 319 h 359"/>
                  <a:gd name="T14" fmla="*/ 189 w 360"/>
                  <a:gd name="T15" fmla="*/ 305 h 359"/>
                  <a:gd name="T16" fmla="*/ 212 w 360"/>
                  <a:gd name="T17" fmla="*/ 289 h 359"/>
                  <a:gd name="T18" fmla="*/ 234 w 360"/>
                  <a:gd name="T19" fmla="*/ 272 h 359"/>
                  <a:gd name="T20" fmla="*/ 254 w 360"/>
                  <a:gd name="T21" fmla="*/ 253 h 359"/>
                  <a:gd name="T22" fmla="*/ 273 w 360"/>
                  <a:gd name="T23" fmla="*/ 233 h 359"/>
                  <a:gd name="T24" fmla="*/ 290 w 360"/>
                  <a:gd name="T25" fmla="*/ 211 h 359"/>
                  <a:gd name="T26" fmla="*/ 306 w 360"/>
                  <a:gd name="T27" fmla="*/ 188 h 359"/>
                  <a:gd name="T28" fmla="*/ 319 w 360"/>
                  <a:gd name="T29" fmla="*/ 164 h 359"/>
                  <a:gd name="T30" fmla="*/ 331 w 360"/>
                  <a:gd name="T31" fmla="*/ 139 h 359"/>
                  <a:gd name="T32" fmla="*/ 341 w 360"/>
                  <a:gd name="T33" fmla="*/ 113 h 359"/>
                  <a:gd name="T34" fmla="*/ 349 w 360"/>
                  <a:gd name="T35" fmla="*/ 85 h 359"/>
                  <a:gd name="T36" fmla="*/ 355 w 360"/>
                  <a:gd name="T37" fmla="*/ 57 h 359"/>
                  <a:gd name="T38" fmla="*/ 358 w 360"/>
                  <a:gd name="T39" fmla="*/ 29 h 359"/>
                  <a:gd name="T40" fmla="*/ 359 w 360"/>
                  <a:gd name="T4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0" h="359">
                    <a:moveTo>
                      <a:pt x="0" y="359"/>
                    </a:moveTo>
                    <a:lnTo>
                      <a:pt x="29" y="358"/>
                    </a:lnTo>
                    <a:lnTo>
                      <a:pt x="58" y="355"/>
                    </a:lnTo>
                    <a:lnTo>
                      <a:pt x="86" y="349"/>
                    </a:lnTo>
                    <a:lnTo>
                      <a:pt x="113" y="341"/>
                    </a:lnTo>
                    <a:lnTo>
                      <a:pt x="140" y="331"/>
                    </a:lnTo>
                    <a:lnTo>
                      <a:pt x="165" y="319"/>
                    </a:lnTo>
                    <a:lnTo>
                      <a:pt x="189" y="305"/>
                    </a:lnTo>
                    <a:lnTo>
                      <a:pt x="212" y="289"/>
                    </a:lnTo>
                    <a:lnTo>
                      <a:pt x="234" y="272"/>
                    </a:lnTo>
                    <a:lnTo>
                      <a:pt x="254" y="253"/>
                    </a:lnTo>
                    <a:lnTo>
                      <a:pt x="273" y="233"/>
                    </a:lnTo>
                    <a:lnTo>
                      <a:pt x="290" y="211"/>
                    </a:lnTo>
                    <a:lnTo>
                      <a:pt x="306" y="188"/>
                    </a:lnTo>
                    <a:lnTo>
                      <a:pt x="319" y="164"/>
                    </a:lnTo>
                    <a:lnTo>
                      <a:pt x="331" y="139"/>
                    </a:lnTo>
                    <a:lnTo>
                      <a:pt x="341" y="113"/>
                    </a:lnTo>
                    <a:lnTo>
                      <a:pt x="349" y="85"/>
                    </a:lnTo>
                    <a:lnTo>
                      <a:pt x="355" y="57"/>
                    </a:lnTo>
                    <a:lnTo>
                      <a:pt x="358" y="29"/>
                    </a:lnTo>
                    <a:lnTo>
                      <a:pt x="35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" name="Freeform 134"/>
              <p:cNvSpPr>
                <a:spLocks/>
              </p:cNvSpPr>
              <p:nvPr/>
            </p:nvSpPr>
            <p:spPr bwMode="auto">
              <a:xfrm>
                <a:off x="3341915" y="1215617"/>
                <a:ext cx="381000" cy="12700"/>
              </a:xfrm>
              <a:custGeom>
                <a:avLst/>
                <a:gdLst>
                  <a:gd name="T0" fmla="*/ 599 w 600"/>
                  <a:gd name="T1" fmla="*/ 0 h 20"/>
                  <a:gd name="T2" fmla="*/ 0 w 60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20">
                    <a:moveTo>
                      <a:pt x="59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647658" y="3382464"/>
              <a:ext cx="1219200" cy="470535"/>
              <a:chOff x="3341915" y="833982"/>
              <a:chExt cx="1219200" cy="470535"/>
            </a:xfrm>
          </p:grpSpPr>
          <p:sp>
            <p:nvSpPr>
              <p:cNvPr id="137" name="Freeform 136"/>
              <p:cNvSpPr>
                <a:spLocks/>
              </p:cNvSpPr>
              <p:nvPr/>
            </p:nvSpPr>
            <p:spPr bwMode="auto">
              <a:xfrm>
                <a:off x="4256950" y="1033372"/>
                <a:ext cx="74930" cy="77470"/>
              </a:xfrm>
              <a:custGeom>
                <a:avLst/>
                <a:gdLst>
                  <a:gd name="T0" fmla="*/ 59 w 118"/>
                  <a:gd name="T1" fmla="*/ 0 h 122"/>
                  <a:gd name="T2" fmla="*/ 38 w 118"/>
                  <a:gd name="T3" fmla="*/ 4 h 122"/>
                  <a:gd name="T4" fmla="*/ 20 w 118"/>
                  <a:gd name="T5" fmla="*/ 16 h 122"/>
                  <a:gd name="T6" fmla="*/ 6 w 118"/>
                  <a:gd name="T7" fmla="*/ 33 h 122"/>
                  <a:gd name="T8" fmla="*/ 0 w 118"/>
                  <a:gd name="T9" fmla="*/ 54 h 122"/>
                  <a:gd name="T10" fmla="*/ 3 w 118"/>
                  <a:gd name="T11" fmla="*/ 79 h 122"/>
                  <a:gd name="T12" fmla="*/ 14 w 118"/>
                  <a:gd name="T13" fmla="*/ 99 h 122"/>
                  <a:gd name="T14" fmla="*/ 29 w 118"/>
                  <a:gd name="T15" fmla="*/ 113 h 122"/>
                  <a:gd name="T16" fmla="*/ 48 w 118"/>
                  <a:gd name="T17" fmla="*/ 121 h 122"/>
                  <a:gd name="T18" fmla="*/ 74 w 118"/>
                  <a:gd name="T19" fmla="*/ 118 h 122"/>
                  <a:gd name="T20" fmla="*/ 95 w 118"/>
                  <a:gd name="T21" fmla="*/ 109 h 122"/>
                  <a:gd name="T22" fmla="*/ 109 w 118"/>
                  <a:gd name="T23" fmla="*/ 94 h 122"/>
                  <a:gd name="T24" fmla="*/ 117 w 118"/>
                  <a:gd name="T25" fmla="*/ 76 h 122"/>
                  <a:gd name="T26" fmla="*/ 115 w 118"/>
                  <a:gd name="T27" fmla="*/ 49 h 122"/>
                  <a:gd name="T28" fmla="*/ 107 w 118"/>
                  <a:gd name="T29" fmla="*/ 28 h 122"/>
                  <a:gd name="T30" fmla="*/ 94 w 118"/>
                  <a:gd name="T31" fmla="*/ 12 h 122"/>
                  <a:gd name="T32" fmla="*/ 77 w 118"/>
                  <a:gd name="T33" fmla="*/ 2 h 122"/>
                  <a:gd name="T34" fmla="*/ 59 w 118"/>
                  <a:gd name="T3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122">
                    <a:moveTo>
                      <a:pt x="59" y="0"/>
                    </a:moveTo>
                    <a:lnTo>
                      <a:pt x="38" y="4"/>
                    </a:lnTo>
                    <a:lnTo>
                      <a:pt x="20" y="16"/>
                    </a:lnTo>
                    <a:lnTo>
                      <a:pt x="6" y="33"/>
                    </a:lnTo>
                    <a:lnTo>
                      <a:pt x="0" y="54"/>
                    </a:lnTo>
                    <a:lnTo>
                      <a:pt x="3" y="79"/>
                    </a:lnTo>
                    <a:lnTo>
                      <a:pt x="14" y="99"/>
                    </a:lnTo>
                    <a:lnTo>
                      <a:pt x="29" y="113"/>
                    </a:lnTo>
                    <a:lnTo>
                      <a:pt x="48" y="121"/>
                    </a:lnTo>
                    <a:lnTo>
                      <a:pt x="74" y="118"/>
                    </a:lnTo>
                    <a:lnTo>
                      <a:pt x="95" y="109"/>
                    </a:lnTo>
                    <a:lnTo>
                      <a:pt x="109" y="94"/>
                    </a:lnTo>
                    <a:lnTo>
                      <a:pt x="117" y="76"/>
                    </a:lnTo>
                    <a:lnTo>
                      <a:pt x="115" y="49"/>
                    </a:lnTo>
                    <a:lnTo>
                      <a:pt x="107" y="28"/>
                    </a:lnTo>
                    <a:lnTo>
                      <a:pt x="94" y="12"/>
                    </a:lnTo>
                    <a:lnTo>
                      <a:pt x="77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8" name="Freeform 137"/>
              <p:cNvSpPr>
                <a:spLocks/>
              </p:cNvSpPr>
              <p:nvPr/>
            </p:nvSpPr>
            <p:spPr bwMode="auto">
              <a:xfrm>
                <a:off x="4332515" y="1063852"/>
                <a:ext cx="228600" cy="12700"/>
              </a:xfrm>
              <a:custGeom>
                <a:avLst/>
                <a:gdLst>
                  <a:gd name="T0" fmla="*/ 359 w 360"/>
                  <a:gd name="T1" fmla="*/ 0 h 20"/>
                  <a:gd name="T2" fmla="*/ 0 w 36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20">
                    <a:moveTo>
                      <a:pt x="35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3341915" y="910182"/>
                <a:ext cx="381000" cy="12700"/>
              </a:xfrm>
              <a:custGeom>
                <a:avLst/>
                <a:gdLst>
                  <a:gd name="T0" fmla="*/ 599 w 600"/>
                  <a:gd name="T1" fmla="*/ 0 h 20"/>
                  <a:gd name="T2" fmla="*/ 0 w 60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20">
                    <a:moveTo>
                      <a:pt x="59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3722915" y="833982"/>
                <a:ext cx="12700" cy="457835"/>
              </a:xfrm>
              <a:custGeom>
                <a:avLst/>
                <a:gdLst>
                  <a:gd name="T0" fmla="*/ 0 w 20"/>
                  <a:gd name="T1" fmla="*/ 722 h 721"/>
                  <a:gd name="T2" fmla="*/ 0 w 20"/>
                  <a:gd name="T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721">
                    <a:moveTo>
                      <a:pt x="0" y="722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>
                <a:off x="3722915" y="1291817"/>
                <a:ext cx="304800" cy="12700"/>
              </a:xfrm>
              <a:custGeom>
                <a:avLst/>
                <a:gdLst>
                  <a:gd name="T0" fmla="*/ 0 w 480"/>
                  <a:gd name="T1" fmla="*/ 0 h 20"/>
                  <a:gd name="T2" fmla="*/ 479 w 48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0" h="20">
                    <a:moveTo>
                      <a:pt x="0" y="0"/>
                    </a:moveTo>
                    <a:lnTo>
                      <a:pt x="47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Freeform 141"/>
              <p:cNvSpPr>
                <a:spLocks/>
              </p:cNvSpPr>
              <p:nvPr/>
            </p:nvSpPr>
            <p:spPr bwMode="auto">
              <a:xfrm>
                <a:off x="3722915" y="833982"/>
                <a:ext cx="304800" cy="12700"/>
              </a:xfrm>
              <a:custGeom>
                <a:avLst/>
                <a:gdLst>
                  <a:gd name="T0" fmla="*/ 0 w 480"/>
                  <a:gd name="T1" fmla="*/ 0 h 20"/>
                  <a:gd name="T2" fmla="*/ 479 w 48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0" h="20">
                    <a:moveTo>
                      <a:pt x="0" y="0"/>
                    </a:moveTo>
                    <a:lnTo>
                      <a:pt x="47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4027715" y="833982"/>
                <a:ext cx="228600" cy="229870"/>
              </a:xfrm>
              <a:custGeom>
                <a:avLst/>
                <a:gdLst>
                  <a:gd name="T0" fmla="*/ 0 w 360"/>
                  <a:gd name="T1" fmla="*/ 0 h 362"/>
                  <a:gd name="T2" fmla="*/ 29 w 360"/>
                  <a:gd name="T3" fmla="*/ 1 h 362"/>
                  <a:gd name="T4" fmla="*/ 58 w 360"/>
                  <a:gd name="T5" fmla="*/ 4 h 362"/>
                  <a:gd name="T6" fmla="*/ 86 w 360"/>
                  <a:gd name="T7" fmla="*/ 10 h 362"/>
                  <a:gd name="T8" fmla="*/ 113 w 360"/>
                  <a:gd name="T9" fmla="*/ 18 h 362"/>
                  <a:gd name="T10" fmla="*/ 140 w 360"/>
                  <a:gd name="T11" fmla="*/ 28 h 362"/>
                  <a:gd name="T12" fmla="*/ 165 w 360"/>
                  <a:gd name="T13" fmla="*/ 40 h 362"/>
                  <a:gd name="T14" fmla="*/ 189 w 360"/>
                  <a:gd name="T15" fmla="*/ 53 h 362"/>
                  <a:gd name="T16" fmla="*/ 212 w 360"/>
                  <a:gd name="T17" fmla="*/ 69 h 362"/>
                  <a:gd name="T18" fmla="*/ 234 w 360"/>
                  <a:gd name="T19" fmla="*/ 86 h 362"/>
                  <a:gd name="T20" fmla="*/ 254 w 360"/>
                  <a:gd name="T21" fmla="*/ 105 h 362"/>
                  <a:gd name="T22" fmla="*/ 273 w 360"/>
                  <a:gd name="T23" fmla="*/ 125 h 362"/>
                  <a:gd name="T24" fmla="*/ 290 w 360"/>
                  <a:gd name="T25" fmla="*/ 147 h 362"/>
                  <a:gd name="T26" fmla="*/ 306 w 360"/>
                  <a:gd name="T27" fmla="*/ 170 h 362"/>
                  <a:gd name="T28" fmla="*/ 319 w 360"/>
                  <a:gd name="T29" fmla="*/ 195 h 362"/>
                  <a:gd name="T30" fmla="*/ 331 w 360"/>
                  <a:gd name="T31" fmla="*/ 220 h 362"/>
                  <a:gd name="T32" fmla="*/ 341 w 360"/>
                  <a:gd name="T33" fmla="*/ 247 h 362"/>
                  <a:gd name="T34" fmla="*/ 349 w 360"/>
                  <a:gd name="T35" fmla="*/ 274 h 362"/>
                  <a:gd name="T36" fmla="*/ 355 w 360"/>
                  <a:gd name="T37" fmla="*/ 303 h 362"/>
                  <a:gd name="T38" fmla="*/ 358 w 360"/>
                  <a:gd name="T39" fmla="*/ 332 h 362"/>
                  <a:gd name="T40" fmla="*/ 359 w 360"/>
                  <a:gd name="T41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0" h="362">
                    <a:moveTo>
                      <a:pt x="0" y="0"/>
                    </a:moveTo>
                    <a:lnTo>
                      <a:pt x="29" y="1"/>
                    </a:lnTo>
                    <a:lnTo>
                      <a:pt x="58" y="4"/>
                    </a:lnTo>
                    <a:lnTo>
                      <a:pt x="86" y="10"/>
                    </a:lnTo>
                    <a:lnTo>
                      <a:pt x="113" y="18"/>
                    </a:lnTo>
                    <a:lnTo>
                      <a:pt x="140" y="28"/>
                    </a:lnTo>
                    <a:lnTo>
                      <a:pt x="165" y="40"/>
                    </a:lnTo>
                    <a:lnTo>
                      <a:pt x="189" y="53"/>
                    </a:lnTo>
                    <a:lnTo>
                      <a:pt x="212" y="69"/>
                    </a:lnTo>
                    <a:lnTo>
                      <a:pt x="234" y="86"/>
                    </a:lnTo>
                    <a:lnTo>
                      <a:pt x="254" y="105"/>
                    </a:lnTo>
                    <a:lnTo>
                      <a:pt x="273" y="125"/>
                    </a:lnTo>
                    <a:lnTo>
                      <a:pt x="290" y="147"/>
                    </a:lnTo>
                    <a:lnTo>
                      <a:pt x="306" y="170"/>
                    </a:lnTo>
                    <a:lnTo>
                      <a:pt x="319" y="195"/>
                    </a:lnTo>
                    <a:lnTo>
                      <a:pt x="331" y="220"/>
                    </a:lnTo>
                    <a:lnTo>
                      <a:pt x="341" y="247"/>
                    </a:lnTo>
                    <a:lnTo>
                      <a:pt x="349" y="274"/>
                    </a:lnTo>
                    <a:lnTo>
                      <a:pt x="355" y="303"/>
                    </a:lnTo>
                    <a:lnTo>
                      <a:pt x="358" y="332"/>
                    </a:lnTo>
                    <a:lnTo>
                      <a:pt x="359" y="362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4027715" y="1063852"/>
                <a:ext cx="228600" cy="227965"/>
              </a:xfrm>
              <a:custGeom>
                <a:avLst/>
                <a:gdLst>
                  <a:gd name="T0" fmla="*/ 0 w 360"/>
                  <a:gd name="T1" fmla="*/ 359 h 359"/>
                  <a:gd name="T2" fmla="*/ 29 w 360"/>
                  <a:gd name="T3" fmla="*/ 358 h 359"/>
                  <a:gd name="T4" fmla="*/ 58 w 360"/>
                  <a:gd name="T5" fmla="*/ 355 h 359"/>
                  <a:gd name="T6" fmla="*/ 86 w 360"/>
                  <a:gd name="T7" fmla="*/ 349 h 359"/>
                  <a:gd name="T8" fmla="*/ 113 w 360"/>
                  <a:gd name="T9" fmla="*/ 341 h 359"/>
                  <a:gd name="T10" fmla="*/ 140 w 360"/>
                  <a:gd name="T11" fmla="*/ 331 h 359"/>
                  <a:gd name="T12" fmla="*/ 165 w 360"/>
                  <a:gd name="T13" fmla="*/ 319 h 359"/>
                  <a:gd name="T14" fmla="*/ 189 w 360"/>
                  <a:gd name="T15" fmla="*/ 305 h 359"/>
                  <a:gd name="T16" fmla="*/ 212 w 360"/>
                  <a:gd name="T17" fmla="*/ 289 h 359"/>
                  <a:gd name="T18" fmla="*/ 234 w 360"/>
                  <a:gd name="T19" fmla="*/ 272 h 359"/>
                  <a:gd name="T20" fmla="*/ 254 w 360"/>
                  <a:gd name="T21" fmla="*/ 253 h 359"/>
                  <a:gd name="T22" fmla="*/ 273 w 360"/>
                  <a:gd name="T23" fmla="*/ 233 h 359"/>
                  <a:gd name="T24" fmla="*/ 290 w 360"/>
                  <a:gd name="T25" fmla="*/ 211 h 359"/>
                  <a:gd name="T26" fmla="*/ 306 w 360"/>
                  <a:gd name="T27" fmla="*/ 188 h 359"/>
                  <a:gd name="T28" fmla="*/ 319 w 360"/>
                  <a:gd name="T29" fmla="*/ 164 h 359"/>
                  <a:gd name="T30" fmla="*/ 331 w 360"/>
                  <a:gd name="T31" fmla="*/ 139 h 359"/>
                  <a:gd name="T32" fmla="*/ 341 w 360"/>
                  <a:gd name="T33" fmla="*/ 113 h 359"/>
                  <a:gd name="T34" fmla="*/ 349 w 360"/>
                  <a:gd name="T35" fmla="*/ 85 h 359"/>
                  <a:gd name="T36" fmla="*/ 355 w 360"/>
                  <a:gd name="T37" fmla="*/ 57 h 359"/>
                  <a:gd name="T38" fmla="*/ 358 w 360"/>
                  <a:gd name="T39" fmla="*/ 29 h 359"/>
                  <a:gd name="T40" fmla="*/ 359 w 360"/>
                  <a:gd name="T4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0" h="359">
                    <a:moveTo>
                      <a:pt x="0" y="359"/>
                    </a:moveTo>
                    <a:lnTo>
                      <a:pt x="29" y="358"/>
                    </a:lnTo>
                    <a:lnTo>
                      <a:pt x="58" y="355"/>
                    </a:lnTo>
                    <a:lnTo>
                      <a:pt x="86" y="349"/>
                    </a:lnTo>
                    <a:lnTo>
                      <a:pt x="113" y="341"/>
                    </a:lnTo>
                    <a:lnTo>
                      <a:pt x="140" y="331"/>
                    </a:lnTo>
                    <a:lnTo>
                      <a:pt x="165" y="319"/>
                    </a:lnTo>
                    <a:lnTo>
                      <a:pt x="189" y="305"/>
                    </a:lnTo>
                    <a:lnTo>
                      <a:pt x="212" y="289"/>
                    </a:lnTo>
                    <a:lnTo>
                      <a:pt x="234" y="272"/>
                    </a:lnTo>
                    <a:lnTo>
                      <a:pt x="254" y="253"/>
                    </a:lnTo>
                    <a:lnTo>
                      <a:pt x="273" y="233"/>
                    </a:lnTo>
                    <a:lnTo>
                      <a:pt x="290" y="211"/>
                    </a:lnTo>
                    <a:lnTo>
                      <a:pt x="306" y="188"/>
                    </a:lnTo>
                    <a:lnTo>
                      <a:pt x="319" y="164"/>
                    </a:lnTo>
                    <a:lnTo>
                      <a:pt x="331" y="139"/>
                    </a:lnTo>
                    <a:lnTo>
                      <a:pt x="341" y="113"/>
                    </a:lnTo>
                    <a:lnTo>
                      <a:pt x="349" y="85"/>
                    </a:lnTo>
                    <a:lnTo>
                      <a:pt x="355" y="57"/>
                    </a:lnTo>
                    <a:lnTo>
                      <a:pt x="358" y="29"/>
                    </a:lnTo>
                    <a:lnTo>
                      <a:pt x="35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Freeform 144"/>
              <p:cNvSpPr>
                <a:spLocks/>
              </p:cNvSpPr>
              <p:nvPr/>
            </p:nvSpPr>
            <p:spPr bwMode="auto">
              <a:xfrm>
                <a:off x="3341915" y="1215617"/>
                <a:ext cx="381000" cy="12700"/>
              </a:xfrm>
              <a:custGeom>
                <a:avLst/>
                <a:gdLst>
                  <a:gd name="T0" fmla="*/ 599 w 600"/>
                  <a:gd name="T1" fmla="*/ 0 h 20"/>
                  <a:gd name="T2" fmla="*/ 0 w 60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20">
                    <a:moveTo>
                      <a:pt x="59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961" y="3469869"/>
              <a:ext cx="12700" cy="152400"/>
            </a:xfrm>
            <a:custGeom>
              <a:avLst/>
              <a:gdLst>
                <a:gd name="T0" fmla="*/ 0 w 20"/>
                <a:gd name="T1" fmla="*/ 0 h 240"/>
                <a:gd name="T2" fmla="*/ 0 w 20"/>
                <a:gd name="T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4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860688" y="3077982"/>
              <a:ext cx="1219200" cy="470535"/>
              <a:chOff x="3341915" y="833982"/>
              <a:chExt cx="1219200" cy="470535"/>
            </a:xfrm>
          </p:grpSpPr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256950" y="1033372"/>
                <a:ext cx="74930" cy="77470"/>
              </a:xfrm>
              <a:custGeom>
                <a:avLst/>
                <a:gdLst>
                  <a:gd name="T0" fmla="*/ 59 w 118"/>
                  <a:gd name="T1" fmla="*/ 0 h 122"/>
                  <a:gd name="T2" fmla="*/ 38 w 118"/>
                  <a:gd name="T3" fmla="*/ 4 h 122"/>
                  <a:gd name="T4" fmla="*/ 20 w 118"/>
                  <a:gd name="T5" fmla="*/ 16 h 122"/>
                  <a:gd name="T6" fmla="*/ 6 w 118"/>
                  <a:gd name="T7" fmla="*/ 33 h 122"/>
                  <a:gd name="T8" fmla="*/ 0 w 118"/>
                  <a:gd name="T9" fmla="*/ 54 h 122"/>
                  <a:gd name="T10" fmla="*/ 3 w 118"/>
                  <a:gd name="T11" fmla="*/ 79 h 122"/>
                  <a:gd name="T12" fmla="*/ 14 w 118"/>
                  <a:gd name="T13" fmla="*/ 99 h 122"/>
                  <a:gd name="T14" fmla="*/ 29 w 118"/>
                  <a:gd name="T15" fmla="*/ 113 h 122"/>
                  <a:gd name="T16" fmla="*/ 48 w 118"/>
                  <a:gd name="T17" fmla="*/ 121 h 122"/>
                  <a:gd name="T18" fmla="*/ 74 w 118"/>
                  <a:gd name="T19" fmla="*/ 118 h 122"/>
                  <a:gd name="T20" fmla="*/ 95 w 118"/>
                  <a:gd name="T21" fmla="*/ 109 h 122"/>
                  <a:gd name="T22" fmla="*/ 109 w 118"/>
                  <a:gd name="T23" fmla="*/ 94 h 122"/>
                  <a:gd name="T24" fmla="*/ 117 w 118"/>
                  <a:gd name="T25" fmla="*/ 76 h 122"/>
                  <a:gd name="T26" fmla="*/ 115 w 118"/>
                  <a:gd name="T27" fmla="*/ 49 h 122"/>
                  <a:gd name="T28" fmla="*/ 107 w 118"/>
                  <a:gd name="T29" fmla="*/ 28 h 122"/>
                  <a:gd name="T30" fmla="*/ 94 w 118"/>
                  <a:gd name="T31" fmla="*/ 12 h 122"/>
                  <a:gd name="T32" fmla="*/ 77 w 118"/>
                  <a:gd name="T33" fmla="*/ 2 h 122"/>
                  <a:gd name="T34" fmla="*/ 59 w 118"/>
                  <a:gd name="T3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122">
                    <a:moveTo>
                      <a:pt x="59" y="0"/>
                    </a:moveTo>
                    <a:lnTo>
                      <a:pt x="38" y="4"/>
                    </a:lnTo>
                    <a:lnTo>
                      <a:pt x="20" y="16"/>
                    </a:lnTo>
                    <a:lnTo>
                      <a:pt x="6" y="33"/>
                    </a:lnTo>
                    <a:lnTo>
                      <a:pt x="0" y="54"/>
                    </a:lnTo>
                    <a:lnTo>
                      <a:pt x="3" y="79"/>
                    </a:lnTo>
                    <a:lnTo>
                      <a:pt x="14" y="99"/>
                    </a:lnTo>
                    <a:lnTo>
                      <a:pt x="29" y="113"/>
                    </a:lnTo>
                    <a:lnTo>
                      <a:pt x="48" y="121"/>
                    </a:lnTo>
                    <a:lnTo>
                      <a:pt x="74" y="118"/>
                    </a:lnTo>
                    <a:lnTo>
                      <a:pt x="95" y="109"/>
                    </a:lnTo>
                    <a:lnTo>
                      <a:pt x="109" y="94"/>
                    </a:lnTo>
                    <a:lnTo>
                      <a:pt x="117" y="76"/>
                    </a:lnTo>
                    <a:lnTo>
                      <a:pt x="115" y="49"/>
                    </a:lnTo>
                    <a:lnTo>
                      <a:pt x="107" y="28"/>
                    </a:lnTo>
                    <a:lnTo>
                      <a:pt x="94" y="12"/>
                    </a:lnTo>
                    <a:lnTo>
                      <a:pt x="77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332515" y="1063852"/>
                <a:ext cx="228600" cy="12700"/>
              </a:xfrm>
              <a:custGeom>
                <a:avLst/>
                <a:gdLst>
                  <a:gd name="T0" fmla="*/ 359 w 360"/>
                  <a:gd name="T1" fmla="*/ 0 h 20"/>
                  <a:gd name="T2" fmla="*/ 0 w 36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20">
                    <a:moveTo>
                      <a:pt x="35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3341915" y="910182"/>
                <a:ext cx="381000" cy="12700"/>
              </a:xfrm>
              <a:custGeom>
                <a:avLst/>
                <a:gdLst>
                  <a:gd name="T0" fmla="*/ 599 w 600"/>
                  <a:gd name="T1" fmla="*/ 0 h 20"/>
                  <a:gd name="T2" fmla="*/ 0 w 60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20">
                    <a:moveTo>
                      <a:pt x="59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3722915" y="833982"/>
                <a:ext cx="12700" cy="457835"/>
              </a:xfrm>
              <a:custGeom>
                <a:avLst/>
                <a:gdLst>
                  <a:gd name="T0" fmla="*/ 0 w 20"/>
                  <a:gd name="T1" fmla="*/ 722 h 721"/>
                  <a:gd name="T2" fmla="*/ 0 w 20"/>
                  <a:gd name="T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721">
                    <a:moveTo>
                      <a:pt x="0" y="722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Freeform 152"/>
              <p:cNvSpPr>
                <a:spLocks/>
              </p:cNvSpPr>
              <p:nvPr/>
            </p:nvSpPr>
            <p:spPr bwMode="auto">
              <a:xfrm>
                <a:off x="3722915" y="1291817"/>
                <a:ext cx="304800" cy="12700"/>
              </a:xfrm>
              <a:custGeom>
                <a:avLst/>
                <a:gdLst>
                  <a:gd name="T0" fmla="*/ 0 w 480"/>
                  <a:gd name="T1" fmla="*/ 0 h 20"/>
                  <a:gd name="T2" fmla="*/ 479 w 48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0" h="20">
                    <a:moveTo>
                      <a:pt x="0" y="0"/>
                    </a:moveTo>
                    <a:lnTo>
                      <a:pt x="47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3722915" y="833982"/>
                <a:ext cx="304800" cy="12700"/>
              </a:xfrm>
              <a:custGeom>
                <a:avLst/>
                <a:gdLst>
                  <a:gd name="T0" fmla="*/ 0 w 480"/>
                  <a:gd name="T1" fmla="*/ 0 h 20"/>
                  <a:gd name="T2" fmla="*/ 479 w 48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0" h="20">
                    <a:moveTo>
                      <a:pt x="0" y="0"/>
                    </a:moveTo>
                    <a:lnTo>
                      <a:pt x="47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5" name="Freeform 154"/>
              <p:cNvSpPr>
                <a:spLocks/>
              </p:cNvSpPr>
              <p:nvPr/>
            </p:nvSpPr>
            <p:spPr bwMode="auto">
              <a:xfrm>
                <a:off x="4027715" y="833982"/>
                <a:ext cx="228600" cy="229870"/>
              </a:xfrm>
              <a:custGeom>
                <a:avLst/>
                <a:gdLst>
                  <a:gd name="T0" fmla="*/ 0 w 360"/>
                  <a:gd name="T1" fmla="*/ 0 h 362"/>
                  <a:gd name="T2" fmla="*/ 29 w 360"/>
                  <a:gd name="T3" fmla="*/ 1 h 362"/>
                  <a:gd name="T4" fmla="*/ 58 w 360"/>
                  <a:gd name="T5" fmla="*/ 4 h 362"/>
                  <a:gd name="T6" fmla="*/ 86 w 360"/>
                  <a:gd name="T7" fmla="*/ 10 h 362"/>
                  <a:gd name="T8" fmla="*/ 113 w 360"/>
                  <a:gd name="T9" fmla="*/ 18 h 362"/>
                  <a:gd name="T10" fmla="*/ 140 w 360"/>
                  <a:gd name="T11" fmla="*/ 28 h 362"/>
                  <a:gd name="T12" fmla="*/ 165 w 360"/>
                  <a:gd name="T13" fmla="*/ 40 h 362"/>
                  <a:gd name="T14" fmla="*/ 189 w 360"/>
                  <a:gd name="T15" fmla="*/ 53 h 362"/>
                  <a:gd name="T16" fmla="*/ 212 w 360"/>
                  <a:gd name="T17" fmla="*/ 69 h 362"/>
                  <a:gd name="T18" fmla="*/ 234 w 360"/>
                  <a:gd name="T19" fmla="*/ 86 h 362"/>
                  <a:gd name="T20" fmla="*/ 254 w 360"/>
                  <a:gd name="T21" fmla="*/ 105 h 362"/>
                  <a:gd name="T22" fmla="*/ 273 w 360"/>
                  <a:gd name="T23" fmla="*/ 125 h 362"/>
                  <a:gd name="T24" fmla="*/ 290 w 360"/>
                  <a:gd name="T25" fmla="*/ 147 h 362"/>
                  <a:gd name="T26" fmla="*/ 306 w 360"/>
                  <a:gd name="T27" fmla="*/ 170 h 362"/>
                  <a:gd name="T28" fmla="*/ 319 w 360"/>
                  <a:gd name="T29" fmla="*/ 195 h 362"/>
                  <a:gd name="T30" fmla="*/ 331 w 360"/>
                  <a:gd name="T31" fmla="*/ 220 h 362"/>
                  <a:gd name="T32" fmla="*/ 341 w 360"/>
                  <a:gd name="T33" fmla="*/ 247 h 362"/>
                  <a:gd name="T34" fmla="*/ 349 w 360"/>
                  <a:gd name="T35" fmla="*/ 274 h 362"/>
                  <a:gd name="T36" fmla="*/ 355 w 360"/>
                  <a:gd name="T37" fmla="*/ 303 h 362"/>
                  <a:gd name="T38" fmla="*/ 358 w 360"/>
                  <a:gd name="T39" fmla="*/ 332 h 362"/>
                  <a:gd name="T40" fmla="*/ 359 w 360"/>
                  <a:gd name="T41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0" h="362">
                    <a:moveTo>
                      <a:pt x="0" y="0"/>
                    </a:moveTo>
                    <a:lnTo>
                      <a:pt x="29" y="1"/>
                    </a:lnTo>
                    <a:lnTo>
                      <a:pt x="58" y="4"/>
                    </a:lnTo>
                    <a:lnTo>
                      <a:pt x="86" y="10"/>
                    </a:lnTo>
                    <a:lnTo>
                      <a:pt x="113" y="18"/>
                    </a:lnTo>
                    <a:lnTo>
                      <a:pt x="140" y="28"/>
                    </a:lnTo>
                    <a:lnTo>
                      <a:pt x="165" y="40"/>
                    </a:lnTo>
                    <a:lnTo>
                      <a:pt x="189" y="53"/>
                    </a:lnTo>
                    <a:lnTo>
                      <a:pt x="212" y="69"/>
                    </a:lnTo>
                    <a:lnTo>
                      <a:pt x="234" y="86"/>
                    </a:lnTo>
                    <a:lnTo>
                      <a:pt x="254" y="105"/>
                    </a:lnTo>
                    <a:lnTo>
                      <a:pt x="273" y="125"/>
                    </a:lnTo>
                    <a:lnTo>
                      <a:pt x="290" y="147"/>
                    </a:lnTo>
                    <a:lnTo>
                      <a:pt x="306" y="170"/>
                    </a:lnTo>
                    <a:lnTo>
                      <a:pt x="319" y="195"/>
                    </a:lnTo>
                    <a:lnTo>
                      <a:pt x="331" y="220"/>
                    </a:lnTo>
                    <a:lnTo>
                      <a:pt x="341" y="247"/>
                    </a:lnTo>
                    <a:lnTo>
                      <a:pt x="349" y="274"/>
                    </a:lnTo>
                    <a:lnTo>
                      <a:pt x="355" y="303"/>
                    </a:lnTo>
                    <a:lnTo>
                      <a:pt x="358" y="332"/>
                    </a:lnTo>
                    <a:lnTo>
                      <a:pt x="359" y="362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6" name="Freeform 155"/>
              <p:cNvSpPr>
                <a:spLocks/>
              </p:cNvSpPr>
              <p:nvPr/>
            </p:nvSpPr>
            <p:spPr bwMode="auto">
              <a:xfrm>
                <a:off x="4027715" y="1063852"/>
                <a:ext cx="228600" cy="227965"/>
              </a:xfrm>
              <a:custGeom>
                <a:avLst/>
                <a:gdLst>
                  <a:gd name="T0" fmla="*/ 0 w 360"/>
                  <a:gd name="T1" fmla="*/ 359 h 359"/>
                  <a:gd name="T2" fmla="*/ 29 w 360"/>
                  <a:gd name="T3" fmla="*/ 358 h 359"/>
                  <a:gd name="T4" fmla="*/ 58 w 360"/>
                  <a:gd name="T5" fmla="*/ 355 h 359"/>
                  <a:gd name="T6" fmla="*/ 86 w 360"/>
                  <a:gd name="T7" fmla="*/ 349 h 359"/>
                  <a:gd name="T8" fmla="*/ 113 w 360"/>
                  <a:gd name="T9" fmla="*/ 341 h 359"/>
                  <a:gd name="T10" fmla="*/ 140 w 360"/>
                  <a:gd name="T11" fmla="*/ 331 h 359"/>
                  <a:gd name="T12" fmla="*/ 165 w 360"/>
                  <a:gd name="T13" fmla="*/ 319 h 359"/>
                  <a:gd name="T14" fmla="*/ 189 w 360"/>
                  <a:gd name="T15" fmla="*/ 305 h 359"/>
                  <a:gd name="T16" fmla="*/ 212 w 360"/>
                  <a:gd name="T17" fmla="*/ 289 h 359"/>
                  <a:gd name="T18" fmla="*/ 234 w 360"/>
                  <a:gd name="T19" fmla="*/ 272 h 359"/>
                  <a:gd name="T20" fmla="*/ 254 w 360"/>
                  <a:gd name="T21" fmla="*/ 253 h 359"/>
                  <a:gd name="T22" fmla="*/ 273 w 360"/>
                  <a:gd name="T23" fmla="*/ 233 h 359"/>
                  <a:gd name="T24" fmla="*/ 290 w 360"/>
                  <a:gd name="T25" fmla="*/ 211 h 359"/>
                  <a:gd name="T26" fmla="*/ 306 w 360"/>
                  <a:gd name="T27" fmla="*/ 188 h 359"/>
                  <a:gd name="T28" fmla="*/ 319 w 360"/>
                  <a:gd name="T29" fmla="*/ 164 h 359"/>
                  <a:gd name="T30" fmla="*/ 331 w 360"/>
                  <a:gd name="T31" fmla="*/ 139 h 359"/>
                  <a:gd name="T32" fmla="*/ 341 w 360"/>
                  <a:gd name="T33" fmla="*/ 113 h 359"/>
                  <a:gd name="T34" fmla="*/ 349 w 360"/>
                  <a:gd name="T35" fmla="*/ 85 h 359"/>
                  <a:gd name="T36" fmla="*/ 355 w 360"/>
                  <a:gd name="T37" fmla="*/ 57 h 359"/>
                  <a:gd name="T38" fmla="*/ 358 w 360"/>
                  <a:gd name="T39" fmla="*/ 29 h 359"/>
                  <a:gd name="T40" fmla="*/ 359 w 360"/>
                  <a:gd name="T4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0" h="359">
                    <a:moveTo>
                      <a:pt x="0" y="359"/>
                    </a:moveTo>
                    <a:lnTo>
                      <a:pt x="29" y="358"/>
                    </a:lnTo>
                    <a:lnTo>
                      <a:pt x="58" y="355"/>
                    </a:lnTo>
                    <a:lnTo>
                      <a:pt x="86" y="349"/>
                    </a:lnTo>
                    <a:lnTo>
                      <a:pt x="113" y="341"/>
                    </a:lnTo>
                    <a:lnTo>
                      <a:pt x="140" y="331"/>
                    </a:lnTo>
                    <a:lnTo>
                      <a:pt x="165" y="319"/>
                    </a:lnTo>
                    <a:lnTo>
                      <a:pt x="189" y="305"/>
                    </a:lnTo>
                    <a:lnTo>
                      <a:pt x="212" y="289"/>
                    </a:lnTo>
                    <a:lnTo>
                      <a:pt x="234" y="272"/>
                    </a:lnTo>
                    <a:lnTo>
                      <a:pt x="254" y="253"/>
                    </a:lnTo>
                    <a:lnTo>
                      <a:pt x="273" y="233"/>
                    </a:lnTo>
                    <a:lnTo>
                      <a:pt x="290" y="211"/>
                    </a:lnTo>
                    <a:lnTo>
                      <a:pt x="306" y="188"/>
                    </a:lnTo>
                    <a:lnTo>
                      <a:pt x="319" y="164"/>
                    </a:lnTo>
                    <a:lnTo>
                      <a:pt x="331" y="139"/>
                    </a:lnTo>
                    <a:lnTo>
                      <a:pt x="341" y="113"/>
                    </a:lnTo>
                    <a:lnTo>
                      <a:pt x="349" y="85"/>
                    </a:lnTo>
                    <a:lnTo>
                      <a:pt x="355" y="57"/>
                    </a:lnTo>
                    <a:lnTo>
                      <a:pt x="358" y="29"/>
                    </a:lnTo>
                    <a:lnTo>
                      <a:pt x="359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3341915" y="1215617"/>
                <a:ext cx="381000" cy="12700"/>
              </a:xfrm>
              <a:custGeom>
                <a:avLst/>
                <a:gdLst>
                  <a:gd name="T0" fmla="*/ 599 w 600"/>
                  <a:gd name="T1" fmla="*/ 0 h 20"/>
                  <a:gd name="T2" fmla="*/ 0 w 60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20">
                    <a:moveTo>
                      <a:pt x="59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69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" name="Freeform 159"/>
          <p:cNvSpPr>
            <a:spLocks/>
          </p:cNvSpPr>
          <p:nvPr/>
        </p:nvSpPr>
        <p:spPr bwMode="auto">
          <a:xfrm>
            <a:off x="1175660" y="5603891"/>
            <a:ext cx="381000" cy="45719"/>
          </a:xfrm>
          <a:custGeom>
            <a:avLst/>
            <a:gdLst>
              <a:gd name="T0" fmla="*/ 0 w 1920"/>
              <a:gd name="T1" fmla="*/ 0 h 20"/>
              <a:gd name="T2" fmla="*/ 1919 w 192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0" h="20">
                <a:moveTo>
                  <a:pt x="0" y="0"/>
                </a:moveTo>
                <a:lnTo>
                  <a:pt x="191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2394860" y="5846349"/>
            <a:ext cx="12700" cy="457200"/>
          </a:xfrm>
          <a:custGeom>
            <a:avLst/>
            <a:gdLst>
              <a:gd name="T0" fmla="*/ 0 w 20"/>
              <a:gd name="T1" fmla="*/ 719 h 720"/>
              <a:gd name="T2" fmla="*/ 0 w 20"/>
              <a:gd name="T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2394860" y="6303549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2394860" y="5846349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2928260" y="6074949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2699660" y="5846349"/>
            <a:ext cx="228600" cy="228600"/>
          </a:xfrm>
          <a:custGeom>
            <a:avLst/>
            <a:gdLst>
              <a:gd name="T0" fmla="*/ 0 w 360"/>
              <a:gd name="T1" fmla="*/ 0 h 360"/>
              <a:gd name="T2" fmla="*/ 29 w 360"/>
              <a:gd name="T3" fmla="*/ 1 h 360"/>
              <a:gd name="T4" fmla="*/ 58 w 360"/>
              <a:gd name="T5" fmla="*/ 4 h 360"/>
              <a:gd name="T6" fmla="*/ 86 w 360"/>
              <a:gd name="T7" fmla="*/ 10 h 360"/>
              <a:gd name="T8" fmla="*/ 113 w 360"/>
              <a:gd name="T9" fmla="*/ 18 h 360"/>
              <a:gd name="T10" fmla="*/ 140 w 360"/>
              <a:gd name="T11" fmla="*/ 28 h 360"/>
              <a:gd name="T12" fmla="*/ 165 w 360"/>
              <a:gd name="T13" fmla="*/ 40 h 360"/>
              <a:gd name="T14" fmla="*/ 189 w 360"/>
              <a:gd name="T15" fmla="*/ 53 h 360"/>
              <a:gd name="T16" fmla="*/ 212 w 360"/>
              <a:gd name="T17" fmla="*/ 69 h 360"/>
              <a:gd name="T18" fmla="*/ 234 w 360"/>
              <a:gd name="T19" fmla="*/ 86 h 360"/>
              <a:gd name="T20" fmla="*/ 254 w 360"/>
              <a:gd name="T21" fmla="*/ 105 h 360"/>
              <a:gd name="T22" fmla="*/ 273 w 360"/>
              <a:gd name="T23" fmla="*/ 125 h 360"/>
              <a:gd name="T24" fmla="*/ 290 w 360"/>
              <a:gd name="T25" fmla="*/ 147 h 360"/>
              <a:gd name="T26" fmla="*/ 306 w 360"/>
              <a:gd name="T27" fmla="*/ 170 h 360"/>
              <a:gd name="T28" fmla="*/ 319 w 360"/>
              <a:gd name="T29" fmla="*/ 194 h 360"/>
              <a:gd name="T30" fmla="*/ 331 w 360"/>
              <a:gd name="T31" fmla="*/ 219 h 360"/>
              <a:gd name="T32" fmla="*/ 341 w 360"/>
              <a:gd name="T33" fmla="*/ 246 h 360"/>
              <a:gd name="T34" fmla="*/ 349 w 360"/>
              <a:gd name="T35" fmla="*/ 273 h 360"/>
              <a:gd name="T36" fmla="*/ 355 w 360"/>
              <a:gd name="T37" fmla="*/ 301 h 360"/>
              <a:gd name="T38" fmla="*/ 358 w 360"/>
              <a:gd name="T39" fmla="*/ 330 h 360"/>
              <a:gd name="T40" fmla="*/ 359 w 36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2699660" y="6074949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2013860" y="6195212"/>
            <a:ext cx="381000" cy="12700"/>
          </a:xfrm>
          <a:custGeom>
            <a:avLst/>
            <a:gdLst>
              <a:gd name="T0" fmla="*/ 0 w 600"/>
              <a:gd name="T1" fmla="*/ 0 h 20"/>
              <a:gd name="T2" fmla="*/ 599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0" y="0"/>
                </a:moveTo>
                <a:lnTo>
                  <a:pt x="59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1556660" y="5957187"/>
            <a:ext cx="381000" cy="457200"/>
          </a:xfrm>
          <a:custGeom>
            <a:avLst/>
            <a:gdLst>
              <a:gd name="T0" fmla="*/ 0 w 600"/>
              <a:gd name="T1" fmla="*/ 0 h 720"/>
              <a:gd name="T2" fmla="*/ 0 w 600"/>
              <a:gd name="T3" fmla="*/ 719 h 720"/>
              <a:gd name="T4" fmla="*/ 599 w 600"/>
              <a:gd name="T5" fmla="*/ 376 h 720"/>
              <a:gd name="T6" fmla="*/ 0 w 600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20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1937660" y="5563012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718460" y="6199639"/>
            <a:ext cx="838200" cy="12700"/>
          </a:xfrm>
          <a:custGeom>
            <a:avLst/>
            <a:gdLst>
              <a:gd name="T0" fmla="*/ 0 w 1320"/>
              <a:gd name="T1" fmla="*/ 0 h 20"/>
              <a:gd name="T2" fmla="*/ 1319 w 132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20" h="20">
                <a:moveTo>
                  <a:pt x="0" y="0"/>
                </a:moveTo>
                <a:lnTo>
                  <a:pt x="131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2013860" y="4994927"/>
            <a:ext cx="381000" cy="12700"/>
          </a:xfrm>
          <a:custGeom>
            <a:avLst/>
            <a:gdLst>
              <a:gd name="T0" fmla="*/ 0 w 600"/>
              <a:gd name="T1" fmla="*/ 0 h 20"/>
              <a:gd name="T2" fmla="*/ 599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0" y="0"/>
                </a:moveTo>
                <a:lnTo>
                  <a:pt x="599" y="0"/>
                </a:lnTo>
              </a:path>
            </a:pathLst>
          </a:custGeom>
          <a:noFill/>
          <a:ln w="142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2394860" y="4919362"/>
            <a:ext cx="12700" cy="455930"/>
          </a:xfrm>
          <a:custGeom>
            <a:avLst/>
            <a:gdLst>
              <a:gd name="T0" fmla="*/ 0 w 20"/>
              <a:gd name="T1" fmla="*/ 717 h 718"/>
              <a:gd name="T2" fmla="*/ 0 w 20"/>
              <a:gd name="T3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8">
                <a:moveTo>
                  <a:pt x="0" y="717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2394860" y="537529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2394860" y="491936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2928260" y="5147962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2699660" y="4919362"/>
            <a:ext cx="228600" cy="228600"/>
          </a:xfrm>
          <a:custGeom>
            <a:avLst/>
            <a:gdLst>
              <a:gd name="T0" fmla="*/ 0 w 360"/>
              <a:gd name="T1" fmla="*/ 0 h 360"/>
              <a:gd name="T2" fmla="*/ 29 w 360"/>
              <a:gd name="T3" fmla="*/ 1 h 360"/>
              <a:gd name="T4" fmla="*/ 58 w 360"/>
              <a:gd name="T5" fmla="*/ 4 h 360"/>
              <a:gd name="T6" fmla="*/ 86 w 360"/>
              <a:gd name="T7" fmla="*/ 10 h 360"/>
              <a:gd name="T8" fmla="*/ 113 w 360"/>
              <a:gd name="T9" fmla="*/ 18 h 360"/>
              <a:gd name="T10" fmla="*/ 140 w 360"/>
              <a:gd name="T11" fmla="*/ 28 h 360"/>
              <a:gd name="T12" fmla="*/ 165 w 360"/>
              <a:gd name="T13" fmla="*/ 40 h 360"/>
              <a:gd name="T14" fmla="*/ 189 w 360"/>
              <a:gd name="T15" fmla="*/ 53 h 360"/>
              <a:gd name="T16" fmla="*/ 212 w 360"/>
              <a:gd name="T17" fmla="*/ 69 h 360"/>
              <a:gd name="T18" fmla="*/ 234 w 360"/>
              <a:gd name="T19" fmla="*/ 86 h 360"/>
              <a:gd name="T20" fmla="*/ 254 w 360"/>
              <a:gd name="T21" fmla="*/ 105 h 360"/>
              <a:gd name="T22" fmla="*/ 273 w 360"/>
              <a:gd name="T23" fmla="*/ 125 h 360"/>
              <a:gd name="T24" fmla="*/ 290 w 360"/>
              <a:gd name="T25" fmla="*/ 147 h 360"/>
              <a:gd name="T26" fmla="*/ 306 w 360"/>
              <a:gd name="T27" fmla="*/ 170 h 360"/>
              <a:gd name="T28" fmla="*/ 319 w 360"/>
              <a:gd name="T29" fmla="*/ 194 h 360"/>
              <a:gd name="T30" fmla="*/ 331 w 360"/>
              <a:gd name="T31" fmla="*/ 219 h 360"/>
              <a:gd name="T32" fmla="*/ 341 w 360"/>
              <a:gd name="T33" fmla="*/ 246 h 360"/>
              <a:gd name="T34" fmla="*/ 349 w 360"/>
              <a:gd name="T35" fmla="*/ 273 h 360"/>
              <a:gd name="T36" fmla="*/ 355 w 360"/>
              <a:gd name="T37" fmla="*/ 301 h 360"/>
              <a:gd name="T38" fmla="*/ 358 w 360"/>
              <a:gd name="T39" fmla="*/ 330 h 360"/>
              <a:gd name="T40" fmla="*/ 359 w 36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2699660" y="5147962"/>
            <a:ext cx="228600" cy="227330"/>
          </a:xfrm>
          <a:custGeom>
            <a:avLst/>
            <a:gdLst>
              <a:gd name="T0" fmla="*/ 0 w 360"/>
              <a:gd name="T1" fmla="*/ 357 h 358"/>
              <a:gd name="T2" fmla="*/ 29 w 360"/>
              <a:gd name="T3" fmla="*/ 356 h 358"/>
              <a:gd name="T4" fmla="*/ 58 w 360"/>
              <a:gd name="T5" fmla="*/ 352 h 358"/>
              <a:gd name="T6" fmla="*/ 86 w 360"/>
              <a:gd name="T7" fmla="*/ 347 h 358"/>
              <a:gd name="T8" fmla="*/ 113 w 360"/>
              <a:gd name="T9" fmla="*/ 339 h 358"/>
              <a:gd name="T10" fmla="*/ 140 w 360"/>
              <a:gd name="T11" fmla="*/ 329 h 358"/>
              <a:gd name="T12" fmla="*/ 165 w 360"/>
              <a:gd name="T13" fmla="*/ 317 h 358"/>
              <a:gd name="T14" fmla="*/ 189 w 360"/>
              <a:gd name="T15" fmla="*/ 303 h 358"/>
              <a:gd name="T16" fmla="*/ 212 w 360"/>
              <a:gd name="T17" fmla="*/ 288 h 358"/>
              <a:gd name="T18" fmla="*/ 234 w 360"/>
              <a:gd name="T19" fmla="*/ 271 h 358"/>
              <a:gd name="T20" fmla="*/ 254 w 360"/>
              <a:gd name="T21" fmla="*/ 252 h 358"/>
              <a:gd name="T22" fmla="*/ 273 w 360"/>
              <a:gd name="T23" fmla="*/ 232 h 358"/>
              <a:gd name="T24" fmla="*/ 290 w 360"/>
              <a:gd name="T25" fmla="*/ 210 h 358"/>
              <a:gd name="T26" fmla="*/ 306 w 360"/>
              <a:gd name="T27" fmla="*/ 188 h 358"/>
              <a:gd name="T28" fmla="*/ 319 w 360"/>
              <a:gd name="T29" fmla="*/ 164 h 358"/>
              <a:gd name="T30" fmla="*/ 331 w 360"/>
              <a:gd name="T31" fmla="*/ 138 h 358"/>
              <a:gd name="T32" fmla="*/ 341 w 360"/>
              <a:gd name="T33" fmla="*/ 112 h 358"/>
              <a:gd name="T34" fmla="*/ 349 w 360"/>
              <a:gd name="T35" fmla="*/ 85 h 358"/>
              <a:gd name="T36" fmla="*/ 355 w 360"/>
              <a:gd name="T37" fmla="*/ 57 h 358"/>
              <a:gd name="T38" fmla="*/ 358 w 360"/>
              <a:gd name="T39" fmla="*/ 29 h 358"/>
              <a:gd name="T40" fmla="*/ 359 w 360"/>
              <a:gd name="T4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8">
                <a:moveTo>
                  <a:pt x="0" y="357"/>
                </a:moveTo>
                <a:lnTo>
                  <a:pt x="29" y="356"/>
                </a:lnTo>
                <a:lnTo>
                  <a:pt x="58" y="352"/>
                </a:lnTo>
                <a:lnTo>
                  <a:pt x="86" y="347"/>
                </a:lnTo>
                <a:lnTo>
                  <a:pt x="113" y="339"/>
                </a:lnTo>
                <a:lnTo>
                  <a:pt x="140" y="329"/>
                </a:lnTo>
                <a:lnTo>
                  <a:pt x="165" y="317"/>
                </a:lnTo>
                <a:lnTo>
                  <a:pt x="189" y="303"/>
                </a:lnTo>
                <a:lnTo>
                  <a:pt x="212" y="288"/>
                </a:lnTo>
                <a:lnTo>
                  <a:pt x="234" y="271"/>
                </a:lnTo>
                <a:lnTo>
                  <a:pt x="254" y="252"/>
                </a:lnTo>
                <a:lnTo>
                  <a:pt x="273" y="232"/>
                </a:lnTo>
                <a:lnTo>
                  <a:pt x="290" y="210"/>
                </a:lnTo>
                <a:lnTo>
                  <a:pt x="306" y="188"/>
                </a:lnTo>
                <a:lnTo>
                  <a:pt x="319" y="164"/>
                </a:lnTo>
                <a:lnTo>
                  <a:pt x="331" y="138"/>
                </a:lnTo>
                <a:lnTo>
                  <a:pt x="341" y="112"/>
                </a:lnTo>
                <a:lnTo>
                  <a:pt x="349" y="85"/>
                </a:lnTo>
                <a:lnTo>
                  <a:pt x="355" y="57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1023260" y="5299092"/>
            <a:ext cx="1371600" cy="12700"/>
          </a:xfrm>
          <a:custGeom>
            <a:avLst/>
            <a:gdLst>
              <a:gd name="T0" fmla="*/ 0 w 2160"/>
              <a:gd name="T1" fmla="*/ 0 h 20"/>
              <a:gd name="T2" fmla="*/ 2159 w 21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" h="20">
                <a:moveTo>
                  <a:pt x="0" y="0"/>
                </a:moveTo>
                <a:lnTo>
                  <a:pt x="21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1569360" y="5362275"/>
            <a:ext cx="381000" cy="456565"/>
          </a:xfrm>
          <a:custGeom>
            <a:avLst/>
            <a:gdLst>
              <a:gd name="T0" fmla="*/ 0 w 600"/>
              <a:gd name="T1" fmla="*/ 0 h 719"/>
              <a:gd name="T2" fmla="*/ 0 w 600"/>
              <a:gd name="T3" fmla="*/ 719 h 719"/>
              <a:gd name="T4" fmla="*/ 599 w 600"/>
              <a:gd name="T5" fmla="*/ 376 h 719"/>
              <a:gd name="T6" fmla="*/ 0 w 600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19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 flipV="1">
            <a:off x="718460" y="4948288"/>
            <a:ext cx="1294130" cy="45719"/>
          </a:xfrm>
          <a:custGeom>
            <a:avLst/>
            <a:gdLst>
              <a:gd name="T0" fmla="*/ 0 w 1320"/>
              <a:gd name="T1" fmla="*/ 0 h 20"/>
              <a:gd name="T2" fmla="*/ 1319 w 132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20" h="20">
                <a:moveTo>
                  <a:pt x="0" y="0"/>
                </a:moveTo>
                <a:lnTo>
                  <a:pt x="131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1175660" y="4994292"/>
            <a:ext cx="12700" cy="609600"/>
          </a:xfrm>
          <a:custGeom>
            <a:avLst/>
            <a:gdLst>
              <a:gd name="T0" fmla="*/ 0 w 20"/>
              <a:gd name="T1" fmla="*/ 0 h 960"/>
              <a:gd name="T2" fmla="*/ 0 w 20"/>
              <a:gd name="T3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960">
                <a:moveTo>
                  <a:pt x="0" y="0"/>
                </a:moveTo>
                <a:lnTo>
                  <a:pt x="0" y="95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 flipH="1">
            <a:off x="959760" y="5299092"/>
            <a:ext cx="63500" cy="899394"/>
          </a:xfrm>
          <a:custGeom>
            <a:avLst/>
            <a:gdLst>
              <a:gd name="T0" fmla="*/ 0 w 20"/>
              <a:gd name="T1" fmla="*/ 0 h 960"/>
              <a:gd name="T2" fmla="*/ 0 w 20"/>
              <a:gd name="T3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960">
                <a:moveTo>
                  <a:pt x="0" y="0"/>
                </a:moveTo>
                <a:lnTo>
                  <a:pt x="0" y="95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4452260" y="5222892"/>
            <a:ext cx="381000" cy="457200"/>
          </a:xfrm>
          <a:custGeom>
            <a:avLst/>
            <a:gdLst>
              <a:gd name="T0" fmla="*/ 0 w 600"/>
              <a:gd name="T1" fmla="*/ 0 h 720"/>
              <a:gd name="T2" fmla="*/ 0 w 600"/>
              <a:gd name="T3" fmla="*/ 719 h 720"/>
              <a:gd name="T4" fmla="*/ 599 w 600"/>
              <a:gd name="T5" fmla="*/ 376 h 720"/>
              <a:gd name="T6" fmla="*/ 0 w 600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20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4833260" y="542418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4071260" y="5451492"/>
            <a:ext cx="381000" cy="12700"/>
          </a:xfrm>
          <a:custGeom>
            <a:avLst/>
            <a:gdLst>
              <a:gd name="T0" fmla="*/ 0 w 600"/>
              <a:gd name="T1" fmla="*/ 0 h 20"/>
              <a:gd name="T2" fmla="*/ 599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0" y="0"/>
                </a:moveTo>
                <a:lnTo>
                  <a:pt x="59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4909460" y="5451492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3233060" y="5299092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3461660" y="5222892"/>
            <a:ext cx="152400" cy="228600"/>
          </a:xfrm>
          <a:custGeom>
            <a:avLst/>
            <a:gdLst>
              <a:gd name="T0" fmla="*/ 0 w 240"/>
              <a:gd name="T1" fmla="*/ 0 h 360"/>
              <a:gd name="T2" fmla="*/ 19 w 240"/>
              <a:gd name="T3" fmla="*/ 1 h 360"/>
              <a:gd name="T4" fmla="*/ 38 w 240"/>
              <a:gd name="T5" fmla="*/ 4 h 360"/>
              <a:gd name="T6" fmla="*/ 57 w 240"/>
              <a:gd name="T7" fmla="*/ 10 h 360"/>
              <a:gd name="T8" fmla="*/ 75 w 240"/>
              <a:gd name="T9" fmla="*/ 18 h 360"/>
              <a:gd name="T10" fmla="*/ 93 w 240"/>
              <a:gd name="T11" fmla="*/ 28 h 360"/>
              <a:gd name="T12" fmla="*/ 110 w 240"/>
              <a:gd name="T13" fmla="*/ 40 h 360"/>
              <a:gd name="T14" fmla="*/ 126 w 240"/>
              <a:gd name="T15" fmla="*/ 53 h 360"/>
              <a:gd name="T16" fmla="*/ 141 w 240"/>
              <a:gd name="T17" fmla="*/ 69 h 360"/>
              <a:gd name="T18" fmla="*/ 155 w 240"/>
              <a:gd name="T19" fmla="*/ 86 h 360"/>
              <a:gd name="T20" fmla="*/ 169 w 240"/>
              <a:gd name="T21" fmla="*/ 105 h 360"/>
              <a:gd name="T22" fmla="*/ 182 w 240"/>
              <a:gd name="T23" fmla="*/ 125 h 360"/>
              <a:gd name="T24" fmla="*/ 193 w 240"/>
              <a:gd name="T25" fmla="*/ 147 h 360"/>
              <a:gd name="T26" fmla="*/ 203 w 240"/>
              <a:gd name="T27" fmla="*/ 170 h 360"/>
              <a:gd name="T28" fmla="*/ 213 w 240"/>
              <a:gd name="T29" fmla="*/ 194 h 360"/>
              <a:gd name="T30" fmla="*/ 221 w 240"/>
              <a:gd name="T31" fmla="*/ 219 h 360"/>
              <a:gd name="T32" fmla="*/ 227 w 240"/>
              <a:gd name="T33" fmla="*/ 246 h 360"/>
              <a:gd name="T34" fmla="*/ 232 w 240"/>
              <a:gd name="T35" fmla="*/ 273 h 360"/>
              <a:gd name="T36" fmla="*/ 236 w 240"/>
              <a:gd name="T37" fmla="*/ 301 h 360"/>
              <a:gd name="T38" fmla="*/ 239 w 240"/>
              <a:gd name="T39" fmla="*/ 330 h 360"/>
              <a:gd name="T40" fmla="*/ 239 w 24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360">
                <a:moveTo>
                  <a:pt x="0" y="0"/>
                </a:moveTo>
                <a:lnTo>
                  <a:pt x="19" y="1"/>
                </a:lnTo>
                <a:lnTo>
                  <a:pt x="38" y="4"/>
                </a:lnTo>
                <a:lnTo>
                  <a:pt x="57" y="10"/>
                </a:lnTo>
                <a:lnTo>
                  <a:pt x="75" y="18"/>
                </a:lnTo>
                <a:lnTo>
                  <a:pt x="93" y="28"/>
                </a:lnTo>
                <a:lnTo>
                  <a:pt x="110" y="40"/>
                </a:lnTo>
                <a:lnTo>
                  <a:pt x="126" y="53"/>
                </a:lnTo>
                <a:lnTo>
                  <a:pt x="141" y="69"/>
                </a:lnTo>
                <a:lnTo>
                  <a:pt x="155" y="86"/>
                </a:lnTo>
                <a:lnTo>
                  <a:pt x="169" y="105"/>
                </a:lnTo>
                <a:lnTo>
                  <a:pt x="182" y="125"/>
                </a:lnTo>
                <a:lnTo>
                  <a:pt x="193" y="147"/>
                </a:lnTo>
                <a:lnTo>
                  <a:pt x="203" y="170"/>
                </a:lnTo>
                <a:lnTo>
                  <a:pt x="213" y="194"/>
                </a:lnTo>
                <a:lnTo>
                  <a:pt x="221" y="219"/>
                </a:lnTo>
                <a:lnTo>
                  <a:pt x="227" y="246"/>
                </a:lnTo>
                <a:lnTo>
                  <a:pt x="232" y="273"/>
                </a:lnTo>
                <a:lnTo>
                  <a:pt x="236" y="301"/>
                </a:lnTo>
                <a:lnTo>
                  <a:pt x="239" y="330"/>
                </a:lnTo>
                <a:lnTo>
                  <a:pt x="23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3461660" y="5451492"/>
            <a:ext cx="152400" cy="228600"/>
          </a:xfrm>
          <a:custGeom>
            <a:avLst/>
            <a:gdLst>
              <a:gd name="T0" fmla="*/ 0 w 240"/>
              <a:gd name="T1" fmla="*/ 359 h 360"/>
              <a:gd name="T2" fmla="*/ 19 w 240"/>
              <a:gd name="T3" fmla="*/ 358 h 360"/>
              <a:gd name="T4" fmla="*/ 38 w 240"/>
              <a:gd name="T5" fmla="*/ 355 h 360"/>
              <a:gd name="T6" fmla="*/ 57 w 240"/>
              <a:gd name="T7" fmla="*/ 349 h 360"/>
              <a:gd name="T8" fmla="*/ 75 w 240"/>
              <a:gd name="T9" fmla="*/ 341 h 360"/>
              <a:gd name="T10" fmla="*/ 93 w 240"/>
              <a:gd name="T11" fmla="*/ 331 h 360"/>
              <a:gd name="T12" fmla="*/ 110 w 240"/>
              <a:gd name="T13" fmla="*/ 319 h 360"/>
              <a:gd name="T14" fmla="*/ 126 w 240"/>
              <a:gd name="T15" fmla="*/ 306 h 360"/>
              <a:gd name="T16" fmla="*/ 141 w 240"/>
              <a:gd name="T17" fmla="*/ 290 h 360"/>
              <a:gd name="T18" fmla="*/ 155 w 240"/>
              <a:gd name="T19" fmla="*/ 273 h 360"/>
              <a:gd name="T20" fmla="*/ 169 w 240"/>
              <a:gd name="T21" fmla="*/ 254 h 360"/>
              <a:gd name="T22" fmla="*/ 182 w 240"/>
              <a:gd name="T23" fmla="*/ 234 h 360"/>
              <a:gd name="T24" fmla="*/ 193 w 240"/>
              <a:gd name="T25" fmla="*/ 212 h 360"/>
              <a:gd name="T26" fmla="*/ 203 w 240"/>
              <a:gd name="T27" fmla="*/ 189 h 360"/>
              <a:gd name="T28" fmla="*/ 213 w 240"/>
              <a:gd name="T29" fmla="*/ 165 h 360"/>
              <a:gd name="T30" fmla="*/ 221 w 240"/>
              <a:gd name="T31" fmla="*/ 140 h 360"/>
              <a:gd name="T32" fmla="*/ 227 w 240"/>
              <a:gd name="T33" fmla="*/ 113 h 360"/>
              <a:gd name="T34" fmla="*/ 232 w 240"/>
              <a:gd name="T35" fmla="*/ 86 h 360"/>
              <a:gd name="T36" fmla="*/ 236 w 240"/>
              <a:gd name="T37" fmla="*/ 58 h 360"/>
              <a:gd name="T38" fmla="*/ 239 w 240"/>
              <a:gd name="T39" fmla="*/ 29 h 360"/>
              <a:gd name="T40" fmla="*/ 239 w 24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360">
                <a:moveTo>
                  <a:pt x="0" y="359"/>
                </a:moveTo>
                <a:lnTo>
                  <a:pt x="19" y="358"/>
                </a:lnTo>
                <a:lnTo>
                  <a:pt x="38" y="355"/>
                </a:lnTo>
                <a:lnTo>
                  <a:pt x="57" y="349"/>
                </a:lnTo>
                <a:lnTo>
                  <a:pt x="75" y="341"/>
                </a:lnTo>
                <a:lnTo>
                  <a:pt x="93" y="331"/>
                </a:lnTo>
                <a:lnTo>
                  <a:pt x="110" y="319"/>
                </a:lnTo>
                <a:lnTo>
                  <a:pt x="126" y="306"/>
                </a:lnTo>
                <a:lnTo>
                  <a:pt x="141" y="290"/>
                </a:lnTo>
                <a:lnTo>
                  <a:pt x="155" y="273"/>
                </a:lnTo>
                <a:lnTo>
                  <a:pt x="169" y="254"/>
                </a:lnTo>
                <a:lnTo>
                  <a:pt x="182" y="234"/>
                </a:lnTo>
                <a:lnTo>
                  <a:pt x="193" y="212"/>
                </a:lnTo>
                <a:lnTo>
                  <a:pt x="203" y="189"/>
                </a:lnTo>
                <a:lnTo>
                  <a:pt x="213" y="165"/>
                </a:lnTo>
                <a:lnTo>
                  <a:pt x="221" y="140"/>
                </a:lnTo>
                <a:lnTo>
                  <a:pt x="227" y="113"/>
                </a:lnTo>
                <a:lnTo>
                  <a:pt x="232" y="86"/>
                </a:lnTo>
                <a:lnTo>
                  <a:pt x="236" y="58"/>
                </a:lnTo>
                <a:lnTo>
                  <a:pt x="239" y="29"/>
                </a:lnTo>
                <a:lnTo>
                  <a:pt x="23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3233060" y="5603892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3461660" y="5222892"/>
            <a:ext cx="609600" cy="239395"/>
          </a:xfrm>
          <a:custGeom>
            <a:avLst/>
            <a:gdLst>
              <a:gd name="T0" fmla="*/ 0 w 960"/>
              <a:gd name="T1" fmla="*/ 0 h 377"/>
              <a:gd name="T2" fmla="*/ 78 w 960"/>
              <a:gd name="T3" fmla="*/ 1 h 377"/>
              <a:gd name="T4" fmla="*/ 155 w 960"/>
              <a:gd name="T5" fmla="*/ 4 h 377"/>
              <a:gd name="T6" fmla="*/ 230 w 960"/>
              <a:gd name="T7" fmla="*/ 10 h 377"/>
              <a:gd name="T8" fmla="*/ 303 w 960"/>
              <a:gd name="T9" fmla="*/ 18 h 377"/>
              <a:gd name="T10" fmla="*/ 373 w 960"/>
              <a:gd name="T11" fmla="*/ 28 h 377"/>
              <a:gd name="T12" fmla="*/ 441 w 960"/>
              <a:gd name="T13" fmla="*/ 40 h 377"/>
              <a:gd name="T14" fmla="*/ 505 w 960"/>
              <a:gd name="T15" fmla="*/ 54 h 377"/>
              <a:gd name="T16" fmla="*/ 567 w 960"/>
              <a:gd name="T17" fmla="*/ 70 h 377"/>
              <a:gd name="T18" fmla="*/ 624 w 960"/>
              <a:gd name="T19" fmla="*/ 87 h 377"/>
              <a:gd name="T20" fmla="*/ 678 w 960"/>
              <a:gd name="T21" fmla="*/ 106 h 377"/>
              <a:gd name="T22" fmla="*/ 728 w 960"/>
              <a:gd name="T23" fmla="*/ 126 h 377"/>
              <a:gd name="T24" fmla="*/ 774 w 960"/>
              <a:gd name="T25" fmla="*/ 148 h 377"/>
              <a:gd name="T26" fmla="*/ 816 w 960"/>
              <a:gd name="T27" fmla="*/ 171 h 377"/>
              <a:gd name="T28" fmla="*/ 852 w 960"/>
              <a:gd name="T29" fmla="*/ 196 h 377"/>
              <a:gd name="T30" fmla="*/ 884 w 960"/>
              <a:gd name="T31" fmla="*/ 221 h 377"/>
              <a:gd name="T32" fmla="*/ 911 w 960"/>
              <a:gd name="T33" fmla="*/ 248 h 377"/>
              <a:gd name="T34" fmla="*/ 932 w 960"/>
              <a:gd name="T35" fmla="*/ 275 h 377"/>
              <a:gd name="T36" fmla="*/ 947 w 960"/>
              <a:gd name="T37" fmla="*/ 303 h 377"/>
              <a:gd name="T38" fmla="*/ 956 w 960"/>
              <a:gd name="T39" fmla="*/ 332 h 377"/>
              <a:gd name="T40" fmla="*/ 959 w 960"/>
              <a:gd name="T41" fmla="*/ 362 h 377"/>
              <a:gd name="T42" fmla="*/ 959 w 960"/>
              <a:gd name="T43" fmla="*/ 367 h 377"/>
              <a:gd name="T44" fmla="*/ 959 w 960"/>
              <a:gd name="T45" fmla="*/ 371 h 377"/>
              <a:gd name="T46" fmla="*/ 959 w 960"/>
              <a:gd name="T4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60" h="377">
                <a:moveTo>
                  <a:pt x="0" y="0"/>
                </a:moveTo>
                <a:lnTo>
                  <a:pt x="78" y="1"/>
                </a:lnTo>
                <a:lnTo>
                  <a:pt x="155" y="4"/>
                </a:lnTo>
                <a:lnTo>
                  <a:pt x="230" y="10"/>
                </a:lnTo>
                <a:lnTo>
                  <a:pt x="303" y="18"/>
                </a:lnTo>
                <a:lnTo>
                  <a:pt x="373" y="28"/>
                </a:lnTo>
                <a:lnTo>
                  <a:pt x="441" y="40"/>
                </a:lnTo>
                <a:lnTo>
                  <a:pt x="505" y="54"/>
                </a:lnTo>
                <a:lnTo>
                  <a:pt x="567" y="70"/>
                </a:lnTo>
                <a:lnTo>
                  <a:pt x="624" y="87"/>
                </a:lnTo>
                <a:lnTo>
                  <a:pt x="678" y="106"/>
                </a:lnTo>
                <a:lnTo>
                  <a:pt x="728" y="126"/>
                </a:lnTo>
                <a:lnTo>
                  <a:pt x="774" y="148"/>
                </a:lnTo>
                <a:lnTo>
                  <a:pt x="816" y="171"/>
                </a:lnTo>
                <a:lnTo>
                  <a:pt x="852" y="196"/>
                </a:lnTo>
                <a:lnTo>
                  <a:pt x="884" y="221"/>
                </a:lnTo>
                <a:lnTo>
                  <a:pt x="911" y="248"/>
                </a:lnTo>
                <a:lnTo>
                  <a:pt x="932" y="275"/>
                </a:lnTo>
                <a:lnTo>
                  <a:pt x="947" y="303"/>
                </a:lnTo>
                <a:lnTo>
                  <a:pt x="956" y="332"/>
                </a:lnTo>
                <a:lnTo>
                  <a:pt x="959" y="362"/>
                </a:lnTo>
                <a:lnTo>
                  <a:pt x="959" y="367"/>
                </a:lnTo>
                <a:lnTo>
                  <a:pt x="959" y="371"/>
                </a:lnTo>
                <a:lnTo>
                  <a:pt x="959" y="376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3461660" y="5451492"/>
            <a:ext cx="609600" cy="228600"/>
          </a:xfrm>
          <a:custGeom>
            <a:avLst/>
            <a:gdLst>
              <a:gd name="T0" fmla="*/ 0 w 960"/>
              <a:gd name="T1" fmla="*/ 359 h 360"/>
              <a:gd name="T2" fmla="*/ 78 w 960"/>
              <a:gd name="T3" fmla="*/ 358 h 360"/>
              <a:gd name="T4" fmla="*/ 155 w 960"/>
              <a:gd name="T5" fmla="*/ 355 h 360"/>
              <a:gd name="T6" fmla="*/ 230 w 960"/>
              <a:gd name="T7" fmla="*/ 349 h 360"/>
              <a:gd name="T8" fmla="*/ 303 w 960"/>
              <a:gd name="T9" fmla="*/ 341 h 360"/>
              <a:gd name="T10" fmla="*/ 373 w 960"/>
              <a:gd name="T11" fmla="*/ 331 h 360"/>
              <a:gd name="T12" fmla="*/ 441 w 960"/>
              <a:gd name="T13" fmla="*/ 319 h 360"/>
              <a:gd name="T14" fmla="*/ 505 w 960"/>
              <a:gd name="T15" fmla="*/ 306 h 360"/>
              <a:gd name="T16" fmla="*/ 567 w 960"/>
              <a:gd name="T17" fmla="*/ 290 h 360"/>
              <a:gd name="T18" fmla="*/ 624 w 960"/>
              <a:gd name="T19" fmla="*/ 273 h 360"/>
              <a:gd name="T20" fmla="*/ 678 w 960"/>
              <a:gd name="T21" fmla="*/ 254 h 360"/>
              <a:gd name="T22" fmla="*/ 728 w 960"/>
              <a:gd name="T23" fmla="*/ 234 h 360"/>
              <a:gd name="T24" fmla="*/ 774 w 960"/>
              <a:gd name="T25" fmla="*/ 212 h 360"/>
              <a:gd name="T26" fmla="*/ 816 w 960"/>
              <a:gd name="T27" fmla="*/ 189 h 360"/>
              <a:gd name="T28" fmla="*/ 852 w 960"/>
              <a:gd name="T29" fmla="*/ 165 h 360"/>
              <a:gd name="T30" fmla="*/ 884 w 960"/>
              <a:gd name="T31" fmla="*/ 140 h 360"/>
              <a:gd name="T32" fmla="*/ 911 w 960"/>
              <a:gd name="T33" fmla="*/ 113 h 360"/>
              <a:gd name="T34" fmla="*/ 932 w 960"/>
              <a:gd name="T35" fmla="*/ 86 h 360"/>
              <a:gd name="T36" fmla="*/ 947 w 960"/>
              <a:gd name="T37" fmla="*/ 58 h 360"/>
              <a:gd name="T38" fmla="*/ 956 w 960"/>
              <a:gd name="T39" fmla="*/ 29 h 360"/>
              <a:gd name="T40" fmla="*/ 959 w 9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" h="360">
                <a:moveTo>
                  <a:pt x="0" y="359"/>
                </a:moveTo>
                <a:lnTo>
                  <a:pt x="78" y="358"/>
                </a:lnTo>
                <a:lnTo>
                  <a:pt x="155" y="355"/>
                </a:lnTo>
                <a:lnTo>
                  <a:pt x="230" y="349"/>
                </a:lnTo>
                <a:lnTo>
                  <a:pt x="303" y="341"/>
                </a:lnTo>
                <a:lnTo>
                  <a:pt x="373" y="331"/>
                </a:lnTo>
                <a:lnTo>
                  <a:pt x="441" y="319"/>
                </a:lnTo>
                <a:lnTo>
                  <a:pt x="505" y="306"/>
                </a:lnTo>
                <a:lnTo>
                  <a:pt x="567" y="290"/>
                </a:lnTo>
                <a:lnTo>
                  <a:pt x="624" y="273"/>
                </a:lnTo>
                <a:lnTo>
                  <a:pt x="678" y="254"/>
                </a:lnTo>
                <a:lnTo>
                  <a:pt x="728" y="234"/>
                </a:lnTo>
                <a:lnTo>
                  <a:pt x="774" y="212"/>
                </a:lnTo>
                <a:lnTo>
                  <a:pt x="816" y="189"/>
                </a:lnTo>
                <a:lnTo>
                  <a:pt x="852" y="165"/>
                </a:lnTo>
                <a:lnTo>
                  <a:pt x="884" y="140"/>
                </a:lnTo>
                <a:lnTo>
                  <a:pt x="911" y="113"/>
                </a:lnTo>
                <a:lnTo>
                  <a:pt x="932" y="86"/>
                </a:lnTo>
                <a:lnTo>
                  <a:pt x="947" y="58"/>
                </a:lnTo>
                <a:lnTo>
                  <a:pt x="956" y="29"/>
                </a:lnTo>
                <a:lnTo>
                  <a:pt x="9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3233060" y="5146692"/>
            <a:ext cx="12700" cy="152400"/>
          </a:xfrm>
          <a:custGeom>
            <a:avLst/>
            <a:gdLst>
              <a:gd name="T0" fmla="*/ 0 w 20"/>
              <a:gd name="T1" fmla="*/ 0 h 240"/>
              <a:gd name="T2" fmla="*/ 0 w 20"/>
              <a:gd name="T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240">
                <a:moveTo>
                  <a:pt x="0" y="0"/>
                </a:moveTo>
                <a:lnTo>
                  <a:pt x="0" y="23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 flipH="1">
            <a:off x="3176484" y="5591192"/>
            <a:ext cx="45719" cy="483757"/>
          </a:xfrm>
          <a:custGeom>
            <a:avLst/>
            <a:gdLst>
              <a:gd name="T0" fmla="*/ 0 w 20"/>
              <a:gd name="T1" fmla="*/ 0 h 240"/>
              <a:gd name="T2" fmla="*/ 0 w 20"/>
              <a:gd name="T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240">
                <a:moveTo>
                  <a:pt x="0" y="0"/>
                </a:moveTo>
                <a:lnTo>
                  <a:pt x="0" y="23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1946797" y="6154053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2013326" y="5616592"/>
            <a:ext cx="165634" cy="63499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2178960" y="5948548"/>
            <a:ext cx="221560" cy="45719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 flipH="1">
            <a:off x="2133241" y="5622965"/>
            <a:ext cx="45719" cy="342014"/>
          </a:xfrm>
          <a:custGeom>
            <a:avLst/>
            <a:gdLst>
              <a:gd name="T0" fmla="*/ 0 w 20"/>
              <a:gd name="T1" fmla="*/ 0 h 240"/>
              <a:gd name="T2" fmla="*/ 0 w 20"/>
              <a:gd name="T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240">
                <a:moveTo>
                  <a:pt x="0" y="0"/>
                </a:moveTo>
                <a:lnTo>
                  <a:pt x="0" y="23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6698888" y="5489274"/>
            <a:ext cx="1219200" cy="12700"/>
          </a:xfrm>
          <a:custGeom>
            <a:avLst/>
            <a:gdLst>
              <a:gd name="T0" fmla="*/ 0 w 1920"/>
              <a:gd name="T1" fmla="*/ 0 h 20"/>
              <a:gd name="T2" fmla="*/ 1919 w 192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0" h="20">
                <a:moveTo>
                  <a:pt x="0" y="0"/>
                </a:moveTo>
                <a:lnTo>
                  <a:pt x="191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7918088" y="5413074"/>
            <a:ext cx="12700" cy="457200"/>
          </a:xfrm>
          <a:custGeom>
            <a:avLst/>
            <a:gdLst>
              <a:gd name="T0" fmla="*/ 0 w 20"/>
              <a:gd name="T1" fmla="*/ 719 h 720"/>
              <a:gd name="T2" fmla="*/ 0 w 20"/>
              <a:gd name="T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7918088" y="5870274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7918088" y="5413074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8451488" y="5641674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8222888" y="5413074"/>
            <a:ext cx="228600" cy="228600"/>
          </a:xfrm>
          <a:custGeom>
            <a:avLst/>
            <a:gdLst>
              <a:gd name="T0" fmla="*/ 0 w 360"/>
              <a:gd name="T1" fmla="*/ 0 h 360"/>
              <a:gd name="T2" fmla="*/ 29 w 360"/>
              <a:gd name="T3" fmla="*/ 1 h 360"/>
              <a:gd name="T4" fmla="*/ 58 w 360"/>
              <a:gd name="T5" fmla="*/ 4 h 360"/>
              <a:gd name="T6" fmla="*/ 86 w 360"/>
              <a:gd name="T7" fmla="*/ 10 h 360"/>
              <a:gd name="T8" fmla="*/ 113 w 360"/>
              <a:gd name="T9" fmla="*/ 18 h 360"/>
              <a:gd name="T10" fmla="*/ 140 w 360"/>
              <a:gd name="T11" fmla="*/ 28 h 360"/>
              <a:gd name="T12" fmla="*/ 165 w 360"/>
              <a:gd name="T13" fmla="*/ 40 h 360"/>
              <a:gd name="T14" fmla="*/ 189 w 360"/>
              <a:gd name="T15" fmla="*/ 53 h 360"/>
              <a:gd name="T16" fmla="*/ 212 w 360"/>
              <a:gd name="T17" fmla="*/ 69 h 360"/>
              <a:gd name="T18" fmla="*/ 234 w 360"/>
              <a:gd name="T19" fmla="*/ 86 h 360"/>
              <a:gd name="T20" fmla="*/ 254 w 360"/>
              <a:gd name="T21" fmla="*/ 105 h 360"/>
              <a:gd name="T22" fmla="*/ 273 w 360"/>
              <a:gd name="T23" fmla="*/ 125 h 360"/>
              <a:gd name="T24" fmla="*/ 290 w 360"/>
              <a:gd name="T25" fmla="*/ 147 h 360"/>
              <a:gd name="T26" fmla="*/ 306 w 360"/>
              <a:gd name="T27" fmla="*/ 170 h 360"/>
              <a:gd name="T28" fmla="*/ 319 w 360"/>
              <a:gd name="T29" fmla="*/ 194 h 360"/>
              <a:gd name="T30" fmla="*/ 331 w 360"/>
              <a:gd name="T31" fmla="*/ 219 h 360"/>
              <a:gd name="T32" fmla="*/ 341 w 360"/>
              <a:gd name="T33" fmla="*/ 246 h 360"/>
              <a:gd name="T34" fmla="*/ 349 w 360"/>
              <a:gd name="T35" fmla="*/ 273 h 360"/>
              <a:gd name="T36" fmla="*/ 355 w 360"/>
              <a:gd name="T37" fmla="*/ 301 h 360"/>
              <a:gd name="T38" fmla="*/ 358 w 360"/>
              <a:gd name="T39" fmla="*/ 330 h 360"/>
              <a:gd name="T40" fmla="*/ 359 w 36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8222888" y="5641674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>
            <a:off x="7537088" y="5794074"/>
            <a:ext cx="381000" cy="12700"/>
          </a:xfrm>
          <a:custGeom>
            <a:avLst/>
            <a:gdLst>
              <a:gd name="T0" fmla="*/ 0 w 600"/>
              <a:gd name="T1" fmla="*/ 0 h 20"/>
              <a:gd name="T2" fmla="*/ 599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0" y="0"/>
                </a:moveTo>
                <a:lnTo>
                  <a:pt x="59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2" name="Freeform 211"/>
          <p:cNvSpPr>
            <a:spLocks/>
          </p:cNvSpPr>
          <p:nvPr/>
        </p:nvSpPr>
        <p:spPr bwMode="auto">
          <a:xfrm>
            <a:off x="7079888" y="5565474"/>
            <a:ext cx="381000" cy="457200"/>
          </a:xfrm>
          <a:custGeom>
            <a:avLst/>
            <a:gdLst>
              <a:gd name="T0" fmla="*/ 0 w 600"/>
              <a:gd name="T1" fmla="*/ 0 h 720"/>
              <a:gd name="T2" fmla="*/ 0 w 600"/>
              <a:gd name="T3" fmla="*/ 719 h 720"/>
              <a:gd name="T4" fmla="*/ 599 w 600"/>
              <a:gd name="T5" fmla="*/ 376 h 720"/>
              <a:gd name="T6" fmla="*/ 0 w 600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20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3" name="Freeform 212"/>
          <p:cNvSpPr>
            <a:spLocks/>
          </p:cNvSpPr>
          <p:nvPr/>
        </p:nvSpPr>
        <p:spPr bwMode="auto">
          <a:xfrm>
            <a:off x="7460888" y="5766769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4" name="Freeform 213"/>
          <p:cNvSpPr>
            <a:spLocks/>
          </p:cNvSpPr>
          <p:nvPr/>
        </p:nvSpPr>
        <p:spPr bwMode="auto">
          <a:xfrm>
            <a:off x="6241688" y="5794074"/>
            <a:ext cx="838200" cy="12700"/>
          </a:xfrm>
          <a:custGeom>
            <a:avLst/>
            <a:gdLst>
              <a:gd name="T0" fmla="*/ 0 w 1320"/>
              <a:gd name="T1" fmla="*/ 0 h 20"/>
              <a:gd name="T2" fmla="*/ 1319 w 132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20" h="20">
                <a:moveTo>
                  <a:pt x="0" y="0"/>
                </a:moveTo>
                <a:lnTo>
                  <a:pt x="131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5" name="Freeform 214"/>
          <p:cNvSpPr>
            <a:spLocks/>
          </p:cNvSpPr>
          <p:nvPr/>
        </p:nvSpPr>
        <p:spPr bwMode="auto">
          <a:xfrm>
            <a:off x="7537088" y="4880309"/>
            <a:ext cx="381000" cy="12700"/>
          </a:xfrm>
          <a:custGeom>
            <a:avLst/>
            <a:gdLst>
              <a:gd name="T0" fmla="*/ 0 w 600"/>
              <a:gd name="T1" fmla="*/ 0 h 20"/>
              <a:gd name="T2" fmla="*/ 599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0" y="0"/>
                </a:moveTo>
                <a:lnTo>
                  <a:pt x="599" y="0"/>
                </a:lnTo>
              </a:path>
            </a:pathLst>
          </a:custGeom>
          <a:noFill/>
          <a:ln w="142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6" name="Freeform 215"/>
          <p:cNvSpPr>
            <a:spLocks/>
          </p:cNvSpPr>
          <p:nvPr/>
        </p:nvSpPr>
        <p:spPr bwMode="auto">
          <a:xfrm>
            <a:off x="7918088" y="4804744"/>
            <a:ext cx="12700" cy="455930"/>
          </a:xfrm>
          <a:custGeom>
            <a:avLst/>
            <a:gdLst>
              <a:gd name="T0" fmla="*/ 0 w 20"/>
              <a:gd name="T1" fmla="*/ 717 h 718"/>
              <a:gd name="T2" fmla="*/ 0 w 20"/>
              <a:gd name="T3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8">
                <a:moveTo>
                  <a:pt x="0" y="717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7" name="Freeform 216"/>
          <p:cNvSpPr>
            <a:spLocks/>
          </p:cNvSpPr>
          <p:nvPr/>
        </p:nvSpPr>
        <p:spPr bwMode="auto">
          <a:xfrm>
            <a:off x="7918088" y="5260674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8" name="Freeform 217"/>
          <p:cNvSpPr>
            <a:spLocks/>
          </p:cNvSpPr>
          <p:nvPr/>
        </p:nvSpPr>
        <p:spPr bwMode="auto">
          <a:xfrm>
            <a:off x="7918088" y="4804744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9" name="Freeform 218"/>
          <p:cNvSpPr>
            <a:spLocks/>
          </p:cNvSpPr>
          <p:nvPr/>
        </p:nvSpPr>
        <p:spPr bwMode="auto">
          <a:xfrm>
            <a:off x="8451488" y="5033344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0" name="Freeform 219"/>
          <p:cNvSpPr>
            <a:spLocks/>
          </p:cNvSpPr>
          <p:nvPr/>
        </p:nvSpPr>
        <p:spPr bwMode="auto">
          <a:xfrm>
            <a:off x="8222888" y="4804744"/>
            <a:ext cx="228600" cy="228600"/>
          </a:xfrm>
          <a:custGeom>
            <a:avLst/>
            <a:gdLst>
              <a:gd name="T0" fmla="*/ 0 w 360"/>
              <a:gd name="T1" fmla="*/ 0 h 360"/>
              <a:gd name="T2" fmla="*/ 29 w 360"/>
              <a:gd name="T3" fmla="*/ 1 h 360"/>
              <a:gd name="T4" fmla="*/ 58 w 360"/>
              <a:gd name="T5" fmla="*/ 4 h 360"/>
              <a:gd name="T6" fmla="*/ 86 w 360"/>
              <a:gd name="T7" fmla="*/ 10 h 360"/>
              <a:gd name="T8" fmla="*/ 113 w 360"/>
              <a:gd name="T9" fmla="*/ 18 h 360"/>
              <a:gd name="T10" fmla="*/ 140 w 360"/>
              <a:gd name="T11" fmla="*/ 28 h 360"/>
              <a:gd name="T12" fmla="*/ 165 w 360"/>
              <a:gd name="T13" fmla="*/ 40 h 360"/>
              <a:gd name="T14" fmla="*/ 189 w 360"/>
              <a:gd name="T15" fmla="*/ 53 h 360"/>
              <a:gd name="T16" fmla="*/ 212 w 360"/>
              <a:gd name="T17" fmla="*/ 69 h 360"/>
              <a:gd name="T18" fmla="*/ 234 w 360"/>
              <a:gd name="T19" fmla="*/ 86 h 360"/>
              <a:gd name="T20" fmla="*/ 254 w 360"/>
              <a:gd name="T21" fmla="*/ 105 h 360"/>
              <a:gd name="T22" fmla="*/ 273 w 360"/>
              <a:gd name="T23" fmla="*/ 125 h 360"/>
              <a:gd name="T24" fmla="*/ 290 w 360"/>
              <a:gd name="T25" fmla="*/ 147 h 360"/>
              <a:gd name="T26" fmla="*/ 306 w 360"/>
              <a:gd name="T27" fmla="*/ 170 h 360"/>
              <a:gd name="T28" fmla="*/ 319 w 360"/>
              <a:gd name="T29" fmla="*/ 194 h 360"/>
              <a:gd name="T30" fmla="*/ 331 w 360"/>
              <a:gd name="T31" fmla="*/ 219 h 360"/>
              <a:gd name="T32" fmla="*/ 341 w 360"/>
              <a:gd name="T33" fmla="*/ 246 h 360"/>
              <a:gd name="T34" fmla="*/ 349 w 360"/>
              <a:gd name="T35" fmla="*/ 273 h 360"/>
              <a:gd name="T36" fmla="*/ 355 w 360"/>
              <a:gd name="T37" fmla="*/ 301 h 360"/>
              <a:gd name="T38" fmla="*/ 358 w 360"/>
              <a:gd name="T39" fmla="*/ 330 h 360"/>
              <a:gd name="T40" fmla="*/ 359 w 36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1" name="Freeform 220"/>
          <p:cNvSpPr>
            <a:spLocks/>
          </p:cNvSpPr>
          <p:nvPr/>
        </p:nvSpPr>
        <p:spPr bwMode="auto">
          <a:xfrm>
            <a:off x="8222888" y="5033344"/>
            <a:ext cx="228600" cy="227330"/>
          </a:xfrm>
          <a:custGeom>
            <a:avLst/>
            <a:gdLst>
              <a:gd name="T0" fmla="*/ 0 w 360"/>
              <a:gd name="T1" fmla="*/ 357 h 358"/>
              <a:gd name="T2" fmla="*/ 29 w 360"/>
              <a:gd name="T3" fmla="*/ 356 h 358"/>
              <a:gd name="T4" fmla="*/ 58 w 360"/>
              <a:gd name="T5" fmla="*/ 352 h 358"/>
              <a:gd name="T6" fmla="*/ 86 w 360"/>
              <a:gd name="T7" fmla="*/ 347 h 358"/>
              <a:gd name="T8" fmla="*/ 113 w 360"/>
              <a:gd name="T9" fmla="*/ 339 h 358"/>
              <a:gd name="T10" fmla="*/ 140 w 360"/>
              <a:gd name="T11" fmla="*/ 329 h 358"/>
              <a:gd name="T12" fmla="*/ 165 w 360"/>
              <a:gd name="T13" fmla="*/ 317 h 358"/>
              <a:gd name="T14" fmla="*/ 189 w 360"/>
              <a:gd name="T15" fmla="*/ 303 h 358"/>
              <a:gd name="T16" fmla="*/ 212 w 360"/>
              <a:gd name="T17" fmla="*/ 288 h 358"/>
              <a:gd name="T18" fmla="*/ 234 w 360"/>
              <a:gd name="T19" fmla="*/ 271 h 358"/>
              <a:gd name="T20" fmla="*/ 254 w 360"/>
              <a:gd name="T21" fmla="*/ 252 h 358"/>
              <a:gd name="T22" fmla="*/ 273 w 360"/>
              <a:gd name="T23" fmla="*/ 232 h 358"/>
              <a:gd name="T24" fmla="*/ 290 w 360"/>
              <a:gd name="T25" fmla="*/ 210 h 358"/>
              <a:gd name="T26" fmla="*/ 306 w 360"/>
              <a:gd name="T27" fmla="*/ 188 h 358"/>
              <a:gd name="T28" fmla="*/ 319 w 360"/>
              <a:gd name="T29" fmla="*/ 164 h 358"/>
              <a:gd name="T30" fmla="*/ 331 w 360"/>
              <a:gd name="T31" fmla="*/ 138 h 358"/>
              <a:gd name="T32" fmla="*/ 341 w 360"/>
              <a:gd name="T33" fmla="*/ 112 h 358"/>
              <a:gd name="T34" fmla="*/ 349 w 360"/>
              <a:gd name="T35" fmla="*/ 85 h 358"/>
              <a:gd name="T36" fmla="*/ 355 w 360"/>
              <a:gd name="T37" fmla="*/ 57 h 358"/>
              <a:gd name="T38" fmla="*/ 358 w 360"/>
              <a:gd name="T39" fmla="*/ 29 h 358"/>
              <a:gd name="T40" fmla="*/ 359 w 360"/>
              <a:gd name="T4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8">
                <a:moveTo>
                  <a:pt x="0" y="357"/>
                </a:moveTo>
                <a:lnTo>
                  <a:pt x="29" y="356"/>
                </a:lnTo>
                <a:lnTo>
                  <a:pt x="58" y="352"/>
                </a:lnTo>
                <a:lnTo>
                  <a:pt x="86" y="347"/>
                </a:lnTo>
                <a:lnTo>
                  <a:pt x="113" y="339"/>
                </a:lnTo>
                <a:lnTo>
                  <a:pt x="140" y="329"/>
                </a:lnTo>
                <a:lnTo>
                  <a:pt x="165" y="317"/>
                </a:lnTo>
                <a:lnTo>
                  <a:pt x="189" y="303"/>
                </a:lnTo>
                <a:lnTo>
                  <a:pt x="212" y="288"/>
                </a:lnTo>
                <a:lnTo>
                  <a:pt x="234" y="271"/>
                </a:lnTo>
                <a:lnTo>
                  <a:pt x="254" y="252"/>
                </a:lnTo>
                <a:lnTo>
                  <a:pt x="273" y="232"/>
                </a:lnTo>
                <a:lnTo>
                  <a:pt x="290" y="210"/>
                </a:lnTo>
                <a:lnTo>
                  <a:pt x="306" y="188"/>
                </a:lnTo>
                <a:lnTo>
                  <a:pt x="319" y="164"/>
                </a:lnTo>
                <a:lnTo>
                  <a:pt x="331" y="138"/>
                </a:lnTo>
                <a:lnTo>
                  <a:pt x="341" y="112"/>
                </a:lnTo>
                <a:lnTo>
                  <a:pt x="349" y="85"/>
                </a:lnTo>
                <a:lnTo>
                  <a:pt x="355" y="57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2" name="Freeform 221"/>
          <p:cNvSpPr>
            <a:spLocks/>
          </p:cNvSpPr>
          <p:nvPr/>
        </p:nvSpPr>
        <p:spPr bwMode="auto">
          <a:xfrm>
            <a:off x="6546488" y="5184474"/>
            <a:ext cx="1371600" cy="12700"/>
          </a:xfrm>
          <a:custGeom>
            <a:avLst/>
            <a:gdLst>
              <a:gd name="T0" fmla="*/ 0 w 2160"/>
              <a:gd name="T1" fmla="*/ 0 h 20"/>
              <a:gd name="T2" fmla="*/ 2159 w 21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" h="20">
                <a:moveTo>
                  <a:pt x="0" y="0"/>
                </a:moveTo>
                <a:lnTo>
                  <a:pt x="21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3" name="Freeform 222"/>
          <p:cNvSpPr>
            <a:spLocks/>
          </p:cNvSpPr>
          <p:nvPr/>
        </p:nvSpPr>
        <p:spPr bwMode="auto">
          <a:xfrm>
            <a:off x="7079888" y="4651709"/>
            <a:ext cx="381000" cy="456565"/>
          </a:xfrm>
          <a:custGeom>
            <a:avLst/>
            <a:gdLst>
              <a:gd name="T0" fmla="*/ 0 w 600"/>
              <a:gd name="T1" fmla="*/ 0 h 719"/>
              <a:gd name="T2" fmla="*/ 0 w 600"/>
              <a:gd name="T3" fmla="*/ 719 h 719"/>
              <a:gd name="T4" fmla="*/ 599 w 600"/>
              <a:gd name="T5" fmla="*/ 376 h 719"/>
              <a:gd name="T6" fmla="*/ 0 w 600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19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4" name="Freeform 223"/>
          <p:cNvSpPr>
            <a:spLocks/>
          </p:cNvSpPr>
          <p:nvPr/>
        </p:nvSpPr>
        <p:spPr bwMode="auto">
          <a:xfrm>
            <a:off x="7460888" y="4852369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7 h 119"/>
              <a:gd name="T12" fmla="*/ 14 w 118"/>
              <a:gd name="T13" fmla="*/ 97 h 119"/>
              <a:gd name="T14" fmla="*/ 29 w 118"/>
              <a:gd name="T15" fmla="*/ 111 h 119"/>
              <a:gd name="T16" fmla="*/ 49 w 118"/>
              <a:gd name="T17" fmla="*/ 119 h 119"/>
              <a:gd name="T18" fmla="*/ 75 w 118"/>
              <a:gd name="T19" fmla="*/ 115 h 119"/>
              <a:gd name="T20" fmla="*/ 95 w 118"/>
              <a:gd name="T21" fmla="*/ 105 h 119"/>
              <a:gd name="T22" fmla="*/ 110 w 118"/>
              <a:gd name="T23" fmla="*/ 91 h 119"/>
              <a:gd name="T24" fmla="*/ 118 w 118"/>
              <a:gd name="T25" fmla="*/ 72 h 119"/>
              <a:gd name="T26" fmla="*/ 115 w 118"/>
              <a:gd name="T27" fmla="*/ 46 h 119"/>
              <a:gd name="T28" fmla="*/ 106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7"/>
                </a:lnTo>
                <a:lnTo>
                  <a:pt x="14" y="97"/>
                </a:lnTo>
                <a:lnTo>
                  <a:pt x="29" y="111"/>
                </a:lnTo>
                <a:lnTo>
                  <a:pt x="49" y="119"/>
                </a:lnTo>
                <a:lnTo>
                  <a:pt x="75" y="115"/>
                </a:lnTo>
                <a:lnTo>
                  <a:pt x="95" y="105"/>
                </a:lnTo>
                <a:lnTo>
                  <a:pt x="110" y="91"/>
                </a:lnTo>
                <a:lnTo>
                  <a:pt x="118" y="72"/>
                </a:lnTo>
                <a:lnTo>
                  <a:pt x="115" y="46"/>
                </a:lnTo>
                <a:lnTo>
                  <a:pt x="106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5" name="Freeform 224"/>
          <p:cNvSpPr>
            <a:spLocks/>
          </p:cNvSpPr>
          <p:nvPr/>
        </p:nvSpPr>
        <p:spPr bwMode="auto">
          <a:xfrm>
            <a:off x="6241688" y="4879674"/>
            <a:ext cx="838200" cy="12700"/>
          </a:xfrm>
          <a:custGeom>
            <a:avLst/>
            <a:gdLst>
              <a:gd name="T0" fmla="*/ 0 w 1320"/>
              <a:gd name="T1" fmla="*/ 0 h 20"/>
              <a:gd name="T2" fmla="*/ 1319 w 132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20" h="20">
                <a:moveTo>
                  <a:pt x="0" y="0"/>
                </a:moveTo>
                <a:lnTo>
                  <a:pt x="131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6" name="Freeform 225"/>
          <p:cNvSpPr>
            <a:spLocks/>
          </p:cNvSpPr>
          <p:nvPr/>
        </p:nvSpPr>
        <p:spPr bwMode="auto">
          <a:xfrm>
            <a:off x="6698888" y="4879674"/>
            <a:ext cx="12700" cy="609600"/>
          </a:xfrm>
          <a:custGeom>
            <a:avLst/>
            <a:gdLst>
              <a:gd name="T0" fmla="*/ 0 w 20"/>
              <a:gd name="T1" fmla="*/ 0 h 960"/>
              <a:gd name="T2" fmla="*/ 0 w 20"/>
              <a:gd name="T3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960">
                <a:moveTo>
                  <a:pt x="0" y="0"/>
                </a:moveTo>
                <a:lnTo>
                  <a:pt x="0" y="95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7" name="Freeform 226"/>
          <p:cNvSpPr>
            <a:spLocks/>
          </p:cNvSpPr>
          <p:nvPr/>
        </p:nvSpPr>
        <p:spPr bwMode="auto">
          <a:xfrm>
            <a:off x="6546488" y="5184474"/>
            <a:ext cx="12700" cy="609600"/>
          </a:xfrm>
          <a:custGeom>
            <a:avLst/>
            <a:gdLst>
              <a:gd name="T0" fmla="*/ 0 w 20"/>
              <a:gd name="T1" fmla="*/ 0 h 960"/>
              <a:gd name="T2" fmla="*/ 0 w 20"/>
              <a:gd name="T3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960">
                <a:moveTo>
                  <a:pt x="0" y="0"/>
                </a:moveTo>
                <a:lnTo>
                  <a:pt x="0" y="95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9594488" y="5336874"/>
            <a:ext cx="381000" cy="12700"/>
          </a:xfrm>
          <a:custGeom>
            <a:avLst/>
            <a:gdLst>
              <a:gd name="T0" fmla="*/ 0 w 600"/>
              <a:gd name="T1" fmla="*/ 0 h 20"/>
              <a:gd name="T2" fmla="*/ 599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0" y="0"/>
                </a:moveTo>
                <a:lnTo>
                  <a:pt x="59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8756288" y="5184474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8984888" y="5108274"/>
            <a:ext cx="152400" cy="228600"/>
          </a:xfrm>
          <a:custGeom>
            <a:avLst/>
            <a:gdLst>
              <a:gd name="T0" fmla="*/ 0 w 240"/>
              <a:gd name="T1" fmla="*/ 0 h 360"/>
              <a:gd name="T2" fmla="*/ 19 w 240"/>
              <a:gd name="T3" fmla="*/ 1 h 360"/>
              <a:gd name="T4" fmla="*/ 38 w 240"/>
              <a:gd name="T5" fmla="*/ 4 h 360"/>
              <a:gd name="T6" fmla="*/ 57 w 240"/>
              <a:gd name="T7" fmla="*/ 10 h 360"/>
              <a:gd name="T8" fmla="*/ 75 w 240"/>
              <a:gd name="T9" fmla="*/ 18 h 360"/>
              <a:gd name="T10" fmla="*/ 93 w 240"/>
              <a:gd name="T11" fmla="*/ 28 h 360"/>
              <a:gd name="T12" fmla="*/ 110 w 240"/>
              <a:gd name="T13" fmla="*/ 40 h 360"/>
              <a:gd name="T14" fmla="*/ 126 w 240"/>
              <a:gd name="T15" fmla="*/ 53 h 360"/>
              <a:gd name="T16" fmla="*/ 141 w 240"/>
              <a:gd name="T17" fmla="*/ 69 h 360"/>
              <a:gd name="T18" fmla="*/ 155 w 240"/>
              <a:gd name="T19" fmla="*/ 86 h 360"/>
              <a:gd name="T20" fmla="*/ 169 w 240"/>
              <a:gd name="T21" fmla="*/ 105 h 360"/>
              <a:gd name="T22" fmla="*/ 182 w 240"/>
              <a:gd name="T23" fmla="*/ 125 h 360"/>
              <a:gd name="T24" fmla="*/ 193 w 240"/>
              <a:gd name="T25" fmla="*/ 147 h 360"/>
              <a:gd name="T26" fmla="*/ 203 w 240"/>
              <a:gd name="T27" fmla="*/ 170 h 360"/>
              <a:gd name="T28" fmla="*/ 213 w 240"/>
              <a:gd name="T29" fmla="*/ 194 h 360"/>
              <a:gd name="T30" fmla="*/ 221 w 240"/>
              <a:gd name="T31" fmla="*/ 219 h 360"/>
              <a:gd name="T32" fmla="*/ 227 w 240"/>
              <a:gd name="T33" fmla="*/ 246 h 360"/>
              <a:gd name="T34" fmla="*/ 232 w 240"/>
              <a:gd name="T35" fmla="*/ 273 h 360"/>
              <a:gd name="T36" fmla="*/ 236 w 240"/>
              <a:gd name="T37" fmla="*/ 301 h 360"/>
              <a:gd name="T38" fmla="*/ 239 w 240"/>
              <a:gd name="T39" fmla="*/ 330 h 360"/>
              <a:gd name="T40" fmla="*/ 239 w 24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360">
                <a:moveTo>
                  <a:pt x="0" y="0"/>
                </a:moveTo>
                <a:lnTo>
                  <a:pt x="19" y="1"/>
                </a:lnTo>
                <a:lnTo>
                  <a:pt x="38" y="4"/>
                </a:lnTo>
                <a:lnTo>
                  <a:pt x="57" y="10"/>
                </a:lnTo>
                <a:lnTo>
                  <a:pt x="75" y="18"/>
                </a:lnTo>
                <a:lnTo>
                  <a:pt x="93" y="28"/>
                </a:lnTo>
                <a:lnTo>
                  <a:pt x="110" y="40"/>
                </a:lnTo>
                <a:lnTo>
                  <a:pt x="126" y="53"/>
                </a:lnTo>
                <a:lnTo>
                  <a:pt x="141" y="69"/>
                </a:lnTo>
                <a:lnTo>
                  <a:pt x="155" y="86"/>
                </a:lnTo>
                <a:lnTo>
                  <a:pt x="169" y="105"/>
                </a:lnTo>
                <a:lnTo>
                  <a:pt x="182" y="125"/>
                </a:lnTo>
                <a:lnTo>
                  <a:pt x="193" y="147"/>
                </a:lnTo>
                <a:lnTo>
                  <a:pt x="203" y="170"/>
                </a:lnTo>
                <a:lnTo>
                  <a:pt x="213" y="194"/>
                </a:lnTo>
                <a:lnTo>
                  <a:pt x="221" y="219"/>
                </a:lnTo>
                <a:lnTo>
                  <a:pt x="227" y="246"/>
                </a:lnTo>
                <a:lnTo>
                  <a:pt x="232" y="273"/>
                </a:lnTo>
                <a:lnTo>
                  <a:pt x="236" y="301"/>
                </a:lnTo>
                <a:lnTo>
                  <a:pt x="239" y="330"/>
                </a:lnTo>
                <a:lnTo>
                  <a:pt x="23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8984888" y="5336874"/>
            <a:ext cx="152400" cy="228600"/>
          </a:xfrm>
          <a:custGeom>
            <a:avLst/>
            <a:gdLst>
              <a:gd name="T0" fmla="*/ 0 w 240"/>
              <a:gd name="T1" fmla="*/ 359 h 360"/>
              <a:gd name="T2" fmla="*/ 19 w 240"/>
              <a:gd name="T3" fmla="*/ 358 h 360"/>
              <a:gd name="T4" fmla="*/ 38 w 240"/>
              <a:gd name="T5" fmla="*/ 355 h 360"/>
              <a:gd name="T6" fmla="*/ 57 w 240"/>
              <a:gd name="T7" fmla="*/ 349 h 360"/>
              <a:gd name="T8" fmla="*/ 75 w 240"/>
              <a:gd name="T9" fmla="*/ 341 h 360"/>
              <a:gd name="T10" fmla="*/ 93 w 240"/>
              <a:gd name="T11" fmla="*/ 331 h 360"/>
              <a:gd name="T12" fmla="*/ 110 w 240"/>
              <a:gd name="T13" fmla="*/ 319 h 360"/>
              <a:gd name="T14" fmla="*/ 126 w 240"/>
              <a:gd name="T15" fmla="*/ 306 h 360"/>
              <a:gd name="T16" fmla="*/ 141 w 240"/>
              <a:gd name="T17" fmla="*/ 290 h 360"/>
              <a:gd name="T18" fmla="*/ 155 w 240"/>
              <a:gd name="T19" fmla="*/ 273 h 360"/>
              <a:gd name="T20" fmla="*/ 169 w 240"/>
              <a:gd name="T21" fmla="*/ 254 h 360"/>
              <a:gd name="T22" fmla="*/ 182 w 240"/>
              <a:gd name="T23" fmla="*/ 234 h 360"/>
              <a:gd name="T24" fmla="*/ 193 w 240"/>
              <a:gd name="T25" fmla="*/ 212 h 360"/>
              <a:gd name="T26" fmla="*/ 203 w 240"/>
              <a:gd name="T27" fmla="*/ 189 h 360"/>
              <a:gd name="T28" fmla="*/ 213 w 240"/>
              <a:gd name="T29" fmla="*/ 165 h 360"/>
              <a:gd name="T30" fmla="*/ 221 w 240"/>
              <a:gd name="T31" fmla="*/ 140 h 360"/>
              <a:gd name="T32" fmla="*/ 227 w 240"/>
              <a:gd name="T33" fmla="*/ 113 h 360"/>
              <a:gd name="T34" fmla="*/ 232 w 240"/>
              <a:gd name="T35" fmla="*/ 86 h 360"/>
              <a:gd name="T36" fmla="*/ 236 w 240"/>
              <a:gd name="T37" fmla="*/ 58 h 360"/>
              <a:gd name="T38" fmla="*/ 239 w 240"/>
              <a:gd name="T39" fmla="*/ 29 h 360"/>
              <a:gd name="T40" fmla="*/ 239 w 24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360">
                <a:moveTo>
                  <a:pt x="0" y="359"/>
                </a:moveTo>
                <a:lnTo>
                  <a:pt x="19" y="358"/>
                </a:lnTo>
                <a:lnTo>
                  <a:pt x="38" y="355"/>
                </a:lnTo>
                <a:lnTo>
                  <a:pt x="57" y="349"/>
                </a:lnTo>
                <a:lnTo>
                  <a:pt x="75" y="341"/>
                </a:lnTo>
                <a:lnTo>
                  <a:pt x="93" y="331"/>
                </a:lnTo>
                <a:lnTo>
                  <a:pt x="110" y="319"/>
                </a:lnTo>
                <a:lnTo>
                  <a:pt x="126" y="306"/>
                </a:lnTo>
                <a:lnTo>
                  <a:pt x="141" y="290"/>
                </a:lnTo>
                <a:lnTo>
                  <a:pt x="155" y="273"/>
                </a:lnTo>
                <a:lnTo>
                  <a:pt x="169" y="254"/>
                </a:lnTo>
                <a:lnTo>
                  <a:pt x="182" y="234"/>
                </a:lnTo>
                <a:lnTo>
                  <a:pt x="193" y="212"/>
                </a:lnTo>
                <a:lnTo>
                  <a:pt x="203" y="189"/>
                </a:lnTo>
                <a:lnTo>
                  <a:pt x="213" y="165"/>
                </a:lnTo>
                <a:lnTo>
                  <a:pt x="221" y="140"/>
                </a:lnTo>
                <a:lnTo>
                  <a:pt x="227" y="113"/>
                </a:lnTo>
                <a:lnTo>
                  <a:pt x="232" y="86"/>
                </a:lnTo>
                <a:lnTo>
                  <a:pt x="236" y="58"/>
                </a:lnTo>
                <a:lnTo>
                  <a:pt x="239" y="29"/>
                </a:lnTo>
                <a:lnTo>
                  <a:pt x="23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8756288" y="5489274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8984888" y="5108274"/>
            <a:ext cx="609600" cy="239395"/>
          </a:xfrm>
          <a:custGeom>
            <a:avLst/>
            <a:gdLst>
              <a:gd name="T0" fmla="*/ 0 w 960"/>
              <a:gd name="T1" fmla="*/ 0 h 377"/>
              <a:gd name="T2" fmla="*/ 78 w 960"/>
              <a:gd name="T3" fmla="*/ 1 h 377"/>
              <a:gd name="T4" fmla="*/ 155 w 960"/>
              <a:gd name="T5" fmla="*/ 4 h 377"/>
              <a:gd name="T6" fmla="*/ 230 w 960"/>
              <a:gd name="T7" fmla="*/ 10 h 377"/>
              <a:gd name="T8" fmla="*/ 303 w 960"/>
              <a:gd name="T9" fmla="*/ 18 h 377"/>
              <a:gd name="T10" fmla="*/ 373 w 960"/>
              <a:gd name="T11" fmla="*/ 28 h 377"/>
              <a:gd name="T12" fmla="*/ 441 w 960"/>
              <a:gd name="T13" fmla="*/ 40 h 377"/>
              <a:gd name="T14" fmla="*/ 505 w 960"/>
              <a:gd name="T15" fmla="*/ 54 h 377"/>
              <a:gd name="T16" fmla="*/ 567 w 960"/>
              <a:gd name="T17" fmla="*/ 70 h 377"/>
              <a:gd name="T18" fmla="*/ 624 w 960"/>
              <a:gd name="T19" fmla="*/ 87 h 377"/>
              <a:gd name="T20" fmla="*/ 678 w 960"/>
              <a:gd name="T21" fmla="*/ 106 h 377"/>
              <a:gd name="T22" fmla="*/ 728 w 960"/>
              <a:gd name="T23" fmla="*/ 126 h 377"/>
              <a:gd name="T24" fmla="*/ 774 w 960"/>
              <a:gd name="T25" fmla="*/ 148 h 377"/>
              <a:gd name="T26" fmla="*/ 816 w 960"/>
              <a:gd name="T27" fmla="*/ 171 h 377"/>
              <a:gd name="T28" fmla="*/ 852 w 960"/>
              <a:gd name="T29" fmla="*/ 196 h 377"/>
              <a:gd name="T30" fmla="*/ 884 w 960"/>
              <a:gd name="T31" fmla="*/ 221 h 377"/>
              <a:gd name="T32" fmla="*/ 911 w 960"/>
              <a:gd name="T33" fmla="*/ 248 h 377"/>
              <a:gd name="T34" fmla="*/ 932 w 960"/>
              <a:gd name="T35" fmla="*/ 275 h 377"/>
              <a:gd name="T36" fmla="*/ 947 w 960"/>
              <a:gd name="T37" fmla="*/ 303 h 377"/>
              <a:gd name="T38" fmla="*/ 956 w 960"/>
              <a:gd name="T39" fmla="*/ 332 h 377"/>
              <a:gd name="T40" fmla="*/ 959 w 960"/>
              <a:gd name="T41" fmla="*/ 362 h 377"/>
              <a:gd name="T42" fmla="*/ 959 w 960"/>
              <a:gd name="T43" fmla="*/ 367 h 377"/>
              <a:gd name="T44" fmla="*/ 959 w 960"/>
              <a:gd name="T45" fmla="*/ 371 h 377"/>
              <a:gd name="T46" fmla="*/ 959 w 960"/>
              <a:gd name="T4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60" h="377">
                <a:moveTo>
                  <a:pt x="0" y="0"/>
                </a:moveTo>
                <a:lnTo>
                  <a:pt x="78" y="1"/>
                </a:lnTo>
                <a:lnTo>
                  <a:pt x="155" y="4"/>
                </a:lnTo>
                <a:lnTo>
                  <a:pt x="230" y="10"/>
                </a:lnTo>
                <a:lnTo>
                  <a:pt x="303" y="18"/>
                </a:lnTo>
                <a:lnTo>
                  <a:pt x="373" y="28"/>
                </a:lnTo>
                <a:lnTo>
                  <a:pt x="441" y="40"/>
                </a:lnTo>
                <a:lnTo>
                  <a:pt x="505" y="54"/>
                </a:lnTo>
                <a:lnTo>
                  <a:pt x="567" y="70"/>
                </a:lnTo>
                <a:lnTo>
                  <a:pt x="624" y="87"/>
                </a:lnTo>
                <a:lnTo>
                  <a:pt x="678" y="106"/>
                </a:lnTo>
                <a:lnTo>
                  <a:pt x="728" y="126"/>
                </a:lnTo>
                <a:lnTo>
                  <a:pt x="774" y="148"/>
                </a:lnTo>
                <a:lnTo>
                  <a:pt x="816" y="171"/>
                </a:lnTo>
                <a:lnTo>
                  <a:pt x="852" y="196"/>
                </a:lnTo>
                <a:lnTo>
                  <a:pt x="884" y="221"/>
                </a:lnTo>
                <a:lnTo>
                  <a:pt x="911" y="248"/>
                </a:lnTo>
                <a:lnTo>
                  <a:pt x="932" y="275"/>
                </a:lnTo>
                <a:lnTo>
                  <a:pt x="947" y="303"/>
                </a:lnTo>
                <a:lnTo>
                  <a:pt x="956" y="332"/>
                </a:lnTo>
                <a:lnTo>
                  <a:pt x="959" y="362"/>
                </a:lnTo>
                <a:lnTo>
                  <a:pt x="959" y="367"/>
                </a:lnTo>
                <a:lnTo>
                  <a:pt x="959" y="371"/>
                </a:lnTo>
                <a:lnTo>
                  <a:pt x="959" y="376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8984888" y="5336874"/>
            <a:ext cx="609600" cy="228600"/>
          </a:xfrm>
          <a:custGeom>
            <a:avLst/>
            <a:gdLst>
              <a:gd name="T0" fmla="*/ 0 w 960"/>
              <a:gd name="T1" fmla="*/ 359 h 360"/>
              <a:gd name="T2" fmla="*/ 78 w 960"/>
              <a:gd name="T3" fmla="*/ 358 h 360"/>
              <a:gd name="T4" fmla="*/ 155 w 960"/>
              <a:gd name="T5" fmla="*/ 355 h 360"/>
              <a:gd name="T6" fmla="*/ 230 w 960"/>
              <a:gd name="T7" fmla="*/ 349 h 360"/>
              <a:gd name="T8" fmla="*/ 303 w 960"/>
              <a:gd name="T9" fmla="*/ 341 h 360"/>
              <a:gd name="T10" fmla="*/ 373 w 960"/>
              <a:gd name="T11" fmla="*/ 331 h 360"/>
              <a:gd name="T12" fmla="*/ 441 w 960"/>
              <a:gd name="T13" fmla="*/ 319 h 360"/>
              <a:gd name="T14" fmla="*/ 505 w 960"/>
              <a:gd name="T15" fmla="*/ 306 h 360"/>
              <a:gd name="T16" fmla="*/ 567 w 960"/>
              <a:gd name="T17" fmla="*/ 290 h 360"/>
              <a:gd name="T18" fmla="*/ 624 w 960"/>
              <a:gd name="T19" fmla="*/ 273 h 360"/>
              <a:gd name="T20" fmla="*/ 678 w 960"/>
              <a:gd name="T21" fmla="*/ 254 h 360"/>
              <a:gd name="T22" fmla="*/ 728 w 960"/>
              <a:gd name="T23" fmla="*/ 234 h 360"/>
              <a:gd name="T24" fmla="*/ 774 w 960"/>
              <a:gd name="T25" fmla="*/ 212 h 360"/>
              <a:gd name="T26" fmla="*/ 816 w 960"/>
              <a:gd name="T27" fmla="*/ 189 h 360"/>
              <a:gd name="T28" fmla="*/ 852 w 960"/>
              <a:gd name="T29" fmla="*/ 165 h 360"/>
              <a:gd name="T30" fmla="*/ 884 w 960"/>
              <a:gd name="T31" fmla="*/ 140 h 360"/>
              <a:gd name="T32" fmla="*/ 911 w 960"/>
              <a:gd name="T33" fmla="*/ 113 h 360"/>
              <a:gd name="T34" fmla="*/ 932 w 960"/>
              <a:gd name="T35" fmla="*/ 86 h 360"/>
              <a:gd name="T36" fmla="*/ 947 w 960"/>
              <a:gd name="T37" fmla="*/ 58 h 360"/>
              <a:gd name="T38" fmla="*/ 956 w 960"/>
              <a:gd name="T39" fmla="*/ 29 h 360"/>
              <a:gd name="T40" fmla="*/ 959 w 9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" h="360">
                <a:moveTo>
                  <a:pt x="0" y="359"/>
                </a:moveTo>
                <a:lnTo>
                  <a:pt x="78" y="358"/>
                </a:lnTo>
                <a:lnTo>
                  <a:pt x="155" y="355"/>
                </a:lnTo>
                <a:lnTo>
                  <a:pt x="230" y="349"/>
                </a:lnTo>
                <a:lnTo>
                  <a:pt x="303" y="341"/>
                </a:lnTo>
                <a:lnTo>
                  <a:pt x="373" y="331"/>
                </a:lnTo>
                <a:lnTo>
                  <a:pt x="441" y="319"/>
                </a:lnTo>
                <a:lnTo>
                  <a:pt x="505" y="306"/>
                </a:lnTo>
                <a:lnTo>
                  <a:pt x="567" y="290"/>
                </a:lnTo>
                <a:lnTo>
                  <a:pt x="624" y="273"/>
                </a:lnTo>
                <a:lnTo>
                  <a:pt x="678" y="254"/>
                </a:lnTo>
                <a:lnTo>
                  <a:pt x="728" y="234"/>
                </a:lnTo>
                <a:lnTo>
                  <a:pt x="774" y="212"/>
                </a:lnTo>
                <a:lnTo>
                  <a:pt x="816" y="189"/>
                </a:lnTo>
                <a:lnTo>
                  <a:pt x="852" y="165"/>
                </a:lnTo>
                <a:lnTo>
                  <a:pt x="884" y="140"/>
                </a:lnTo>
                <a:lnTo>
                  <a:pt x="911" y="113"/>
                </a:lnTo>
                <a:lnTo>
                  <a:pt x="932" y="86"/>
                </a:lnTo>
                <a:lnTo>
                  <a:pt x="947" y="58"/>
                </a:lnTo>
                <a:lnTo>
                  <a:pt x="956" y="29"/>
                </a:lnTo>
                <a:lnTo>
                  <a:pt x="9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8756288" y="5032074"/>
            <a:ext cx="12700" cy="152400"/>
          </a:xfrm>
          <a:custGeom>
            <a:avLst/>
            <a:gdLst>
              <a:gd name="T0" fmla="*/ 0 w 20"/>
              <a:gd name="T1" fmla="*/ 0 h 240"/>
              <a:gd name="T2" fmla="*/ 0 w 20"/>
              <a:gd name="T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240">
                <a:moveTo>
                  <a:pt x="0" y="0"/>
                </a:moveTo>
                <a:lnTo>
                  <a:pt x="0" y="23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8756288" y="5489274"/>
            <a:ext cx="12700" cy="152400"/>
          </a:xfrm>
          <a:custGeom>
            <a:avLst/>
            <a:gdLst>
              <a:gd name="T0" fmla="*/ 0 w 20"/>
              <a:gd name="T1" fmla="*/ 0 h 240"/>
              <a:gd name="T2" fmla="*/ 0 w 20"/>
              <a:gd name="T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240">
                <a:moveTo>
                  <a:pt x="0" y="0"/>
                </a:moveTo>
                <a:lnTo>
                  <a:pt x="0" y="23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5989280" y="4708861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955303" y="5579216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9999616" y="5146692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186" y="4804744"/>
            <a:ext cx="2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83055" y="5994267"/>
            <a:ext cx="2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131971" y="5428761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abar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1818822" y="6151852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bbar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2889525" y="4809533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p1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2902994" y="6010546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4036652" y="5108274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p3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4859295" y="5094860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1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2345872" y="1020672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422072" y="1049247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431472" y="8968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812472" y="821282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812472" y="1277847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812472" y="82128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117272" y="821282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117272" y="1049247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431472" y="12016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431472" y="896847"/>
            <a:ext cx="12700" cy="304800"/>
          </a:xfrm>
          <a:custGeom>
            <a:avLst/>
            <a:gdLst>
              <a:gd name="T0" fmla="*/ 0 w 20"/>
              <a:gd name="T1" fmla="*/ 0 h 480"/>
              <a:gd name="T2" fmla="*/ 2 w 20"/>
              <a:gd name="T3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480">
                <a:moveTo>
                  <a:pt x="0" y="0"/>
                </a:moveTo>
                <a:lnTo>
                  <a:pt x="2" y="47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050472" y="10492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393372" y="101114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6 h 119"/>
              <a:gd name="T6" fmla="*/ 6 w 118"/>
              <a:gd name="T7" fmla="*/ 33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1 h 119"/>
              <a:gd name="T24" fmla="*/ 118 w 118"/>
              <a:gd name="T25" fmla="*/ 73 h 119"/>
              <a:gd name="T26" fmla="*/ 115 w 118"/>
              <a:gd name="T27" fmla="*/ 47 h 119"/>
              <a:gd name="T28" fmla="*/ 107 w 118"/>
              <a:gd name="T29" fmla="*/ 26 h 119"/>
              <a:gd name="T30" fmla="*/ 93 w 118"/>
              <a:gd name="T31" fmla="*/ 11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6"/>
                </a:lnTo>
                <a:lnTo>
                  <a:pt x="6" y="33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1"/>
                </a:lnTo>
                <a:lnTo>
                  <a:pt x="118" y="73"/>
                </a:lnTo>
                <a:lnTo>
                  <a:pt x="115" y="47"/>
                </a:lnTo>
                <a:lnTo>
                  <a:pt x="107" y="26"/>
                </a:lnTo>
                <a:lnTo>
                  <a:pt x="93" y="11"/>
                </a:lnTo>
                <a:lnTo>
                  <a:pt x="75" y="2"/>
                </a:lnTo>
                <a:lnTo>
                  <a:pt x="59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393372" y="101114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6 h 119"/>
              <a:gd name="T6" fmla="*/ 6 w 118"/>
              <a:gd name="T7" fmla="*/ 33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1 h 119"/>
              <a:gd name="T24" fmla="*/ 118 w 118"/>
              <a:gd name="T25" fmla="*/ 73 h 119"/>
              <a:gd name="T26" fmla="*/ 115 w 118"/>
              <a:gd name="T27" fmla="*/ 47 h 119"/>
              <a:gd name="T28" fmla="*/ 107 w 118"/>
              <a:gd name="T29" fmla="*/ 26 h 119"/>
              <a:gd name="T30" fmla="*/ 93 w 118"/>
              <a:gd name="T31" fmla="*/ 11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6"/>
                </a:lnTo>
                <a:lnTo>
                  <a:pt x="6" y="33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1"/>
                </a:lnTo>
                <a:lnTo>
                  <a:pt x="118" y="73"/>
                </a:lnTo>
                <a:lnTo>
                  <a:pt x="115" y="47"/>
                </a:lnTo>
                <a:lnTo>
                  <a:pt x="107" y="26"/>
                </a:lnTo>
                <a:lnTo>
                  <a:pt x="93" y="11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3341915" y="833982"/>
            <a:ext cx="1219200" cy="470535"/>
            <a:chOff x="3341915" y="833982"/>
            <a:chExt cx="1219200" cy="470535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256950" y="1033372"/>
              <a:ext cx="74930" cy="77470"/>
            </a:xfrm>
            <a:custGeom>
              <a:avLst/>
              <a:gdLst>
                <a:gd name="T0" fmla="*/ 59 w 118"/>
                <a:gd name="T1" fmla="*/ 0 h 122"/>
                <a:gd name="T2" fmla="*/ 38 w 118"/>
                <a:gd name="T3" fmla="*/ 4 h 122"/>
                <a:gd name="T4" fmla="*/ 20 w 118"/>
                <a:gd name="T5" fmla="*/ 16 h 122"/>
                <a:gd name="T6" fmla="*/ 6 w 118"/>
                <a:gd name="T7" fmla="*/ 33 h 122"/>
                <a:gd name="T8" fmla="*/ 0 w 118"/>
                <a:gd name="T9" fmla="*/ 54 h 122"/>
                <a:gd name="T10" fmla="*/ 3 w 118"/>
                <a:gd name="T11" fmla="*/ 79 h 122"/>
                <a:gd name="T12" fmla="*/ 14 w 118"/>
                <a:gd name="T13" fmla="*/ 99 h 122"/>
                <a:gd name="T14" fmla="*/ 29 w 118"/>
                <a:gd name="T15" fmla="*/ 113 h 122"/>
                <a:gd name="T16" fmla="*/ 48 w 118"/>
                <a:gd name="T17" fmla="*/ 121 h 122"/>
                <a:gd name="T18" fmla="*/ 74 w 118"/>
                <a:gd name="T19" fmla="*/ 118 h 122"/>
                <a:gd name="T20" fmla="*/ 95 w 118"/>
                <a:gd name="T21" fmla="*/ 109 h 122"/>
                <a:gd name="T22" fmla="*/ 109 w 118"/>
                <a:gd name="T23" fmla="*/ 94 h 122"/>
                <a:gd name="T24" fmla="*/ 117 w 118"/>
                <a:gd name="T25" fmla="*/ 76 h 122"/>
                <a:gd name="T26" fmla="*/ 115 w 118"/>
                <a:gd name="T27" fmla="*/ 49 h 122"/>
                <a:gd name="T28" fmla="*/ 107 w 118"/>
                <a:gd name="T29" fmla="*/ 28 h 122"/>
                <a:gd name="T30" fmla="*/ 94 w 118"/>
                <a:gd name="T31" fmla="*/ 12 h 122"/>
                <a:gd name="T32" fmla="*/ 77 w 118"/>
                <a:gd name="T33" fmla="*/ 2 h 122"/>
                <a:gd name="T34" fmla="*/ 59 w 118"/>
                <a:gd name="T3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22">
                  <a:moveTo>
                    <a:pt x="59" y="0"/>
                  </a:moveTo>
                  <a:lnTo>
                    <a:pt x="38" y="4"/>
                  </a:lnTo>
                  <a:lnTo>
                    <a:pt x="20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9"/>
                  </a:lnTo>
                  <a:lnTo>
                    <a:pt x="14" y="99"/>
                  </a:lnTo>
                  <a:lnTo>
                    <a:pt x="29" y="113"/>
                  </a:lnTo>
                  <a:lnTo>
                    <a:pt x="48" y="121"/>
                  </a:lnTo>
                  <a:lnTo>
                    <a:pt x="74" y="118"/>
                  </a:lnTo>
                  <a:lnTo>
                    <a:pt x="95" y="109"/>
                  </a:lnTo>
                  <a:lnTo>
                    <a:pt x="109" y="94"/>
                  </a:lnTo>
                  <a:lnTo>
                    <a:pt x="117" y="76"/>
                  </a:lnTo>
                  <a:lnTo>
                    <a:pt x="115" y="49"/>
                  </a:lnTo>
                  <a:lnTo>
                    <a:pt x="107" y="28"/>
                  </a:lnTo>
                  <a:lnTo>
                    <a:pt x="94" y="12"/>
                  </a:lnTo>
                  <a:lnTo>
                    <a:pt x="77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32515" y="1063852"/>
              <a:ext cx="228600" cy="1270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41915" y="91018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722915" y="833982"/>
              <a:ext cx="12700" cy="457835"/>
            </a:xfrm>
            <a:custGeom>
              <a:avLst/>
              <a:gdLst>
                <a:gd name="T0" fmla="*/ 0 w 20"/>
                <a:gd name="T1" fmla="*/ 722 h 721"/>
                <a:gd name="T2" fmla="*/ 0 w 20"/>
                <a:gd name="T3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1">
                  <a:moveTo>
                    <a:pt x="0" y="722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722915" y="1291817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722915" y="833982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027715" y="833982"/>
              <a:ext cx="228600" cy="229870"/>
            </a:xfrm>
            <a:custGeom>
              <a:avLst/>
              <a:gdLst>
                <a:gd name="T0" fmla="*/ 0 w 360"/>
                <a:gd name="T1" fmla="*/ 0 h 362"/>
                <a:gd name="T2" fmla="*/ 29 w 360"/>
                <a:gd name="T3" fmla="*/ 1 h 362"/>
                <a:gd name="T4" fmla="*/ 58 w 360"/>
                <a:gd name="T5" fmla="*/ 4 h 362"/>
                <a:gd name="T6" fmla="*/ 86 w 360"/>
                <a:gd name="T7" fmla="*/ 10 h 362"/>
                <a:gd name="T8" fmla="*/ 113 w 360"/>
                <a:gd name="T9" fmla="*/ 18 h 362"/>
                <a:gd name="T10" fmla="*/ 140 w 360"/>
                <a:gd name="T11" fmla="*/ 28 h 362"/>
                <a:gd name="T12" fmla="*/ 165 w 360"/>
                <a:gd name="T13" fmla="*/ 40 h 362"/>
                <a:gd name="T14" fmla="*/ 189 w 360"/>
                <a:gd name="T15" fmla="*/ 53 h 362"/>
                <a:gd name="T16" fmla="*/ 212 w 360"/>
                <a:gd name="T17" fmla="*/ 69 h 362"/>
                <a:gd name="T18" fmla="*/ 234 w 360"/>
                <a:gd name="T19" fmla="*/ 86 h 362"/>
                <a:gd name="T20" fmla="*/ 254 w 360"/>
                <a:gd name="T21" fmla="*/ 105 h 362"/>
                <a:gd name="T22" fmla="*/ 273 w 360"/>
                <a:gd name="T23" fmla="*/ 125 h 362"/>
                <a:gd name="T24" fmla="*/ 290 w 360"/>
                <a:gd name="T25" fmla="*/ 147 h 362"/>
                <a:gd name="T26" fmla="*/ 306 w 360"/>
                <a:gd name="T27" fmla="*/ 170 h 362"/>
                <a:gd name="T28" fmla="*/ 319 w 360"/>
                <a:gd name="T29" fmla="*/ 195 h 362"/>
                <a:gd name="T30" fmla="*/ 331 w 360"/>
                <a:gd name="T31" fmla="*/ 220 h 362"/>
                <a:gd name="T32" fmla="*/ 341 w 360"/>
                <a:gd name="T33" fmla="*/ 247 h 362"/>
                <a:gd name="T34" fmla="*/ 349 w 360"/>
                <a:gd name="T35" fmla="*/ 274 h 362"/>
                <a:gd name="T36" fmla="*/ 355 w 360"/>
                <a:gd name="T37" fmla="*/ 303 h 362"/>
                <a:gd name="T38" fmla="*/ 358 w 360"/>
                <a:gd name="T39" fmla="*/ 332 h 362"/>
                <a:gd name="T40" fmla="*/ 359 w 360"/>
                <a:gd name="T41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2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5"/>
                  </a:lnTo>
                  <a:lnTo>
                    <a:pt x="331" y="220"/>
                  </a:lnTo>
                  <a:lnTo>
                    <a:pt x="341" y="247"/>
                  </a:lnTo>
                  <a:lnTo>
                    <a:pt x="349" y="274"/>
                  </a:lnTo>
                  <a:lnTo>
                    <a:pt x="355" y="303"/>
                  </a:lnTo>
                  <a:lnTo>
                    <a:pt x="358" y="332"/>
                  </a:lnTo>
                  <a:lnTo>
                    <a:pt x="359" y="362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027715" y="1063852"/>
              <a:ext cx="228600" cy="227965"/>
            </a:xfrm>
            <a:custGeom>
              <a:avLst/>
              <a:gdLst>
                <a:gd name="T0" fmla="*/ 0 w 360"/>
                <a:gd name="T1" fmla="*/ 359 h 359"/>
                <a:gd name="T2" fmla="*/ 29 w 360"/>
                <a:gd name="T3" fmla="*/ 358 h 359"/>
                <a:gd name="T4" fmla="*/ 58 w 360"/>
                <a:gd name="T5" fmla="*/ 355 h 359"/>
                <a:gd name="T6" fmla="*/ 86 w 360"/>
                <a:gd name="T7" fmla="*/ 349 h 359"/>
                <a:gd name="T8" fmla="*/ 113 w 360"/>
                <a:gd name="T9" fmla="*/ 341 h 359"/>
                <a:gd name="T10" fmla="*/ 140 w 360"/>
                <a:gd name="T11" fmla="*/ 331 h 359"/>
                <a:gd name="T12" fmla="*/ 165 w 360"/>
                <a:gd name="T13" fmla="*/ 319 h 359"/>
                <a:gd name="T14" fmla="*/ 189 w 360"/>
                <a:gd name="T15" fmla="*/ 305 h 359"/>
                <a:gd name="T16" fmla="*/ 212 w 360"/>
                <a:gd name="T17" fmla="*/ 289 h 359"/>
                <a:gd name="T18" fmla="*/ 234 w 360"/>
                <a:gd name="T19" fmla="*/ 272 h 359"/>
                <a:gd name="T20" fmla="*/ 254 w 360"/>
                <a:gd name="T21" fmla="*/ 253 h 359"/>
                <a:gd name="T22" fmla="*/ 273 w 360"/>
                <a:gd name="T23" fmla="*/ 233 h 359"/>
                <a:gd name="T24" fmla="*/ 290 w 360"/>
                <a:gd name="T25" fmla="*/ 211 h 359"/>
                <a:gd name="T26" fmla="*/ 306 w 360"/>
                <a:gd name="T27" fmla="*/ 188 h 359"/>
                <a:gd name="T28" fmla="*/ 319 w 360"/>
                <a:gd name="T29" fmla="*/ 164 h 359"/>
                <a:gd name="T30" fmla="*/ 331 w 360"/>
                <a:gd name="T31" fmla="*/ 139 h 359"/>
                <a:gd name="T32" fmla="*/ 341 w 360"/>
                <a:gd name="T33" fmla="*/ 113 h 359"/>
                <a:gd name="T34" fmla="*/ 349 w 360"/>
                <a:gd name="T35" fmla="*/ 85 h 359"/>
                <a:gd name="T36" fmla="*/ 355 w 360"/>
                <a:gd name="T37" fmla="*/ 57 h 359"/>
                <a:gd name="T38" fmla="*/ 358 w 360"/>
                <a:gd name="T39" fmla="*/ 29 h 359"/>
                <a:gd name="T40" fmla="*/ 359 w 360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5"/>
                  </a:lnTo>
                  <a:lnTo>
                    <a:pt x="212" y="289"/>
                  </a:lnTo>
                  <a:lnTo>
                    <a:pt x="234" y="272"/>
                  </a:lnTo>
                  <a:lnTo>
                    <a:pt x="254" y="253"/>
                  </a:lnTo>
                  <a:lnTo>
                    <a:pt x="273" y="233"/>
                  </a:lnTo>
                  <a:lnTo>
                    <a:pt x="290" y="211"/>
                  </a:lnTo>
                  <a:lnTo>
                    <a:pt x="306" y="188"/>
                  </a:lnTo>
                  <a:lnTo>
                    <a:pt x="319" y="164"/>
                  </a:lnTo>
                  <a:lnTo>
                    <a:pt x="331" y="139"/>
                  </a:lnTo>
                  <a:lnTo>
                    <a:pt x="341" y="113"/>
                  </a:lnTo>
                  <a:lnTo>
                    <a:pt x="349" y="85"/>
                  </a:lnTo>
                  <a:lnTo>
                    <a:pt x="355" y="57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41915" y="1215617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8124" y="2039888"/>
            <a:ext cx="1524000" cy="457200"/>
            <a:chOff x="1012372" y="1734412"/>
            <a:chExt cx="1524000" cy="457200"/>
          </a:xfrm>
        </p:grpSpPr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1393372" y="1734412"/>
              <a:ext cx="1143000" cy="457200"/>
              <a:chOff x="480" y="960"/>
              <a:chExt cx="720" cy="288"/>
            </a:xfrm>
          </p:grpSpPr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1008" y="108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 flipH="1">
                <a:off x="480" y="10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Arc 11"/>
              <p:cNvSpPr>
                <a:spLocks/>
              </p:cNvSpPr>
              <p:nvPr/>
            </p:nvSpPr>
            <p:spPr bwMode="auto">
              <a:xfrm>
                <a:off x="624" y="96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Arc 12"/>
              <p:cNvSpPr>
                <a:spLocks/>
              </p:cNvSpPr>
              <p:nvPr/>
            </p:nvSpPr>
            <p:spPr bwMode="auto">
              <a:xfrm flipV="1">
                <a:off x="624" y="110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 flipH="1">
                <a:off x="480" y="12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Arc 14"/>
              <p:cNvSpPr>
                <a:spLocks/>
              </p:cNvSpPr>
              <p:nvPr/>
            </p:nvSpPr>
            <p:spPr bwMode="auto">
              <a:xfrm>
                <a:off x="624" y="960"/>
                <a:ext cx="384" cy="1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430"/>
                  <a:gd name="T2" fmla="*/ 21584 w 21600"/>
                  <a:gd name="T3" fmla="*/ 22430 h 22430"/>
                  <a:gd name="T4" fmla="*/ 0 w 21600"/>
                  <a:gd name="T5" fmla="*/ 21600 h 22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0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</a:path>
                  <a:path w="21600" h="22430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rc 15"/>
              <p:cNvSpPr>
                <a:spLocks/>
              </p:cNvSpPr>
              <p:nvPr/>
            </p:nvSpPr>
            <p:spPr bwMode="auto">
              <a:xfrm flipV="1">
                <a:off x="624" y="1104"/>
                <a:ext cx="38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393372" y="179791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2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2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012372" y="195031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6009595" y="2035769"/>
            <a:ext cx="1143000" cy="457200"/>
            <a:chOff x="480" y="960"/>
            <a:chExt cx="720" cy="288"/>
          </a:xfrm>
        </p:grpSpPr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1008" y="108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H="1">
              <a:off x="480" y="10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056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Arc 11"/>
            <p:cNvSpPr>
              <a:spLocks/>
            </p:cNvSpPr>
            <p:nvPr/>
          </p:nvSpPr>
          <p:spPr bwMode="auto">
            <a:xfrm>
              <a:off x="624" y="960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rc 12"/>
            <p:cNvSpPr>
              <a:spLocks/>
            </p:cNvSpPr>
            <p:nvPr/>
          </p:nvSpPr>
          <p:spPr bwMode="auto">
            <a:xfrm flipV="1">
              <a:off x="624" y="110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>
              <a:off x="480" y="12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rc 14"/>
            <p:cNvSpPr>
              <a:spLocks/>
            </p:cNvSpPr>
            <p:nvPr/>
          </p:nvSpPr>
          <p:spPr bwMode="auto">
            <a:xfrm>
              <a:off x="624" y="960"/>
              <a:ext cx="384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430"/>
                <a:gd name="T2" fmla="*/ 21584 w 21600"/>
                <a:gd name="T3" fmla="*/ 22430 h 22430"/>
                <a:gd name="T4" fmla="*/ 0 w 21600"/>
                <a:gd name="T5" fmla="*/ 21600 h 2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Arc 15"/>
            <p:cNvSpPr>
              <a:spLocks/>
            </p:cNvSpPr>
            <p:nvPr/>
          </p:nvSpPr>
          <p:spPr bwMode="auto">
            <a:xfrm flipV="1">
              <a:off x="624" y="1104"/>
              <a:ext cx="38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01808" y="2067783"/>
            <a:ext cx="25472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In		   out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53473" y="1932622"/>
            <a:ext cx="210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	            Out</a:t>
            </a:r>
          </a:p>
          <a:p>
            <a:r>
              <a:rPr lang="en-US" dirty="0"/>
              <a:t>0</a:t>
            </a: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1556660" y="5957187"/>
            <a:ext cx="381000" cy="457200"/>
          </a:xfrm>
          <a:custGeom>
            <a:avLst/>
            <a:gdLst>
              <a:gd name="T0" fmla="*/ 0 w 600"/>
              <a:gd name="T1" fmla="*/ 0 h 720"/>
              <a:gd name="T2" fmla="*/ 0 w 600"/>
              <a:gd name="T3" fmla="*/ 719 h 720"/>
              <a:gd name="T4" fmla="*/ 599 w 600"/>
              <a:gd name="T5" fmla="*/ 376 h 720"/>
              <a:gd name="T6" fmla="*/ 0 w 600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20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1818822" y="6151852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bbar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2902994" y="6010546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grpSp>
        <p:nvGrpSpPr>
          <p:cNvPr id="249" name="Group 7">
            <a:extLst>
              <a:ext uri="{FF2B5EF4-FFF2-40B4-BE49-F238E27FC236}">
                <a16:creationId xmlns:a16="http://schemas.microsoft.com/office/drawing/2014/main" id="{ADF9F352-F683-BB4F-B141-DC8C761D77D6}"/>
              </a:ext>
            </a:extLst>
          </p:cNvPr>
          <p:cNvGrpSpPr>
            <a:grpSpLocks/>
          </p:cNvGrpSpPr>
          <p:nvPr/>
        </p:nvGrpSpPr>
        <p:grpSpPr bwMode="auto">
          <a:xfrm>
            <a:off x="3653316" y="2082417"/>
            <a:ext cx="1143000" cy="457200"/>
            <a:chOff x="480" y="960"/>
            <a:chExt cx="720" cy="288"/>
          </a:xfrm>
        </p:grpSpPr>
        <p:sp>
          <p:nvSpPr>
            <p:cNvPr id="250" name="Oval 8">
              <a:extLst>
                <a:ext uri="{FF2B5EF4-FFF2-40B4-BE49-F238E27FC236}">
                  <a16:creationId xmlns:a16="http://schemas.microsoft.com/office/drawing/2014/main" id="{F69F1975-6383-AA40-8635-0AF87BFE0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8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9">
              <a:extLst>
                <a:ext uri="{FF2B5EF4-FFF2-40B4-BE49-F238E27FC236}">
                  <a16:creationId xmlns:a16="http://schemas.microsoft.com/office/drawing/2014/main" id="{980BC050-13C4-9549-8EAA-45811D2DE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10">
              <a:extLst>
                <a:ext uri="{FF2B5EF4-FFF2-40B4-BE49-F238E27FC236}">
                  <a16:creationId xmlns:a16="http://schemas.microsoft.com/office/drawing/2014/main" id="{9DFC8824-1E5A-7A4F-BA7A-C583A7627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Arc 11">
              <a:extLst>
                <a:ext uri="{FF2B5EF4-FFF2-40B4-BE49-F238E27FC236}">
                  <a16:creationId xmlns:a16="http://schemas.microsoft.com/office/drawing/2014/main" id="{E142DF3A-E8DB-7D4C-B437-B30979E94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960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Arc 12">
              <a:extLst>
                <a:ext uri="{FF2B5EF4-FFF2-40B4-BE49-F238E27FC236}">
                  <a16:creationId xmlns:a16="http://schemas.microsoft.com/office/drawing/2014/main" id="{B7380772-7818-E74E-924B-149D79D30A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110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13">
              <a:extLst>
                <a:ext uri="{FF2B5EF4-FFF2-40B4-BE49-F238E27FC236}">
                  <a16:creationId xmlns:a16="http://schemas.microsoft.com/office/drawing/2014/main" id="{ECE64A75-3FF2-4644-A799-8803C1876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2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Arc 14">
              <a:extLst>
                <a:ext uri="{FF2B5EF4-FFF2-40B4-BE49-F238E27FC236}">
                  <a16:creationId xmlns:a16="http://schemas.microsoft.com/office/drawing/2014/main" id="{F28E18B9-456E-CD4C-BBE4-70BB521F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960"/>
              <a:ext cx="384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430"/>
                <a:gd name="T2" fmla="*/ 21584 w 21600"/>
                <a:gd name="T3" fmla="*/ 22430 h 22430"/>
                <a:gd name="T4" fmla="*/ 0 w 21600"/>
                <a:gd name="T5" fmla="*/ 21600 h 2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Arc 15">
              <a:extLst>
                <a:ext uri="{FF2B5EF4-FFF2-40B4-BE49-F238E27FC236}">
                  <a16:creationId xmlns:a16="http://schemas.microsoft.com/office/drawing/2014/main" id="{AC9C0CE2-AAF8-C149-9097-435EE3110A0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1104"/>
              <a:ext cx="38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0DFBEB13-9A55-4245-95C2-269D39AD5E50}"/>
              </a:ext>
            </a:extLst>
          </p:cNvPr>
          <p:cNvSpPr txBox="1"/>
          <p:nvPr/>
        </p:nvSpPr>
        <p:spPr>
          <a:xfrm>
            <a:off x="3321212" y="1959276"/>
            <a:ext cx="210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In	            Out</a:t>
            </a:r>
          </a:p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B67E-7AFC-484F-AFF8-AA45272EA812}"/>
              </a:ext>
            </a:extLst>
          </p:cNvPr>
          <p:cNvSpPr txBox="1"/>
          <p:nvPr/>
        </p:nvSpPr>
        <p:spPr>
          <a:xfrm>
            <a:off x="636069" y="1599104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2760D9B-530F-F34C-AA45-8ACE19360D55}"/>
              </a:ext>
            </a:extLst>
          </p:cNvPr>
          <p:cNvSpPr txBox="1"/>
          <p:nvPr/>
        </p:nvSpPr>
        <p:spPr>
          <a:xfrm>
            <a:off x="3092612" y="1586650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D34542E-418D-D441-A636-199CB59D2A4D}"/>
              </a:ext>
            </a:extLst>
          </p:cNvPr>
          <p:cNvSpPr txBox="1"/>
          <p:nvPr/>
        </p:nvSpPr>
        <p:spPr>
          <a:xfrm>
            <a:off x="5497445" y="1566024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6C18D6AE-28D3-0646-92A9-A2FC9BF6BB30}"/>
              </a:ext>
            </a:extLst>
          </p:cNvPr>
          <p:cNvGrpSpPr/>
          <p:nvPr/>
        </p:nvGrpSpPr>
        <p:grpSpPr>
          <a:xfrm>
            <a:off x="5235643" y="839749"/>
            <a:ext cx="1524000" cy="457200"/>
            <a:chOff x="1012372" y="1734412"/>
            <a:chExt cx="1524000" cy="457200"/>
          </a:xfrm>
        </p:grpSpPr>
        <p:grpSp>
          <p:nvGrpSpPr>
            <p:cNvPr id="310" name="Group 7">
              <a:extLst>
                <a:ext uri="{FF2B5EF4-FFF2-40B4-BE49-F238E27FC236}">
                  <a16:creationId xmlns:a16="http://schemas.microsoft.com/office/drawing/2014/main" id="{0F0C4108-50A5-9D4E-87D1-E11002317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3372" y="1734412"/>
              <a:ext cx="1143000" cy="457200"/>
              <a:chOff x="480" y="960"/>
              <a:chExt cx="720" cy="288"/>
            </a:xfrm>
          </p:grpSpPr>
          <p:sp>
            <p:nvSpPr>
              <p:cNvPr id="315" name="Oval 8">
                <a:extLst>
                  <a:ext uri="{FF2B5EF4-FFF2-40B4-BE49-F238E27FC236}">
                    <a16:creationId xmlns:a16="http://schemas.microsoft.com/office/drawing/2014/main" id="{374DA7D1-278E-BF4A-B03D-78F94F66B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8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9">
                <a:extLst>
                  <a:ext uri="{FF2B5EF4-FFF2-40B4-BE49-F238E27FC236}">
                    <a16:creationId xmlns:a16="http://schemas.microsoft.com/office/drawing/2014/main" id="{38447732-1A99-3F42-9E72-6C66FB770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0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10">
                <a:extLst>
                  <a:ext uri="{FF2B5EF4-FFF2-40B4-BE49-F238E27FC236}">
                    <a16:creationId xmlns:a16="http://schemas.microsoft.com/office/drawing/2014/main" id="{06753B38-6B79-FF46-A7D4-3462404E9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Arc 11">
                <a:extLst>
                  <a:ext uri="{FF2B5EF4-FFF2-40B4-BE49-F238E27FC236}">
                    <a16:creationId xmlns:a16="http://schemas.microsoft.com/office/drawing/2014/main" id="{934EE2C0-F08D-CD4F-99F7-A459EEBFA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Arc 12">
                <a:extLst>
                  <a:ext uri="{FF2B5EF4-FFF2-40B4-BE49-F238E27FC236}">
                    <a16:creationId xmlns:a16="http://schemas.microsoft.com/office/drawing/2014/main" id="{05A10172-60F1-DD42-8468-02121BC5B92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Line 13">
                <a:extLst>
                  <a:ext uri="{FF2B5EF4-FFF2-40B4-BE49-F238E27FC236}">
                    <a16:creationId xmlns:a16="http://schemas.microsoft.com/office/drawing/2014/main" id="{5A870BB9-C698-E24B-BFD2-EB514B928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2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Arc 14">
                <a:extLst>
                  <a:ext uri="{FF2B5EF4-FFF2-40B4-BE49-F238E27FC236}">
                    <a16:creationId xmlns:a16="http://schemas.microsoft.com/office/drawing/2014/main" id="{69A521E2-36BB-A047-9AD3-FD3176185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384" cy="1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430"/>
                  <a:gd name="T2" fmla="*/ 21584 w 21600"/>
                  <a:gd name="T3" fmla="*/ 22430 h 22430"/>
                  <a:gd name="T4" fmla="*/ 0 w 21600"/>
                  <a:gd name="T5" fmla="*/ 21600 h 22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0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</a:path>
                  <a:path w="21600" h="22430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Arc 15">
                <a:extLst>
                  <a:ext uri="{FF2B5EF4-FFF2-40B4-BE49-F238E27FC236}">
                    <a16:creationId xmlns:a16="http://schemas.microsoft.com/office/drawing/2014/main" id="{6377C73C-CDA2-FE47-86C6-08EDCBD82B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38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0D1168C7-A031-D845-AD40-E2ABE9F12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372" y="179791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2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2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591338AB-AA09-714C-83E5-E509B328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372" y="195031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ADA3BEEB-B6D8-5641-AE14-FC0E4265D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2D2D5CE2-E5AD-9042-A773-6181C327A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B49AC9F-CDB9-FE4E-877A-0D6E8441ABD8}"/>
              </a:ext>
            </a:extLst>
          </p:cNvPr>
          <p:cNvGrpSpPr/>
          <p:nvPr/>
        </p:nvGrpSpPr>
        <p:grpSpPr>
          <a:xfrm>
            <a:off x="948124" y="3266538"/>
            <a:ext cx="1524000" cy="457200"/>
            <a:chOff x="1012372" y="1734412"/>
            <a:chExt cx="1524000" cy="457200"/>
          </a:xfrm>
        </p:grpSpPr>
        <p:grpSp>
          <p:nvGrpSpPr>
            <p:cNvPr id="324" name="Group 7">
              <a:extLst>
                <a:ext uri="{FF2B5EF4-FFF2-40B4-BE49-F238E27FC236}">
                  <a16:creationId xmlns:a16="http://schemas.microsoft.com/office/drawing/2014/main" id="{127E991F-70F8-684F-BD4D-DA9EDDA4A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3372" y="1734412"/>
              <a:ext cx="1143000" cy="457200"/>
              <a:chOff x="480" y="960"/>
              <a:chExt cx="720" cy="288"/>
            </a:xfrm>
          </p:grpSpPr>
          <p:sp>
            <p:nvSpPr>
              <p:cNvPr id="329" name="Oval 8">
                <a:extLst>
                  <a:ext uri="{FF2B5EF4-FFF2-40B4-BE49-F238E27FC236}">
                    <a16:creationId xmlns:a16="http://schemas.microsoft.com/office/drawing/2014/main" id="{EB46F39E-F854-374D-B84E-8141AFAA4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8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9">
                <a:extLst>
                  <a:ext uri="{FF2B5EF4-FFF2-40B4-BE49-F238E27FC236}">
                    <a16:creationId xmlns:a16="http://schemas.microsoft.com/office/drawing/2014/main" id="{0F6D3A73-61A5-B441-B85F-F8B56EED7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0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10">
                <a:extLst>
                  <a:ext uri="{FF2B5EF4-FFF2-40B4-BE49-F238E27FC236}">
                    <a16:creationId xmlns:a16="http://schemas.microsoft.com/office/drawing/2014/main" id="{679E9B5D-BEC9-9C4A-80BD-DEF58A348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Arc 11">
                <a:extLst>
                  <a:ext uri="{FF2B5EF4-FFF2-40B4-BE49-F238E27FC236}">
                    <a16:creationId xmlns:a16="http://schemas.microsoft.com/office/drawing/2014/main" id="{E67AC858-0210-F748-A4D0-8C969A042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Arc 12">
                <a:extLst>
                  <a:ext uri="{FF2B5EF4-FFF2-40B4-BE49-F238E27FC236}">
                    <a16:creationId xmlns:a16="http://schemas.microsoft.com/office/drawing/2014/main" id="{B71BD7C1-7DFD-B74E-A990-64AE6A525B2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13">
                <a:extLst>
                  <a:ext uri="{FF2B5EF4-FFF2-40B4-BE49-F238E27FC236}">
                    <a16:creationId xmlns:a16="http://schemas.microsoft.com/office/drawing/2014/main" id="{E5F3B98E-A99C-C842-BC9F-BF701E54E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2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Arc 14">
                <a:extLst>
                  <a:ext uri="{FF2B5EF4-FFF2-40B4-BE49-F238E27FC236}">
                    <a16:creationId xmlns:a16="http://schemas.microsoft.com/office/drawing/2014/main" id="{7F110CAF-AE94-A940-9294-5D639EDD1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384" cy="1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430"/>
                  <a:gd name="T2" fmla="*/ 21584 w 21600"/>
                  <a:gd name="T3" fmla="*/ 22430 h 22430"/>
                  <a:gd name="T4" fmla="*/ 0 w 21600"/>
                  <a:gd name="T5" fmla="*/ 21600 h 22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0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</a:path>
                  <a:path w="21600" h="22430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Arc 15">
                <a:extLst>
                  <a:ext uri="{FF2B5EF4-FFF2-40B4-BE49-F238E27FC236}">
                    <a16:creationId xmlns:a16="http://schemas.microsoft.com/office/drawing/2014/main" id="{6EA41B63-B80F-D14C-B6AD-5CB04A99622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38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BAE817F5-A7B1-1344-8602-13C3B4BCD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372" y="179791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2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2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3DDFF864-FA35-1C4C-9280-B7A3A4179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372" y="195031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BAC4BDF3-B68D-A94D-975C-FA3F4BCA7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390D6B0-9D2A-0346-BCF7-9FFC5879D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531696DC-5D16-204E-803C-8E89AB36B9B7}"/>
              </a:ext>
            </a:extLst>
          </p:cNvPr>
          <p:cNvSpPr txBox="1"/>
          <p:nvPr/>
        </p:nvSpPr>
        <p:spPr>
          <a:xfrm>
            <a:off x="636069" y="2825754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70D31B2-DC71-B349-980A-F55B4C3DA109}"/>
              </a:ext>
            </a:extLst>
          </p:cNvPr>
          <p:cNvSpPr txBox="1"/>
          <p:nvPr/>
        </p:nvSpPr>
        <p:spPr>
          <a:xfrm>
            <a:off x="3092612" y="2813300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290B35B-C861-B84A-9918-8355B503EA31}"/>
              </a:ext>
            </a:extLst>
          </p:cNvPr>
          <p:cNvSpPr txBox="1"/>
          <p:nvPr/>
        </p:nvSpPr>
        <p:spPr>
          <a:xfrm>
            <a:off x="5649845" y="1718424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DB3CE12-5F43-2C4B-AA0E-E7764E90037C}"/>
              </a:ext>
            </a:extLst>
          </p:cNvPr>
          <p:cNvSpPr txBox="1"/>
          <p:nvPr/>
        </p:nvSpPr>
        <p:spPr>
          <a:xfrm>
            <a:off x="473530" y="3274324"/>
            <a:ext cx="25472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		   out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DD298EF-2126-FF45-8D84-667B8937F77C}"/>
              </a:ext>
            </a:extLst>
          </p:cNvPr>
          <p:cNvGrpSpPr/>
          <p:nvPr/>
        </p:nvGrpSpPr>
        <p:grpSpPr>
          <a:xfrm>
            <a:off x="3556678" y="3280742"/>
            <a:ext cx="1524000" cy="457200"/>
            <a:chOff x="1012372" y="1734412"/>
            <a:chExt cx="1524000" cy="457200"/>
          </a:xfrm>
        </p:grpSpPr>
        <p:grpSp>
          <p:nvGrpSpPr>
            <p:cNvPr id="363" name="Group 7">
              <a:extLst>
                <a:ext uri="{FF2B5EF4-FFF2-40B4-BE49-F238E27FC236}">
                  <a16:creationId xmlns:a16="http://schemas.microsoft.com/office/drawing/2014/main" id="{1E43155C-4B42-2C43-AFB9-57F8DD8B1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3372" y="1734412"/>
              <a:ext cx="1143000" cy="457200"/>
              <a:chOff x="480" y="960"/>
              <a:chExt cx="720" cy="288"/>
            </a:xfrm>
          </p:grpSpPr>
          <p:sp>
            <p:nvSpPr>
              <p:cNvPr id="368" name="Oval 8">
                <a:extLst>
                  <a:ext uri="{FF2B5EF4-FFF2-40B4-BE49-F238E27FC236}">
                    <a16:creationId xmlns:a16="http://schemas.microsoft.com/office/drawing/2014/main" id="{73AA1C74-2F46-AD4B-AC24-300013BE1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8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9">
                <a:extLst>
                  <a:ext uri="{FF2B5EF4-FFF2-40B4-BE49-F238E27FC236}">
                    <a16:creationId xmlns:a16="http://schemas.microsoft.com/office/drawing/2014/main" id="{CB50D8E0-048E-8745-8BA1-CC4905D5A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0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10">
                <a:extLst>
                  <a:ext uri="{FF2B5EF4-FFF2-40B4-BE49-F238E27FC236}">
                    <a16:creationId xmlns:a16="http://schemas.microsoft.com/office/drawing/2014/main" id="{1360C91D-8684-1045-9A84-9EF4FDE0A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Arc 11">
                <a:extLst>
                  <a:ext uri="{FF2B5EF4-FFF2-40B4-BE49-F238E27FC236}">
                    <a16:creationId xmlns:a16="http://schemas.microsoft.com/office/drawing/2014/main" id="{E619141B-FE3E-7C49-BAC7-7A336C313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Arc 12">
                <a:extLst>
                  <a:ext uri="{FF2B5EF4-FFF2-40B4-BE49-F238E27FC236}">
                    <a16:creationId xmlns:a16="http://schemas.microsoft.com/office/drawing/2014/main" id="{7339F304-0896-5649-97D2-E810880CA9D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13">
                <a:extLst>
                  <a:ext uri="{FF2B5EF4-FFF2-40B4-BE49-F238E27FC236}">
                    <a16:creationId xmlns:a16="http://schemas.microsoft.com/office/drawing/2014/main" id="{1A498B47-E120-C749-BC72-3960A262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2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Arc 14">
                <a:extLst>
                  <a:ext uri="{FF2B5EF4-FFF2-40B4-BE49-F238E27FC236}">
                    <a16:creationId xmlns:a16="http://schemas.microsoft.com/office/drawing/2014/main" id="{8B37DD2B-B150-AC42-ABAF-84FE4BDA1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384" cy="1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430"/>
                  <a:gd name="T2" fmla="*/ 21584 w 21600"/>
                  <a:gd name="T3" fmla="*/ 22430 h 22430"/>
                  <a:gd name="T4" fmla="*/ 0 w 21600"/>
                  <a:gd name="T5" fmla="*/ 21600 h 22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0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</a:path>
                  <a:path w="21600" h="22430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Arc 15">
                <a:extLst>
                  <a:ext uri="{FF2B5EF4-FFF2-40B4-BE49-F238E27FC236}">
                    <a16:creationId xmlns:a16="http://schemas.microsoft.com/office/drawing/2014/main" id="{6C305FF6-0683-F64B-91E7-EEA61E22E6E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38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1223421-3581-084B-B5DD-53BEF02FD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372" y="179791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2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2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D5AE2476-D0B4-8844-83C4-204F82ED8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372" y="195031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7FAF9EF7-BC4E-0C45-8E7A-61BB692CD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4008F7CC-8C7B-D94D-AB70-40DD92475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76" name="TextBox 375">
            <a:extLst>
              <a:ext uri="{FF2B5EF4-FFF2-40B4-BE49-F238E27FC236}">
                <a16:creationId xmlns:a16="http://schemas.microsoft.com/office/drawing/2014/main" id="{DDBB2FD8-C74A-9C42-8269-656989503D8E}"/>
              </a:ext>
            </a:extLst>
          </p:cNvPr>
          <p:cNvSpPr txBox="1"/>
          <p:nvPr/>
        </p:nvSpPr>
        <p:spPr>
          <a:xfrm>
            <a:off x="3082084" y="3288528"/>
            <a:ext cx="25472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		   out</a:t>
            </a:r>
          </a:p>
        </p:txBody>
      </p:sp>
    </p:spTree>
    <p:extLst>
      <p:ext uri="{BB962C8B-B14F-4D97-AF65-F5344CB8AC3E}">
        <p14:creationId xmlns:p14="http://schemas.microsoft.com/office/powerpoint/2010/main" val="269034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2345872" y="1020672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422072" y="1049247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431472" y="8968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812472" y="821282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812472" y="1277847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812472" y="82128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117272" y="821282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117272" y="1049247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431472" y="12016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431472" y="896847"/>
            <a:ext cx="12700" cy="304800"/>
          </a:xfrm>
          <a:custGeom>
            <a:avLst/>
            <a:gdLst>
              <a:gd name="T0" fmla="*/ 0 w 20"/>
              <a:gd name="T1" fmla="*/ 0 h 480"/>
              <a:gd name="T2" fmla="*/ 2 w 20"/>
              <a:gd name="T3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480">
                <a:moveTo>
                  <a:pt x="0" y="0"/>
                </a:moveTo>
                <a:lnTo>
                  <a:pt x="2" y="47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050472" y="10492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393372" y="101114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6 h 119"/>
              <a:gd name="T6" fmla="*/ 6 w 118"/>
              <a:gd name="T7" fmla="*/ 33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1 h 119"/>
              <a:gd name="T24" fmla="*/ 118 w 118"/>
              <a:gd name="T25" fmla="*/ 73 h 119"/>
              <a:gd name="T26" fmla="*/ 115 w 118"/>
              <a:gd name="T27" fmla="*/ 47 h 119"/>
              <a:gd name="T28" fmla="*/ 107 w 118"/>
              <a:gd name="T29" fmla="*/ 26 h 119"/>
              <a:gd name="T30" fmla="*/ 93 w 118"/>
              <a:gd name="T31" fmla="*/ 11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6"/>
                </a:lnTo>
                <a:lnTo>
                  <a:pt x="6" y="33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1"/>
                </a:lnTo>
                <a:lnTo>
                  <a:pt x="118" y="73"/>
                </a:lnTo>
                <a:lnTo>
                  <a:pt x="115" y="47"/>
                </a:lnTo>
                <a:lnTo>
                  <a:pt x="107" y="26"/>
                </a:lnTo>
                <a:lnTo>
                  <a:pt x="93" y="11"/>
                </a:lnTo>
                <a:lnTo>
                  <a:pt x="75" y="2"/>
                </a:lnTo>
                <a:lnTo>
                  <a:pt x="59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393372" y="101114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6 h 119"/>
              <a:gd name="T6" fmla="*/ 6 w 118"/>
              <a:gd name="T7" fmla="*/ 33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1 h 119"/>
              <a:gd name="T24" fmla="*/ 118 w 118"/>
              <a:gd name="T25" fmla="*/ 73 h 119"/>
              <a:gd name="T26" fmla="*/ 115 w 118"/>
              <a:gd name="T27" fmla="*/ 47 h 119"/>
              <a:gd name="T28" fmla="*/ 107 w 118"/>
              <a:gd name="T29" fmla="*/ 26 h 119"/>
              <a:gd name="T30" fmla="*/ 93 w 118"/>
              <a:gd name="T31" fmla="*/ 11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6"/>
                </a:lnTo>
                <a:lnTo>
                  <a:pt x="6" y="33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1"/>
                </a:lnTo>
                <a:lnTo>
                  <a:pt x="118" y="73"/>
                </a:lnTo>
                <a:lnTo>
                  <a:pt x="115" y="47"/>
                </a:lnTo>
                <a:lnTo>
                  <a:pt x="107" y="26"/>
                </a:lnTo>
                <a:lnTo>
                  <a:pt x="93" y="11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3341915" y="833982"/>
            <a:ext cx="1219200" cy="470535"/>
            <a:chOff x="3341915" y="833982"/>
            <a:chExt cx="1219200" cy="470535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256950" y="1033372"/>
              <a:ext cx="74930" cy="77470"/>
            </a:xfrm>
            <a:custGeom>
              <a:avLst/>
              <a:gdLst>
                <a:gd name="T0" fmla="*/ 59 w 118"/>
                <a:gd name="T1" fmla="*/ 0 h 122"/>
                <a:gd name="T2" fmla="*/ 38 w 118"/>
                <a:gd name="T3" fmla="*/ 4 h 122"/>
                <a:gd name="T4" fmla="*/ 20 w 118"/>
                <a:gd name="T5" fmla="*/ 16 h 122"/>
                <a:gd name="T6" fmla="*/ 6 w 118"/>
                <a:gd name="T7" fmla="*/ 33 h 122"/>
                <a:gd name="T8" fmla="*/ 0 w 118"/>
                <a:gd name="T9" fmla="*/ 54 h 122"/>
                <a:gd name="T10" fmla="*/ 3 w 118"/>
                <a:gd name="T11" fmla="*/ 79 h 122"/>
                <a:gd name="T12" fmla="*/ 14 w 118"/>
                <a:gd name="T13" fmla="*/ 99 h 122"/>
                <a:gd name="T14" fmla="*/ 29 w 118"/>
                <a:gd name="T15" fmla="*/ 113 h 122"/>
                <a:gd name="T16" fmla="*/ 48 w 118"/>
                <a:gd name="T17" fmla="*/ 121 h 122"/>
                <a:gd name="T18" fmla="*/ 74 w 118"/>
                <a:gd name="T19" fmla="*/ 118 h 122"/>
                <a:gd name="T20" fmla="*/ 95 w 118"/>
                <a:gd name="T21" fmla="*/ 109 h 122"/>
                <a:gd name="T22" fmla="*/ 109 w 118"/>
                <a:gd name="T23" fmla="*/ 94 h 122"/>
                <a:gd name="T24" fmla="*/ 117 w 118"/>
                <a:gd name="T25" fmla="*/ 76 h 122"/>
                <a:gd name="T26" fmla="*/ 115 w 118"/>
                <a:gd name="T27" fmla="*/ 49 h 122"/>
                <a:gd name="T28" fmla="*/ 107 w 118"/>
                <a:gd name="T29" fmla="*/ 28 h 122"/>
                <a:gd name="T30" fmla="*/ 94 w 118"/>
                <a:gd name="T31" fmla="*/ 12 h 122"/>
                <a:gd name="T32" fmla="*/ 77 w 118"/>
                <a:gd name="T33" fmla="*/ 2 h 122"/>
                <a:gd name="T34" fmla="*/ 59 w 118"/>
                <a:gd name="T3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22">
                  <a:moveTo>
                    <a:pt x="59" y="0"/>
                  </a:moveTo>
                  <a:lnTo>
                    <a:pt x="38" y="4"/>
                  </a:lnTo>
                  <a:lnTo>
                    <a:pt x="20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9"/>
                  </a:lnTo>
                  <a:lnTo>
                    <a:pt x="14" y="99"/>
                  </a:lnTo>
                  <a:lnTo>
                    <a:pt x="29" y="113"/>
                  </a:lnTo>
                  <a:lnTo>
                    <a:pt x="48" y="121"/>
                  </a:lnTo>
                  <a:lnTo>
                    <a:pt x="74" y="118"/>
                  </a:lnTo>
                  <a:lnTo>
                    <a:pt x="95" y="109"/>
                  </a:lnTo>
                  <a:lnTo>
                    <a:pt x="109" y="94"/>
                  </a:lnTo>
                  <a:lnTo>
                    <a:pt x="117" y="76"/>
                  </a:lnTo>
                  <a:lnTo>
                    <a:pt x="115" y="49"/>
                  </a:lnTo>
                  <a:lnTo>
                    <a:pt x="107" y="28"/>
                  </a:lnTo>
                  <a:lnTo>
                    <a:pt x="94" y="12"/>
                  </a:lnTo>
                  <a:lnTo>
                    <a:pt x="77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32515" y="1063852"/>
              <a:ext cx="228600" cy="1270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41915" y="91018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722915" y="833982"/>
              <a:ext cx="12700" cy="457835"/>
            </a:xfrm>
            <a:custGeom>
              <a:avLst/>
              <a:gdLst>
                <a:gd name="T0" fmla="*/ 0 w 20"/>
                <a:gd name="T1" fmla="*/ 722 h 721"/>
                <a:gd name="T2" fmla="*/ 0 w 20"/>
                <a:gd name="T3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1">
                  <a:moveTo>
                    <a:pt x="0" y="722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722915" y="1291817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722915" y="833982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027715" y="833982"/>
              <a:ext cx="228600" cy="229870"/>
            </a:xfrm>
            <a:custGeom>
              <a:avLst/>
              <a:gdLst>
                <a:gd name="T0" fmla="*/ 0 w 360"/>
                <a:gd name="T1" fmla="*/ 0 h 362"/>
                <a:gd name="T2" fmla="*/ 29 w 360"/>
                <a:gd name="T3" fmla="*/ 1 h 362"/>
                <a:gd name="T4" fmla="*/ 58 w 360"/>
                <a:gd name="T5" fmla="*/ 4 h 362"/>
                <a:gd name="T6" fmla="*/ 86 w 360"/>
                <a:gd name="T7" fmla="*/ 10 h 362"/>
                <a:gd name="T8" fmla="*/ 113 w 360"/>
                <a:gd name="T9" fmla="*/ 18 h 362"/>
                <a:gd name="T10" fmla="*/ 140 w 360"/>
                <a:gd name="T11" fmla="*/ 28 h 362"/>
                <a:gd name="T12" fmla="*/ 165 w 360"/>
                <a:gd name="T13" fmla="*/ 40 h 362"/>
                <a:gd name="T14" fmla="*/ 189 w 360"/>
                <a:gd name="T15" fmla="*/ 53 h 362"/>
                <a:gd name="T16" fmla="*/ 212 w 360"/>
                <a:gd name="T17" fmla="*/ 69 h 362"/>
                <a:gd name="T18" fmla="*/ 234 w 360"/>
                <a:gd name="T19" fmla="*/ 86 h 362"/>
                <a:gd name="T20" fmla="*/ 254 w 360"/>
                <a:gd name="T21" fmla="*/ 105 h 362"/>
                <a:gd name="T22" fmla="*/ 273 w 360"/>
                <a:gd name="T23" fmla="*/ 125 h 362"/>
                <a:gd name="T24" fmla="*/ 290 w 360"/>
                <a:gd name="T25" fmla="*/ 147 h 362"/>
                <a:gd name="T26" fmla="*/ 306 w 360"/>
                <a:gd name="T27" fmla="*/ 170 h 362"/>
                <a:gd name="T28" fmla="*/ 319 w 360"/>
                <a:gd name="T29" fmla="*/ 195 h 362"/>
                <a:gd name="T30" fmla="*/ 331 w 360"/>
                <a:gd name="T31" fmla="*/ 220 h 362"/>
                <a:gd name="T32" fmla="*/ 341 w 360"/>
                <a:gd name="T33" fmla="*/ 247 h 362"/>
                <a:gd name="T34" fmla="*/ 349 w 360"/>
                <a:gd name="T35" fmla="*/ 274 h 362"/>
                <a:gd name="T36" fmla="*/ 355 w 360"/>
                <a:gd name="T37" fmla="*/ 303 h 362"/>
                <a:gd name="T38" fmla="*/ 358 w 360"/>
                <a:gd name="T39" fmla="*/ 332 h 362"/>
                <a:gd name="T40" fmla="*/ 359 w 360"/>
                <a:gd name="T41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2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5"/>
                  </a:lnTo>
                  <a:lnTo>
                    <a:pt x="331" y="220"/>
                  </a:lnTo>
                  <a:lnTo>
                    <a:pt x="341" y="247"/>
                  </a:lnTo>
                  <a:lnTo>
                    <a:pt x="349" y="274"/>
                  </a:lnTo>
                  <a:lnTo>
                    <a:pt x="355" y="303"/>
                  </a:lnTo>
                  <a:lnTo>
                    <a:pt x="358" y="332"/>
                  </a:lnTo>
                  <a:lnTo>
                    <a:pt x="359" y="362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027715" y="1063852"/>
              <a:ext cx="228600" cy="227965"/>
            </a:xfrm>
            <a:custGeom>
              <a:avLst/>
              <a:gdLst>
                <a:gd name="T0" fmla="*/ 0 w 360"/>
                <a:gd name="T1" fmla="*/ 359 h 359"/>
                <a:gd name="T2" fmla="*/ 29 w 360"/>
                <a:gd name="T3" fmla="*/ 358 h 359"/>
                <a:gd name="T4" fmla="*/ 58 w 360"/>
                <a:gd name="T5" fmla="*/ 355 h 359"/>
                <a:gd name="T6" fmla="*/ 86 w 360"/>
                <a:gd name="T7" fmla="*/ 349 h 359"/>
                <a:gd name="T8" fmla="*/ 113 w 360"/>
                <a:gd name="T9" fmla="*/ 341 h 359"/>
                <a:gd name="T10" fmla="*/ 140 w 360"/>
                <a:gd name="T11" fmla="*/ 331 h 359"/>
                <a:gd name="T12" fmla="*/ 165 w 360"/>
                <a:gd name="T13" fmla="*/ 319 h 359"/>
                <a:gd name="T14" fmla="*/ 189 w 360"/>
                <a:gd name="T15" fmla="*/ 305 h 359"/>
                <a:gd name="T16" fmla="*/ 212 w 360"/>
                <a:gd name="T17" fmla="*/ 289 h 359"/>
                <a:gd name="T18" fmla="*/ 234 w 360"/>
                <a:gd name="T19" fmla="*/ 272 h 359"/>
                <a:gd name="T20" fmla="*/ 254 w 360"/>
                <a:gd name="T21" fmla="*/ 253 h 359"/>
                <a:gd name="T22" fmla="*/ 273 w 360"/>
                <a:gd name="T23" fmla="*/ 233 h 359"/>
                <a:gd name="T24" fmla="*/ 290 w 360"/>
                <a:gd name="T25" fmla="*/ 211 h 359"/>
                <a:gd name="T26" fmla="*/ 306 w 360"/>
                <a:gd name="T27" fmla="*/ 188 h 359"/>
                <a:gd name="T28" fmla="*/ 319 w 360"/>
                <a:gd name="T29" fmla="*/ 164 h 359"/>
                <a:gd name="T30" fmla="*/ 331 w 360"/>
                <a:gd name="T31" fmla="*/ 139 h 359"/>
                <a:gd name="T32" fmla="*/ 341 w 360"/>
                <a:gd name="T33" fmla="*/ 113 h 359"/>
                <a:gd name="T34" fmla="*/ 349 w 360"/>
                <a:gd name="T35" fmla="*/ 85 h 359"/>
                <a:gd name="T36" fmla="*/ 355 w 360"/>
                <a:gd name="T37" fmla="*/ 57 h 359"/>
                <a:gd name="T38" fmla="*/ 358 w 360"/>
                <a:gd name="T39" fmla="*/ 29 h 359"/>
                <a:gd name="T40" fmla="*/ 359 w 360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5"/>
                  </a:lnTo>
                  <a:lnTo>
                    <a:pt x="212" y="289"/>
                  </a:lnTo>
                  <a:lnTo>
                    <a:pt x="234" y="272"/>
                  </a:lnTo>
                  <a:lnTo>
                    <a:pt x="254" y="253"/>
                  </a:lnTo>
                  <a:lnTo>
                    <a:pt x="273" y="233"/>
                  </a:lnTo>
                  <a:lnTo>
                    <a:pt x="290" y="211"/>
                  </a:lnTo>
                  <a:lnTo>
                    <a:pt x="306" y="188"/>
                  </a:lnTo>
                  <a:lnTo>
                    <a:pt x="319" y="164"/>
                  </a:lnTo>
                  <a:lnTo>
                    <a:pt x="331" y="139"/>
                  </a:lnTo>
                  <a:lnTo>
                    <a:pt x="341" y="113"/>
                  </a:lnTo>
                  <a:lnTo>
                    <a:pt x="349" y="85"/>
                  </a:lnTo>
                  <a:lnTo>
                    <a:pt x="355" y="57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41915" y="1215617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8124" y="2039888"/>
            <a:ext cx="1524000" cy="457200"/>
            <a:chOff x="1012372" y="1734412"/>
            <a:chExt cx="1524000" cy="457200"/>
          </a:xfrm>
        </p:grpSpPr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1393372" y="1734412"/>
              <a:ext cx="1143000" cy="457200"/>
              <a:chOff x="480" y="960"/>
              <a:chExt cx="720" cy="288"/>
            </a:xfrm>
          </p:grpSpPr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1008" y="108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 flipH="1">
                <a:off x="480" y="10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Arc 11"/>
              <p:cNvSpPr>
                <a:spLocks/>
              </p:cNvSpPr>
              <p:nvPr/>
            </p:nvSpPr>
            <p:spPr bwMode="auto">
              <a:xfrm>
                <a:off x="624" y="96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Arc 12"/>
              <p:cNvSpPr>
                <a:spLocks/>
              </p:cNvSpPr>
              <p:nvPr/>
            </p:nvSpPr>
            <p:spPr bwMode="auto">
              <a:xfrm flipV="1">
                <a:off x="624" y="110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 flipH="1">
                <a:off x="480" y="12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Arc 14"/>
              <p:cNvSpPr>
                <a:spLocks/>
              </p:cNvSpPr>
              <p:nvPr/>
            </p:nvSpPr>
            <p:spPr bwMode="auto">
              <a:xfrm>
                <a:off x="624" y="960"/>
                <a:ext cx="384" cy="1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430"/>
                  <a:gd name="T2" fmla="*/ 21584 w 21600"/>
                  <a:gd name="T3" fmla="*/ 22430 h 22430"/>
                  <a:gd name="T4" fmla="*/ 0 w 21600"/>
                  <a:gd name="T5" fmla="*/ 21600 h 22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0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</a:path>
                  <a:path w="21600" h="22430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rc 15"/>
              <p:cNvSpPr>
                <a:spLocks/>
              </p:cNvSpPr>
              <p:nvPr/>
            </p:nvSpPr>
            <p:spPr bwMode="auto">
              <a:xfrm flipV="1">
                <a:off x="624" y="1104"/>
                <a:ext cx="38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393372" y="179791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2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2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012372" y="195031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6009595" y="2035769"/>
            <a:ext cx="1143000" cy="457200"/>
            <a:chOff x="480" y="960"/>
            <a:chExt cx="720" cy="288"/>
          </a:xfrm>
        </p:grpSpPr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1008" y="108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H="1">
              <a:off x="480" y="10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056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Arc 11"/>
            <p:cNvSpPr>
              <a:spLocks/>
            </p:cNvSpPr>
            <p:nvPr/>
          </p:nvSpPr>
          <p:spPr bwMode="auto">
            <a:xfrm>
              <a:off x="624" y="960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rc 12"/>
            <p:cNvSpPr>
              <a:spLocks/>
            </p:cNvSpPr>
            <p:nvPr/>
          </p:nvSpPr>
          <p:spPr bwMode="auto">
            <a:xfrm flipV="1">
              <a:off x="624" y="110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>
              <a:off x="480" y="12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rc 14"/>
            <p:cNvSpPr>
              <a:spLocks/>
            </p:cNvSpPr>
            <p:nvPr/>
          </p:nvSpPr>
          <p:spPr bwMode="auto">
            <a:xfrm>
              <a:off x="624" y="960"/>
              <a:ext cx="384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430"/>
                <a:gd name="T2" fmla="*/ 21584 w 21600"/>
                <a:gd name="T3" fmla="*/ 22430 h 22430"/>
                <a:gd name="T4" fmla="*/ 0 w 21600"/>
                <a:gd name="T5" fmla="*/ 21600 h 2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Arc 15"/>
            <p:cNvSpPr>
              <a:spLocks/>
            </p:cNvSpPr>
            <p:nvPr/>
          </p:nvSpPr>
          <p:spPr bwMode="auto">
            <a:xfrm flipV="1">
              <a:off x="624" y="1104"/>
              <a:ext cx="38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01808" y="2067783"/>
            <a:ext cx="25472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In		   out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53473" y="1932622"/>
            <a:ext cx="210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	            Out</a:t>
            </a:r>
          </a:p>
          <a:p>
            <a:r>
              <a:rPr lang="en-US" dirty="0"/>
              <a:t>0</a:t>
            </a: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1556660" y="5957187"/>
            <a:ext cx="381000" cy="457200"/>
          </a:xfrm>
          <a:custGeom>
            <a:avLst/>
            <a:gdLst>
              <a:gd name="T0" fmla="*/ 0 w 600"/>
              <a:gd name="T1" fmla="*/ 0 h 720"/>
              <a:gd name="T2" fmla="*/ 0 w 600"/>
              <a:gd name="T3" fmla="*/ 719 h 720"/>
              <a:gd name="T4" fmla="*/ 599 w 600"/>
              <a:gd name="T5" fmla="*/ 376 h 720"/>
              <a:gd name="T6" fmla="*/ 0 w 600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720">
                <a:moveTo>
                  <a:pt x="0" y="0"/>
                </a:moveTo>
                <a:lnTo>
                  <a:pt x="0" y="719"/>
                </a:lnTo>
                <a:lnTo>
                  <a:pt x="599" y="376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1818822" y="6151852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bbar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2902994" y="6010546"/>
            <a:ext cx="63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grpSp>
        <p:nvGrpSpPr>
          <p:cNvPr id="249" name="Group 7">
            <a:extLst>
              <a:ext uri="{FF2B5EF4-FFF2-40B4-BE49-F238E27FC236}">
                <a16:creationId xmlns:a16="http://schemas.microsoft.com/office/drawing/2014/main" id="{ADF9F352-F683-BB4F-B141-DC8C761D77D6}"/>
              </a:ext>
            </a:extLst>
          </p:cNvPr>
          <p:cNvGrpSpPr>
            <a:grpSpLocks/>
          </p:cNvGrpSpPr>
          <p:nvPr/>
        </p:nvGrpSpPr>
        <p:grpSpPr bwMode="auto">
          <a:xfrm>
            <a:off x="3653316" y="2082417"/>
            <a:ext cx="1143000" cy="457200"/>
            <a:chOff x="480" y="960"/>
            <a:chExt cx="720" cy="288"/>
          </a:xfrm>
        </p:grpSpPr>
        <p:sp>
          <p:nvSpPr>
            <p:cNvPr id="250" name="Oval 8">
              <a:extLst>
                <a:ext uri="{FF2B5EF4-FFF2-40B4-BE49-F238E27FC236}">
                  <a16:creationId xmlns:a16="http://schemas.microsoft.com/office/drawing/2014/main" id="{F69F1975-6383-AA40-8635-0AF87BFE0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8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9">
              <a:extLst>
                <a:ext uri="{FF2B5EF4-FFF2-40B4-BE49-F238E27FC236}">
                  <a16:creationId xmlns:a16="http://schemas.microsoft.com/office/drawing/2014/main" id="{980BC050-13C4-9549-8EAA-45811D2DE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10">
              <a:extLst>
                <a:ext uri="{FF2B5EF4-FFF2-40B4-BE49-F238E27FC236}">
                  <a16:creationId xmlns:a16="http://schemas.microsoft.com/office/drawing/2014/main" id="{9DFC8824-1E5A-7A4F-BA7A-C583A7627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Arc 11">
              <a:extLst>
                <a:ext uri="{FF2B5EF4-FFF2-40B4-BE49-F238E27FC236}">
                  <a16:creationId xmlns:a16="http://schemas.microsoft.com/office/drawing/2014/main" id="{E142DF3A-E8DB-7D4C-B437-B30979E94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960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Arc 12">
              <a:extLst>
                <a:ext uri="{FF2B5EF4-FFF2-40B4-BE49-F238E27FC236}">
                  <a16:creationId xmlns:a16="http://schemas.microsoft.com/office/drawing/2014/main" id="{B7380772-7818-E74E-924B-149D79D30A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110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13">
              <a:extLst>
                <a:ext uri="{FF2B5EF4-FFF2-40B4-BE49-F238E27FC236}">
                  <a16:creationId xmlns:a16="http://schemas.microsoft.com/office/drawing/2014/main" id="{ECE64A75-3FF2-4644-A799-8803C1876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2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Arc 14">
              <a:extLst>
                <a:ext uri="{FF2B5EF4-FFF2-40B4-BE49-F238E27FC236}">
                  <a16:creationId xmlns:a16="http://schemas.microsoft.com/office/drawing/2014/main" id="{F28E18B9-456E-CD4C-BBE4-70BB521F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960"/>
              <a:ext cx="384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430"/>
                <a:gd name="T2" fmla="*/ 21584 w 21600"/>
                <a:gd name="T3" fmla="*/ 22430 h 22430"/>
                <a:gd name="T4" fmla="*/ 0 w 21600"/>
                <a:gd name="T5" fmla="*/ 21600 h 2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Arc 15">
              <a:extLst>
                <a:ext uri="{FF2B5EF4-FFF2-40B4-BE49-F238E27FC236}">
                  <a16:creationId xmlns:a16="http://schemas.microsoft.com/office/drawing/2014/main" id="{AC9C0CE2-AAF8-C149-9097-435EE3110A0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1104"/>
              <a:ext cx="38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0DFBEB13-9A55-4245-95C2-269D39AD5E50}"/>
              </a:ext>
            </a:extLst>
          </p:cNvPr>
          <p:cNvSpPr txBox="1"/>
          <p:nvPr/>
        </p:nvSpPr>
        <p:spPr>
          <a:xfrm>
            <a:off x="3321212" y="1959276"/>
            <a:ext cx="210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In	            Out</a:t>
            </a:r>
          </a:p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B67E-7AFC-484F-AFF8-AA45272EA812}"/>
              </a:ext>
            </a:extLst>
          </p:cNvPr>
          <p:cNvSpPr txBox="1"/>
          <p:nvPr/>
        </p:nvSpPr>
        <p:spPr>
          <a:xfrm>
            <a:off x="636069" y="1599104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2760D9B-530F-F34C-AA45-8ACE19360D55}"/>
              </a:ext>
            </a:extLst>
          </p:cNvPr>
          <p:cNvSpPr txBox="1"/>
          <p:nvPr/>
        </p:nvSpPr>
        <p:spPr>
          <a:xfrm>
            <a:off x="3092612" y="1586650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D34542E-418D-D441-A636-199CB59D2A4D}"/>
              </a:ext>
            </a:extLst>
          </p:cNvPr>
          <p:cNvSpPr txBox="1"/>
          <p:nvPr/>
        </p:nvSpPr>
        <p:spPr>
          <a:xfrm>
            <a:off x="5497445" y="1566024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272" name="Group 7">
            <a:extLst>
              <a:ext uri="{FF2B5EF4-FFF2-40B4-BE49-F238E27FC236}">
                <a16:creationId xmlns:a16="http://schemas.microsoft.com/office/drawing/2014/main" id="{DAC8EDFB-6A6A-7141-974A-A04A16849B09}"/>
              </a:ext>
            </a:extLst>
          </p:cNvPr>
          <p:cNvGrpSpPr>
            <a:grpSpLocks/>
          </p:cNvGrpSpPr>
          <p:nvPr/>
        </p:nvGrpSpPr>
        <p:grpSpPr bwMode="auto">
          <a:xfrm>
            <a:off x="1317172" y="3289859"/>
            <a:ext cx="1524000" cy="457200"/>
            <a:chOff x="240" y="960"/>
            <a:chExt cx="960" cy="288"/>
          </a:xfrm>
        </p:grpSpPr>
        <p:sp>
          <p:nvSpPr>
            <p:cNvPr id="277" name="Oval 8">
              <a:extLst>
                <a:ext uri="{FF2B5EF4-FFF2-40B4-BE49-F238E27FC236}">
                  <a16:creationId xmlns:a16="http://schemas.microsoft.com/office/drawing/2014/main" id="{8C77EDB9-5EFC-F943-A36B-BB8F325B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8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9">
              <a:extLst>
                <a:ext uri="{FF2B5EF4-FFF2-40B4-BE49-F238E27FC236}">
                  <a16:creationId xmlns:a16="http://schemas.microsoft.com/office/drawing/2014/main" id="{74EBA410-B72F-FB46-AF62-0A3992534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008"/>
              <a:ext cx="43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10">
              <a:extLst>
                <a:ext uri="{FF2B5EF4-FFF2-40B4-BE49-F238E27FC236}">
                  <a16:creationId xmlns:a16="http://schemas.microsoft.com/office/drawing/2014/main" id="{68F64658-EBBD-474A-BD91-3B1181C14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Arc 11">
              <a:extLst>
                <a:ext uri="{FF2B5EF4-FFF2-40B4-BE49-F238E27FC236}">
                  <a16:creationId xmlns:a16="http://schemas.microsoft.com/office/drawing/2014/main" id="{B2960C1F-6CE9-D24B-97A8-12F77FF8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960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Arc 12">
              <a:extLst>
                <a:ext uri="{FF2B5EF4-FFF2-40B4-BE49-F238E27FC236}">
                  <a16:creationId xmlns:a16="http://schemas.microsoft.com/office/drawing/2014/main" id="{3D6BC8FC-288C-5C4D-A4CD-91CE791689E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110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13">
              <a:extLst>
                <a:ext uri="{FF2B5EF4-FFF2-40B4-BE49-F238E27FC236}">
                  <a16:creationId xmlns:a16="http://schemas.microsoft.com/office/drawing/2014/main" id="{A5A272E8-145F-EF45-9922-C70C1036B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00"/>
              <a:ext cx="43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Arc 14">
              <a:extLst>
                <a:ext uri="{FF2B5EF4-FFF2-40B4-BE49-F238E27FC236}">
                  <a16:creationId xmlns:a16="http://schemas.microsoft.com/office/drawing/2014/main" id="{422760BC-B5BD-6E43-8D32-C8F6B9C72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960"/>
              <a:ext cx="384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430"/>
                <a:gd name="T2" fmla="*/ 21584 w 21600"/>
                <a:gd name="T3" fmla="*/ 22430 h 22430"/>
                <a:gd name="T4" fmla="*/ 0 w 21600"/>
                <a:gd name="T5" fmla="*/ 21600 h 2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Arc 15">
              <a:extLst>
                <a:ext uri="{FF2B5EF4-FFF2-40B4-BE49-F238E27FC236}">
                  <a16:creationId xmlns:a16="http://schemas.microsoft.com/office/drawing/2014/main" id="{6EF8D0AC-C8B9-AE4A-831F-AF288D7C7A4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1104"/>
              <a:ext cx="38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3973AA0C-37FA-A945-9146-9DECEC737CD0}"/>
              </a:ext>
            </a:extLst>
          </p:cNvPr>
          <p:cNvSpPr txBox="1"/>
          <p:nvPr/>
        </p:nvSpPr>
        <p:spPr>
          <a:xfrm>
            <a:off x="901322" y="4385038"/>
            <a:ext cx="25472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In		   out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97ECC-2992-1D42-A9C0-89A5E966C229}"/>
              </a:ext>
            </a:extLst>
          </p:cNvPr>
          <p:cNvSpPr txBox="1"/>
          <p:nvPr/>
        </p:nvSpPr>
        <p:spPr>
          <a:xfrm>
            <a:off x="1005117" y="2849075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60D5A53-FA51-0745-8157-C7ABB7506775}"/>
              </a:ext>
            </a:extLst>
          </p:cNvPr>
          <p:cNvSpPr txBox="1"/>
          <p:nvPr/>
        </p:nvSpPr>
        <p:spPr>
          <a:xfrm>
            <a:off x="3461660" y="2836621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774C5E6-AB84-2144-91F8-5734AE955C1C}"/>
              </a:ext>
            </a:extLst>
          </p:cNvPr>
          <p:cNvSpPr txBox="1"/>
          <p:nvPr/>
        </p:nvSpPr>
        <p:spPr>
          <a:xfrm>
            <a:off x="5866493" y="2815995"/>
            <a:ext cx="3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6C18D6AE-28D3-0646-92A9-A2FC9BF6BB30}"/>
              </a:ext>
            </a:extLst>
          </p:cNvPr>
          <p:cNvGrpSpPr/>
          <p:nvPr/>
        </p:nvGrpSpPr>
        <p:grpSpPr>
          <a:xfrm>
            <a:off x="5235643" y="839749"/>
            <a:ext cx="1524000" cy="457200"/>
            <a:chOff x="1012372" y="1734412"/>
            <a:chExt cx="1524000" cy="457200"/>
          </a:xfrm>
        </p:grpSpPr>
        <p:grpSp>
          <p:nvGrpSpPr>
            <p:cNvPr id="310" name="Group 7">
              <a:extLst>
                <a:ext uri="{FF2B5EF4-FFF2-40B4-BE49-F238E27FC236}">
                  <a16:creationId xmlns:a16="http://schemas.microsoft.com/office/drawing/2014/main" id="{0F0C4108-50A5-9D4E-87D1-E11002317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3372" y="1734412"/>
              <a:ext cx="1143000" cy="457200"/>
              <a:chOff x="480" y="960"/>
              <a:chExt cx="720" cy="288"/>
            </a:xfrm>
          </p:grpSpPr>
          <p:sp>
            <p:nvSpPr>
              <p:cNvPr id="315" name="Oval 8">
                <a:extLst>
                  <a:ext uri="{FF2B5EF4-FFF2-40B4-BE49-F238E27FC236}">
                    <a16:creationId xmlns:a16="http://schemas.microsoft.com/office/drawing/2014/main" id="{374DA7D1-278E-BF4A-B03D-78F94F66B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8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9">
                <a:extLst>
                  <a:ext uri="{FF2B5EF4-FFF2-40B4-BE49-F238E27FC236}">
                    <a16:creationId xmlns:a16="http://schemas.microsoft.com/office/drawing/2014/main" id="{38447732-1A99-3F42-9E72-6C66FB770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0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10">
                <a:extLst>
                  <a:ext uri="{FF2B5EF4-FFF2-40B4-BE49-F238E27FC236}">
                    <a16:creationId xmlns:a16="http://schemas.microsoft.com/office/drawing/2014/main" id="{06753B38-6B79-FF46-A7D4-3462404E9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Arc 11">
                <a:extLst>
                  <a:ext uri="{FF2B5EF4-FFF2-40B4-BE49-F238E27FC236}">
                    <a16:creationId xmlns:a16="http://schemas.microsoft.com/office/drawing/2014/main" id="{934EE2C0-F08D-CD4F-99F7-A459EEBFA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Arc 12">
                <a:extLst>
                  <a:ext uri="{FF2B5EF4-FFF2-40B4-BE49-F238E27FC236}">
                    <a16:creationId xmlns:a16="http://schemas.microsoft.com/office/drawing/2014/main" id="{05A10172-60F1-DD42-8468-02121BC5B92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Line 13">
                <a:extLst>
                  <a:ext uri="{FF2B5EF4-FFF2-40B4-BE49-F238E27FC236}">
                    <a16:creationId xmlns:a16="http://schemas.microsoft.com/office/drawing/2014/main" id="{5A870BB9-C698-E24B-BFD2-EB514B928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2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Arc 14">
                <a:extLst>
                  <a:ext uri="{FF2B5EF4-FFF2-40B4-BE49-F238E27FC236}">
                    <a16:creationId xmlns:a16="http://schemas.microsoft.com/office/drawing/2014/main" id="{69A521E2-36BB-A047-9AD3-FD3176185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960"/>
                <a:ext cx="384" cy="1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430"/>
                  <a:gd name="T2" fmla="*/ 21584 w 21600"/>
                  <a:gd name="T3" fmla="*/ 22430 h 22430"/>
                  <a:gd name="T4" fmla="*/ 0 w 21600"/>
                  <a:gd name="T5" fmla="*/ 21600 h 22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0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</a:path>
                  <a:path w="21600" h="22430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76"/>
                      <a:pt x="21594" y="22153"/>
                      <a:pt x="21584" y="224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Arc 15">
                <a:extLst>
                  <a:ext uri="{FF2B5EF4-FFF2-40B4-BE49-F238E27FC236}">
                    <a16:creationId xmlns:a16="http://schemas.microsoft.com/office/drawing/2014/main" id="{6377C73C-CDA2-FE47-86C6-08EDCBD82B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4" y="1104"/>
                <a:ext cx="38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0D1168C7-A031-D845-AD40-E2ABE9F12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372" y="1797912"/>
              <a:ext cx="12700" cy="304800"/>
            </a:xfrm>
            <a:custGeom>
              <a:avLst/>
              <a:gdLst>
                <a:gd name="T0" fmla="*/ 0 w 20"/>
                <a:gd name="T1" fmla="*/ 0 h 480"/>
                <a:gd name="T2" fmla="*/ 2 w 20"/>
                <a:gd name="T3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80">
                  <a:moveTo>
                    <a:pt x="0" y="0"/>
                  </a:moveTo>
                  <a:lnTo>
                    <a:pt x="2" y="4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591338AB-AA09-714C-83E5-E509B328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372" y="195031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ADA3BEEB-B6D8-5641-AE14-FC0E4265D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2D2D5CE2-E5AD-9042-A773-6181C327A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272" y="1912212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6 h 119"/>
                <a:gd name="T6" fmla="*/ 6 w 118"/>
                <a:gd name="T7" fmla="*/ 33 h 119"/>
                <a:gd name="T8" fmla="*/ 0 w 118"/>
                <a:gd name="T9" fmla="*/ 54 h 119"/>
                <a:gd name="T10" fmla="*/ 3 w 118"/>
                <a:gd name="T11" fmla="*/ 78 h 119"/>
                <a:gd name="T12" fmla="*/ 14 w 118"/>
                <a:gd name="T13" fmla="*/ 98 h 119"/>
                <a:gd name="T14" fmla="*/ 29 w 118"/>
                <a:gd name="T15" fmla="*/ 112 h 119"/>
                <a:gd name="T16" fmla="*/ 49 w 118"/>
                <a:gd name="T17" fmla="*/ 119 h 119"/>
                <a:gd name="T18" fmla="*/ 75 w 118"/>
                <a:gd name="T19" fmla="*/ 116 h 119"/>
                <a:gd name="T20" fmla="*/ 95 w 118"/>
                <a:gd name="T21" fmla="*/ 106 h 119"/>
                <a:gd name="T22" fmla="*/ 110 w 118"/>
                <a:gd name="T23" fmla="*/ 91 h 119"/>
                <a:gd name="T24" fmla="*/ 118 w 118"/>
                <a:gd name="T25" fmla="*/ 73 h 119"/>
                <a:gd name="T26" fmla="*/ 115 w 118"/>
                <a:gd name="T27" fmla="*/ 47 h 119"/>
                <a:gd name="T28" fmla="*/ 107 w 118"/>
                <a:gd name="T29" fmla="*/ 26 h 119"/>
                <a:gd name="T30" fmla="*/ 93 w 118"/>
                <a:gd name="T31" fmla="*/ 11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8"/>
                  </a:lnTo>
                  <a:lnTo>
                    <a:pt x="14" y="98"/>
                  </a:lnTo>
                  <a:lnTo>
                    <a:pt x="29" y="112"/>
                  </a:lnTo>
                  <a:lnTo>
                    <a:pt x="49" y="119"/>
                  </a:lnTo>
                  <a:lnTo>
                    <a:pt x="75" y="116"/>
                  </a:lnTo>
                  <a:lnTo>
                    <a:pt x="95" y="106"/>
                  </a:lnTo>
                  <a:lnTo>
                    <a:pt x="110" y="91"/>
                  </a:lnTo>
                  <a:lnTo>
                    <a:pt x="118" y="73"/>
                  </a:lnTo>
                  <a:lnTo>
                    <a:pt x="115" y="47"/>
                  </a:lnTo>
                  <a:lnTo>
                    <a:pt x="107" y="26"/>
                  </a:lnTo>
                  <a:lnTo>
                    <a:pt x="93" y="11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5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7"/>
          <p:cNvGrpSpPr>
            <a:grpSpLocks/>
          </p:cNvGrpSpPr>
          <p:nvPr/>
        </p:nvGrpSpPr>
        <p:grpSpPr bwMode="auto">
          <a:xfrm>
            <a:off x="6453495" y="948952"/>
            <a:ext cx="1219200" cy="457200"/>
            <a:chOff x="2880" y="432"/>
            <a:chExt cx="768" cy="288"/>
          </a:xfrm>
        </p:grpSpPr>
        <p:sp>
          <p:nvSpPr>
            <p:cNvPr id="215" name="Line 28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29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30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31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32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Arc 33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Arc 34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35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Freeform 97"/>
          <p:cNvSpPr>
            <a:spLocks/>
          </p:cNvSpPr>
          <p:nvPr/>
        </p:nvSpPr>
        <p:spPr bwMode="auto">
          <a:xfrm flipV="1">
            <a:off x="3381478" y="6535536"/>
            <a:ext cx="322163" cy="45719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0" y="1763087"/>
            <a:ext cx="3273425" cy="1435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1" y="160546"/>
            <a:ext cx="3392170" cy="1490345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1481655" y="532344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557855" y="5352022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67255" y="5199622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48255" y="5124057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8255" y="558062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8255" y="5124057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253055" y="5124057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253055" y="5352022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567255" y="5504422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492376" y="6200746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568576" y="6229321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77976" y="594959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958975" y="5874032"/>
            <a:ext cx="45719" cy="780658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958976" y="6654690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958976" y="587403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263776" y="5874032"/>
            <a:ext cx="217879" cy="3930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253055" y="6267097"/>
            <a:ext cx="228600" cy="387593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577976" y="625439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796743" y="5494411"/>
            <a:ext cx="1143000" cy="457200"/>
            <a:chOff x="5004110" y="2428333"/>
            <a:chExt cx="1143000" cy="457200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/>
        </p:nvSpPr>
        <p:spPr bwMode="auto">
          <a:xfrm>
            <a:off x="1787538" y="5330881"/>
            <a:ext cx="45719" cy="249741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 flipH="1">
            <a:off x="1752972" y="5873996"/>
            <a:ext cx="45719" cy="368025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5155" y="4979722"/>
            <a:ext cx="38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2881926" y="5587013"/>
            <a:ext cx="27317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F</a:t>
            </a: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8330" y="6545696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294803" y="5359006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371003" y="5387581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3380403" y="5235181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3761403" y="5159616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3761403" y="5616181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761403" y="5159616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4066203" y="5159616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4066203" y="5387581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380403" y="5539981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 flipV="1">
            <a:off x="4305524" y="6242854"/>
            <a:ext cx="304800" cy="45719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391124" y="5985156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772123" y="5909591"/>
            <a:ext cx="45719" cy="780658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3772124" y="6690249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772124" y="5909591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076924" y="5909591"/>
            <a:ext cx="217879" cy="3930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066203" y="6302656"/>
            <a:ext cx="228600" cy="387593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391124" y="6289956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4609891" y="5529970"/>
            <a:ext cx="1143000" cy="457200"/>
            <a:chOff x="5004110" y="2428333"/>
            <a:chExt cx="1143000" cy="457200"/>
          </a:xfrm>
        </p:grpSpPr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4" name="Freeform 93"/>
          <p:cNvSpPr>
            <a:spLocks/>
          </p:cNvSpPr>
          <p:nvPr/>
        </p:nvSpPr>
        <p:spPr bwMode="auto">
          <a:xfrm>
            <a:off x="4600686" y="5366440"/>
            <a:ext cx="45719" cy="249741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 flipH="1">
            <a:off x="4566120" y="5909555"/>
            <a:ext cx="45719" cy="368025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088303" y="5015281"/>
            <a:ext cx="38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5695074" y="5622572"/>
            <a:ext cx="27317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F</a:t>
            </a:r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3703641" y="6537246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>
            <a:off x="7219320" y="5392344"/>
            <a:ext cx="294079" cy="45719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6294199" y="5272963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675199" y="5197398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6675199" y="5653963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6675199" y="5197398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6979999" y="5197398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6979999" y="5425363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294199" y="5577763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7219320" y="627408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7295520" y="6302662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6304920" y="602293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6685919" y="5947373"/>
            <a:ext cx="45719" cy="780658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6685920" y="6728031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6685920" y="5947373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6990720" y="5947373"/>
            <a:ext cx="217879" cy="3930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6979999" y="6340438"/>
            <a:ext cx="228600" cy="387593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304920" y="632773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7523687" y="5567752"/>
            <a:ext cx="1143000" cy="457200"/>
            <a:chOff x="5004110" y="2428333"/>
            <a:chExt cx="1143000" cy="457200"/>
          </a:xfrm>
        </p:grpSpPr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5" name="Freeform 124"/>
          <p:cNvSpPr>
            <a:spLocks/>
          </p:cNvSpPr>
          <p:nvPr/>
        </p:nvSpPr>
        <p:spPr bwMode="auto">
          <a:xfrm>
            <a:off x="7514482" y="5404222"/>
            <a:ext cx="45719" cy="249741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 flipH="1">
            <a:off x="7479916" y="5947337"/>
            <a:ext cx="45719" cy="368025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6002099" y="5053063"/>
            <a:ext cx="38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</p:txBody>
      </p:sp>
      <p:sp>
        <p:nvSpPr>
          <p:cNvPr id="128" name="Text Box 46"/>
          <p:cNvSpPr txBox="1">
            <a:spLocks noChangeArrowheads="1"/>
          </p:cNvSpPr>
          <p:nvPr/>
        </p:nvSpPr>
        <p:spPr bwMode="auto">
          <a:xfrm>
            <a:off x="8608870" y="5660354"/>
            <a:ext cx="27317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F</a:t>
            </a:r>
          </a:p>
        </p:txBody>
      </p:sp>
      <p:sp>
        <p:nvSpPr>
          <p:cNvPr id="129" name="Freeform 128"/>
          <p:cNvSpPr>
            <a:spLocks/>
          </p:cNvSpPr>
          <p:nvPr/>
        </p:nvSpPr>
        <p:spPr bwMode="auto">
          <a:xfrm>
            <a:off x="6295274" y="661903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 flipV="1">
            <a:off x="9387371" y="6540027"/>
            <a:ext cx="322163" cy="45719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 flipV="1">
            <a:off x="10300696" y="5335321"/>
            <a:ext cx="304800" cy="45719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9386296" y="5239672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9767296" y="5164107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9767296" y="562067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9767296" y="5164107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10072096" y="5164107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10072096" y="5392072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9386296" y="5544472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 flipV="1">
            <a:off x="10311417" y="6247345"/>
            <a:ext cx="304800" cy="45719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9397017" y="59896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9778016" y="5914082"/>
            <a:ext cx="45719" cy="780658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9793573" y="4691959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9778017" y="591408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10082817" y="5914082"/>
            <a:ext cx="217879" cy="3930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0072096" y="6307147"/>
            <a:ext cx="228600" cy="387593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397017" y="6294447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10615784" y="5534461"/>
            <a:ext cx="1143000" cy="457200"/>
            <a:chOff x="5004110" y="2428333"/>
            <a:chExt cx="1143000" cy="457200"/>
          </a:xfrm>
        </p:grpSpPr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56" name="Freeform 155"/>
          <p:cNvSpPr>
            <a:spLocks/>
          </p:cNvSpPr>
          <p:nvPr/>
        </p:nvSpPr>
        <p:spPr bwMode="auto">
          <a:xfrm>
            <a:off x="10606579" y="5370931"/>
            <a:ext cx="45719" cy="249741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 flipH="1">
            <a:off x="10572013" y="5914046"/>
            <a:ext cx="45719" cy="368025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9094196" y="5019772"/>
            <a:ext cx="38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</p:txBody>
      </p:sp>
      <p:sp>
        <p:nvSpPr>
          <p:cNvPr id="159" name="Text Box 46"/>
          <p:cNvSpPr txBox="1">
            <a:spLocks noChangeArrowheads="1"/>
          </p:cNvSpPr>
          <p:nvPr/>
        </p:nvSpPr>
        <p:spPr bwMode="auto">
          <a:xfrm>
            <a:off x="11700967" y="5627063"/>
            <a:ext cx="27317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F</a:t>
            </a: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9709534" y="6541737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9387371" y="4595346"/>
            <a:ext cx="406202" cy="45719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 flipV="1">
            <a:off x="10300696" y="3344922"/>
            <a:ext cx="304800" cy="45719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9386296" y="3249273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9767296" y="3173708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9767296" y="3630273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9767296" y="3173708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10072096" y="3173708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10072096" y="3401673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9386296" y="3554073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 flipV="1">
            <a:off x="10311417" y="4256946"/>
            <a:ext cx="304800" cy="45719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9397017" y="399924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9778016" y="3923683"/>
            <a:ext cx="45719" cy="780658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12203708" y="497261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9778017" y="3923683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10082817" y="3923683"/>
            <a:ext cx="217879" cy="3930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10072096" y="4316748"/>
            <a:ext cx="228600" cy="387593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9397017" y="430404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615784" y="3544062"/>
            <a:ext cx="1143000" cy="457200"/>
            <a:chOff x="5004110" y="2428333"/>
            <a:chExt cx="1143000" cy="457200"/>
          </a:xfrm>
        </p:grpSpPr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6" name="Freeform 185"/>
          <p:cNvSpPr>
            <a:spLocks/>
          </p:cNvSpPr>
          <p:nvPr/>
        </p:nvSpPr>
        <p:spPr bwMode="auto">
          <a:xfrm>
            <a:off x="10606579" y="3380532"/>
            <a:ext cx="45719" cy="249741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 flipH="1">
            <a:off x="10572013" y="3923647"/>
            <a:ext cx="45719" cy="368025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9094196" y="3029373"/>
            <a:ext cx="38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</p:txBody>
      </p:sp>
      <p:sp>
        <p:nvSpPr>
          <p:cNvPr id="189" name="Text Box 46"/>
          <p:cNvSpPr txBox="1">
            <a:spLocks noChangeArrowheads="1"/>
          </p:cNvSpPr>
          <p:nvPr/>
        </p:nvSpPr>
        <p:spPr bwMode="auto">
          <a:xfrm>
            <a:off x="11700967" y="3636664"/>
            <a:ext cx="27317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F</a:t>
            </a: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9779996" y="6684752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92" name="Group 5"/>
          <p:cNvGrpSpPr>
            <a:grpSpLocks/>
          </p:cNvGrpSpPr>
          <p:nvPr/>
        </p:nvGrpSpPr>
        <p:grpSpPr bwMode="auto">
          <a:xfrm>
            <a:off x="6440957" y="340489"/>
            <a:ext cx="1219200" cy="457200"/>
            <a:chOff x="2880" y="432"/>
            <a:chExt cx="768" cy="288"/>
          </a:xfrm>
        </p:grpSpPr>
        <p:sp>
          <p:nvSpPr>
            <p:cNvPr id="193" name="Line 6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7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8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9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0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Arc 11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Arc 12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3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14"/>
          <p:cNvGrpSpPr>
            <a:grpSpLocks/>
          </p:cNvGrpSpPr>
          <p:nvPr/>
        </p:nvGrpSpPr>
        <p:grpSpPr bwMode="auto">
          <a:xfrm>
            <a:off x="8041157" y="645289"/>
            <a:ext cx="1143000" cy="457200"/>
            <a:chOff x="2880" y="1008"/>
            <a:chExt cx="720" cy="288"/>
          </a:xfrm>
        </p:grpSpPr>
        <p:sp>
          <p:nvSpPr>
            <p:cNvPr id="202" name="Line 15"/>
            <p:cNvSpPr>
              <a:spLocks noChangeShapeType="1"/>
            </p:cNvSpPr>
            <p:nvPr/>
          </p:nvSpPr>
          <p:spPr bwMode="auto">
            <a:xfrm flipH="1">
              <a:off x="2880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6"/>
            <p:cNvSpPr>
              <a:spLocks noChangeShapeType="1"/>
            </p:cNvSpPr>
            <p:nvPr/>
          </p:nvSpPr>
          <p:spPr bwMode="auto">
            <a:xfrm flipH="1">
              <a:off x="340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Arc 17"/>
            <p:cNvSpPr>
              <a:spLocks/>
            </p:cNvSpPr>
            <p:nvPr/>
          </p:nvSpPr>
          <p:spPr bwMode="auto">
            <a:xfrm>
              <a:off x="3024" y="1008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Arc 18"/>
            <p:cNvSpPr>
              <a:spLocks/>
            </p:cNvSpPr>
            <p:nvPr/>
          </p:nvSpPr>
          <p:spPr bwMode="auto">
            <a:xfrm flipV="1">
              <a:off x="3024" y="1152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 flipH="1">
              <a:off x="2880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Arc 20"/>
            <p:cNvSpPr>
              <a:spLocks/>
            </p:cNvSpPr>
            <p:nvPr/>
          </p:nvSpPr>
          <p:spPr bwMode="auto">
            <a:xfrm>
              <a:off x="3024" y="1008"/>
              <a:ext cx="384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430"/>
                <a:gd name="T2" fmla="*/ 21584 w 21600"/>
                <a:gd name="T3" fmla="*/ 22430 h 22430"/>
                <a:gd name="T4" fmla="*/ 0 w 21600"/>
                <a:gd name="T5" fmla="*/ 21600 h 2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Arc 21"/>
            <p:cNvSpPr>
              <a:spLocks/>
            </p:cNvSpPr>
            <p:nvPr/>
          </p:nvSpPr>
          <p:spPr bwMode="auto">
            <a:xfrm flipV="1">
              <a:off x="3024" y="1152"/>
              <a:ext cx="38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" name="Freeform 36"/>
          <p:cNvSpPr>
            <a:spLocks/>
          </p:cNvSpPr>
          <p:nvPr/>
        </p:nvSpPr>
        <p:spPr bwMode="auto">
          <a:xfrm>
            <a:off x="7660157" y="569089"/>
            <a:ext cx="3810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" y="96"/>
              </a:cxn>
            </a:cxnLst>
            <a:rect l="0" t="0" r="r" b="b"/>
            <a:pathLst>
              <a:path w="240" h="96">
                <a:moveTo>
                  <a:pt x="0" y="0"/>
                </a:moveTo>
                <a:lnTo>
                  <a:pt x="0" y="96"/>
                </a:lnTo>
                <a:lnTo>
                  <a:pt x="240" y="9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37"/>
          <p:cNvSpPr>
            <a:spLocks/>
          </p:cNvSpPr>
          <p:nvPr/>
        </p:nvSpPr>
        <p:spPr bwMode="auto">
          <a:xfrm flipV="1">
            <a:off x="7660157" y="1026289"/>
            <a:ext cx="3810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" y="96"/>
              </a:cxn>
            </a:cxnLst>
            <a:rect l="0" t="0" r="r" b="b"/>
            <a:pathLst>
              <a:path w="240" h="96">
                <a:moveTo>
                  <a:pt x="0" y="0"/>
                </a:moveTo>
                <a:lnTo>
                  <a:pt x="0" y="96"/>
                </a:lnTo>
                <a:lnTo>
                  <a:pt x="240" y="9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Line 38"/>
          <p:cNvSpPr>
            <a:spLocks noChangeShapeType="1"/>
          </p:cNvSpPr>
          <p:nvPr/>
        </p:nvSpPr>
        <p:spPr bwMode="auto">
          <a:xfrm flipH="1">
            <a:off x="4916957" y="41668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Line 39"/>
          <p:cNvSpPr>
            <a:spLocks noChangeShapeType="1"/>
          </p:cNvSpPr>
          <p:nvPr/>
        </p:nvSpPr>
        <p:spPr bwMode="auto">
          <a:xfrm flipH="1">
            <a:off x="4916957" y="72148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Line 40"/>
          <p:cNvSpPr>
            <a:spLocks noChangeShapeType="1"/>
          </p:cNvSpPr>
          <p:nvPr/>
        </p:nvSpPr>
        <p:spPr bwMode="auto">
          <a:xfrm flipH="1">
            <a:off x="4916957" y="133108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Line 41"/>
          <p:cNvSpPr>
            <a:spLocks noChangeShapeType="1"/>
          </p:cNvSpPr>
          <p:nvPr/>
        </p:nvSpPr>
        <p:spPr bwMode="auto">
          <a:xfrm flipV="1">
            <a:off x="5450357" y="7214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Rectangle 42"/>
          <p:cNvSpPr>
            <a:spLocks noChangeArrowheads="1"/>
          </p:cNvSpPr>
          <p:nvPr/>
        </p:nvSpPr>
        <p:spPr bwMode="auto">
          <a:xfrm>
            <a:off x="4566120" y="264289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A</a:t>
            </a:r>
          </a:p>
        </p:txBody>
      </p:sp>
      <p:sp>
        <p:nvSpPr>
          <p:cNvPr id="230" name="Rectangle 43"/>
          <p:cNvSpPr>
            <a:spLocks noChangeArrowheads="1"/>
          </p:cNvSpPr>
          <p:nvPr/>
        </p:nvSpPr>
        <p:spPr bwMode="auto">
          <a:xfrm>
            <a:off x="4578820" y="629414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B</a:t>
            </a:r>
          </a:p>
        </p:txBody>
      </p:sp>
      <p:sp>
        <p:nvSpPr>
          <p:cNvPr id="231" name="Rectangle 44"/>
          <p:cNvSpPr>
            <a:spLocks noChangeArrowheads="1"/>
          </p:cNvSpPr>
          <p:nvPr/>
        </p:nvSpPr>
        <p:spPr bwMode="auto">
          <a:xfrm>
            <a:off x="4575645" y="1239014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C</a:t>
            </a:r>
          </a:p>
        </p:txBody>
      </p:sp>
      <p:sp>
        <p:nvSpPr>
          <p:cNvPr id="232" name="Rectangle 45"/>
          <p:cNvSpPr>
            <a:spLocks noChangeArrowheads="1"/>
          </p:cNvSpPr>
          <p:nvPr/>
        </p:nvSpPr>
        <p:spPr bwMode="auto">
          <a:xfrm>
            <a:off x="9061920" y="546864"/>
            <a:ext cx="233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i="1"/>
              <a:t>f</a:t>
            </a:r>
          </a:p>
        </p:txBody>
      </p:sp>
      <p:sp>
        <p:nvSpPr>
          <p:cNvPr id="233" name="Line 40"/>
          <p:cNvSpPr>
            <a:spLocks noChangeShapeType="1"/>
          </p:cNvSpPr>
          <p:nvPr/>
        </p:nvSpPr>
        <p:spPr bwMode="auto">
          <a:xfrm flipH="1">
            <a:off x="5462896" y="1026289"/>
            <a:ext cx="1054261" cy="5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8320840" y="986376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4447203" y="2872380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283391" y="4129798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2166992" y="3882873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28" name="Group 327"/>
          <p:cNvGrpSpPr/>
          <p:nvPr/>
        </p:nvGrpSpPr>
        <p:grpSpPr>
          <a:xfrm>
            <a:off x="2547991" y="3781708"/>
            <a:ext cx="731429" cy="724375"/>
            <a:chOff x="3913803" y="3274873"/>
            <a:chExt cx="533400" cy="469265"/>
          </a:xfrm>
        </p:grpSpPr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3913803" y="3274873"/>
              <a:ext cx="12700" cy="456565"/>
            </a:xfrm>
            <a:custGeom>
              <a:avLst/>
              <a:gdLst>
                <a:gd name="T0" fmla="*/ 0 w 20"/>
                <a:gd name="T1" fmla="*/ 719 h 719"/>
                <a:gd name="T2" fmla="*/ 0 w 20"/>
                <a:gd name="T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19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3913803" y="3731438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3913803" y="327487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4218603" y="3274873"/>
              <a:ext cx="228600" cy="227965"/>
            </a:xfrm>
            <a:custGeom>
              <a:avLst/>
              <a:gdLst>
                <a:gd name="T0" fmla="*/ 0 w 360"/>
                <a:gd name="T1" fmla="*/ 0 h 359"/>
                <a:gd name="T2" fmla="*/ 29 w 360"/>
                <a:gd name="T3" fmla="*/ 1 h 359"/>
                <a:gd name="T4" fmla="*/ 58 w 360"/>
                <a:gd name="T5" fmla="*/ 4 h 359"/>
                <a:gd name="T6" fmla="*/ 86 w 360"/>
                <a:gd name="T7" fmla="*/ 10 h 359"/>
                <a:gd name="T8" fmla="*/ 113 w 360"/>
                <a:gd name="T9" fmla="*/ 18 h 359"/>
                <a:gd name="T10" fmla="*/ 140 w 360"/>
                <a:gd name="T11" fmla="*/ 28 h 359"/>
                <a:gd name="T12" fmla="*/ 165 w 360"/>
                <a:gd name="T13" fmla="*/ 40 h 359"/>
                <a:gd name="T14" fmla="*/ 189 w 360"/>
                <a:gd name="T15" fmla="*/ 53 h 359"/>
                <a:gd name="T16" fmla="*/ 212 w 360"/>
                <a:gd name="T17" fmla="*/ 69 h 359"/>
                <a:gd name="T18" fmla="*/ 234 w 360"/>
                <a:gd name="T19" fmla="*/ 86 h 359"/>
                <a:gd name="T20" fmla="*/ 254 w 360"/>
                <a:gd name="T21" fmla="*/ 105 h 359"/>
                <a:gd name="T22" fmla="*/ 273 w 360"/>
                <a:gd name="T23" fmla="*/ 125 h 359"/>
                <a:gd name="T24" fmla="*/ 290 w 360"/>
                <a:gd name="T25" fmla="*/ 147 h 359"/>
                <a:gd name="T26" fmla="*/ 306 w 360"/>
                <a:gd name="T27" fmla="*/ 170 h 359"/>
                <a:gd name="T28" fmla="*/ 319 w 360"/>
                <a:gd name="T29" fmla="*/ 194 h 359"/>
                <a:gd name="T30" fmla="*/ 331 w 360"/>
                <a:gd name="T31" fmla="*/ 219 h 359"/>
                <a:gd name="T32" fmla="*/ 341 w 360"/>
                <a:gd name="T33" fmla="*/ 246 h 359"/>
                <a:gd name="T34" fmla="*/ 349 w 360"/>
                <a:gd name="T35" fmla="*/ 273 h 359"/>
                <a:gd name="T36" fmla="*/ 355 w 360"/>
                <a:gd name="T37" fmla="*/ 301 h 359"/>
                <a:gd name="T38" fmla="*/ 358 w 360"/>
                <a:gd name="T39" fmla="*/ 330 h 359"/>
                <a:gd name="T40" fmla="*/ 359 w 360"/>
                <a:gd name="T4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4218603" y="3502838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06" name="Freeform 305"/>
          <p:cNvSpPr>
            <a:spLocks/>
          </p:cNvSpPr>
          <p:nvPr/>
        </p:nvSpPr>
        <p:spPr bwMode="auto">
          <a:xfrm>
            <a:off x="2166992" y="415294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15" name="Group 314"/>
          <p:cNvGrpSpPr/>
          <p:nvPr/>
        </p:nvGrpSpPr>
        <p:grpSpPr>
          <a:xfrm>
            <a:off x="3739752" y="3766937"/>
            <a:ext cx="1412745" cy="719005"/>
            <a:chOff x="5004110" y="2428333"/>
            <a:chExt cx="1143000" cy="457200"/>
          </a:xfrm>
        </p:grpSpPr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2" name="Freeform 321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2109116" y="3460020"/>
            <a:ext cx="558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	              B	                           C		     D                        </a:t>
            </a:r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2177404" y="4409605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3739407" y="4134736"/>
            <a:ext cx="471259" cy="45719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6457466" y="2345721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5306342" y="2098796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34" name="Group 333"/>
          <p:cNvGrpSpPr/>
          <p:nvPr/>
        </p:nvGrpSpPr>
        <p:grpSpPr>
          <a:xfrm>
            <a:off x="5722066" y="1997631"/>
            <a:ext cx="731429" cy="724375"/>
            <a:chOff x="3913803" y="3274873"/>
            <a:chExt cx="533400" cy="469265"/>
          </a:xfrm>
        </p:grpSpPr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3913803" y="3274873"/>
              <a:ext cx="12700" cy="456565"/>
            </a:xfrm>
            <a:custGeom>
              <a:avLst/>
              <a:gdLst>
                <a:gd name="T0" fmla="*/ 0 w 20"/>
                <a:gd name="T1" fmla="*/ 719 h 719"/>
                <a:gd name="T2" fmla="*/ 0 w 20"/>
                <a:gd name="T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19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6" name="Freeform 335"/>
            <p:cNvSpPr>
              <a:spLocks/>
            </p:cNvSpPr>
            <p:nvPr/>
          </p:nvSpPr>
          <p:spPr bwMode="auto">
            <a:xfrm>
              <a:off x="3913803" y="3731438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7" name="Freeform 336"/>
            <p:cNvSpPr>
              <a:spLocks/>
            </p:cNvSpPr>
            <p:nvPr/>
          </p:nvSpPr>
          <p:spPr bwMode="auto">
            <a:xfrm>
              <a:off x="3913803" y="327487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8" name="Freeform 337"/>
            <p:cNvSpPr>
              <a:spLocks/>
            </p:cNvSpPr>
            <p:nvPr/>
          </p:nvSpPr>
          <p:spPr bwMode="auto">
            <a:xfrm>
              <a:off x="4218603" y="3274873"/>
              <a:ext cx="228600" cy="227965"/>
            </a:xfrm>
            <a:custGeom>
              <a:avLst/>
              <a:gdLst>
                <a:gd name="T0" fmla="*/ 0 w 360"/>
                <a:gd name="T1" fmla="*/ 0 h 359"/>
                <a:gd name="T2" fmla="*/ 29 w 360"/>
                <a:gd name="T3" fmla="*/ 1 h 359"/>
                <a:gd name="T4" fmla="*/ 58 w 360"/>
                <a:gd name="T5" fmla="*/ 4 h 359"/>
                <a:gd name="T6" fmla="*/ 86 w 360"/>
                <a:gd name="T7" fmla="*/ 10 h 359"/>
                <a:gd name="T8" fmla="*/ 113 w 360"/>
                <a:gd name="T9" fmla="*/ 18 h 359"/>
                <a:gd name="T10" fmla="*/ 140 w 360"/>
                <a:gd name="T11" fmla="*/ 28 h 359"/>
                <a:gd name="T12" fmla="*/ 165 w 360"/>
                <a:gd name="T13" fmla="*/ 40 h 359"/>
                <a:gd name="T14" fmla="*/ 189 w 360"/>
                <a:gd name="T15" fmla="*/ 53 h 359"/>
                <a:gd name="T16" fmla="*/ 212 w 360"/>
                <a:gd name="T17" fmla="*/ 69 h 359"/>
                <a:gd name="T18" fmla="*/ 234 w 360"/>
                <a:gd name="T19" fmla="*/ 86 h 359"/>
                <a:gd name="T20" fmla="*/ 254 w 360"/>
                <a:gd name="T21" fmla="*/ 105 h 359"/>
                <a:gd name="T22" fmla="*/ 273 w 360"/>
                <a:gd name="T23" fmla="*/ 125 h 359"/>
                <a:gd name="T24" fmla="*/ 290 w 360"/>
                <a:gd name="T25" fmla="*/ 147 h 359"/>
                <a:gd name="T26" fmla="*/ 306 w 360"/>
                <a:gd name="T27" fmla="*/ 170 h 359"/>
                <a:gd name="T28" fmla="*/ 319 w 360"/>
                <a:gd name="T29" fmla="*/ 194 h 359"/>
                <a:gd name="T30" fmla="*/ 331 w 360"/>
                <a:gd name="T31" fmla="*/ 219 h 359"/>
                <a:gd name="T32" fmla="*/ 341 w 360"/>
                <a:gd name="T33" fmla="*/ 246 h 359"/>
                <a:gd name="T34" fmla="*/ 349 w 360"/>
                <a:gd name="T35" fmla="*/ 273 h 359"/>
                <a:gd name="T36" fmla="*/ 355 w 360"/>
                <a:gd name="T37" fmla="*/ 301 h 359"/>
                <a:gd name="T38" fmla="*/ 358 w 360"/>
                <a:gd name="T39" fmla="*/ 330 h 359"/>
                <a:gd name="T40" fmla="*/ 359 w 360"/>
                <a:gd name="T4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9" name="Freeform 338"/>
            <p:cNvSpPr>
              <a:spLocks/>
            </p:cNvSpPr>
            <p:nvPr/>
          </p:nvSpPr>
          <p:spPr bwMode="auto">
            <a:xfrm>
              <a:off x="4218603" y="3502838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40" name="Freeform 339"/>
          <p:cNvSpPr>
            <a:spLocks/>
          </p:cNvSpPr>
          <p:nvPr/>
        </p:nvSpPr>
        <p:spPr bwMode="auto">
          <a:xfrm>
            <a:off x="5306342" y="2368871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316754" y="262552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649550" y="2069819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651475" y="2337969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5653400" y="2582968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494381" y="4105564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5320107" y="3858639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47" name="Group 346"/>
          <p:cNvGrpSpPr/>
          <p:nvPr/>
        </p:nvGrpSpPr>
        <p:grpSpPr>
          <a:xfrm>
            <a:off x="5701106" y="3757474"/>
            <a:ext cx="731429" cy="724375"/>
            <a:chOff x="3913803" y="3274873"/>
            <a:chExt cx="533400" cy="469265"/>
          </a:xfrm>
        </p:grpSpPr>
        <p:sp>
          <p:nvSpPr>
            <p:cNvPr id="348" name="Freeform 347"/>
            <p:cNvSpPr>
              <a:spLocks/>
            </p:cNvSpPr>
            <p:nvPr/>
          </p:nvSpPr>
          <p:spPr bwMode="auto">
            <a:xfrm>
              <a:off x="3913803" y="3274873"/>
              <a:ext cx="12700" cy="456565"/>
            </a:xfrm>
            <a:custGeom>
              <a:avLst/>
              <a:gdLst>
                <a:gd name="T0" fmla="*/ 0 w 20"/>
                <a:gd name="T1" fmla="*/ 719 h 719"/>
                <a:gd name="T2" fmla="*/ 0 w 20"/>
                <a:gd name="T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19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3913803" y="3731438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0" name="Freeform 349"/>
            <p:cNvSpPr>
              <a:spLocks/>
            </p:cNvSpPr>
            <p:nvPr/>
          </p:nvSpPr>
          <p:spPr bwMode="auto">
            <a:xfrm>
              <a:off x="3913803" y="327487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4218603" y="3274873"/>
              <a:ext cx="228600" cy="227965"/>
            </a:xfrm>
            <a:custGeom>
              <a:avLst/>
              <a:gdLst>
                <a:gd name="T0" fmla="*/ 0 w 360"/>
                <a:gd name="T1" fmla="*/ 0 h 359"/>
                <a:gd name="T2" fmla="*/ 29 w 360"/>
                <a:gd name="T3" fmla="*/ 1 h 359"/>
                <a:gd name="T4" fmla="*/ 58 w 360"/>
                <a:gd name="T5" fmla="*/ 4 h 359"/>
                <a:gd name="T6" fmla="*/ 86 w 360"/>
                <a:gd name="T7" fmla="*/ 10 h 359"/>
                <a:gd name="T8" fmla="*/ 113 w 360"/>
                <a:gd name="T9" fmla="*/ 18 h 359"/>
                <a:gd name="T10" fmla="*/ 140 w 360"/>
                <a:gd name="T11" fmla="*/ 28 h 359"/>
                <a:gd name="T12" fmla="*/ 165 w 360"/>
                <a:gd name="T13" fmla="*/ 40 h 359"/>
                <a:gd name="T14" fmla="*/ 189 w 360"/>
                <a:gd name="T15" fmla="*/ 53 h 359"/>
                <a:gd name="T16" fmla="*/ 212 w 360"/>
                <a:gd name="T17" fmla="*/ 69 h 359"/>
                <a:gd name="T18" fmla="*/ 234 w 360"/>
                <a:gd name="T19" fmla="*/ 86 h 359"/>
                <a:gd name="T20" fmla="*/ 254 w 360"/>
                <a:gd name="T21" fmla="*/ 105 h 359"/>
                <a:gd name="T22" fmla="*/ 273 w 360"/>
                <a:gd name="T23" fmla="*/ 125 h 359"/>
                <a:gd name="T24" fmla="*/ 290 w 360"/>
                <a:gd name="T25" fmla="*/ 147 h 359"/>
                <a:gd name="T26" fmla="*/ 306 w 360"/>
                <a:gd name="T27" fmla="*/ 170 h 359"/>
                <a:gd name="T28" fmla="*/ 319 w 360"/>
                <a:gd name="T29" fmla="*/ 194 h 359"/>
                <a:gd name="T30" fmla="*/ 331 w 360"/>
                <a:gd name="T31" fmla="*/ 219 h 359"/>
                <a:gd name="T32" fmla="*/ 341 w 360"/>
                <a:gd name="T33" fmla="*/ 246 h 359"/>
                <a:gd name="T34" fmla="*/ 349 w 360"/>
                <a:gd name="T35" fmla="*/ 273 h 359"/>
                <a:gd name="T36" fmla="*/ 355 w 360"/>
                <a:gd name="T37" fmla="*/ 301 h 359"/>
                <a:gd name="T38" fmla="*/ 358 w 360"/>
                <a:gd name="T39" fmla="*/ 330 h 359"/>
                <a:gd name="T40" fmla="*/ 359 w 360"/>
                <a:gd name="T4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2" name="Freeform 351"/>
            <p:cNvSpPr>
              <a:spLocks/>
            </p:cNvSpPr>
            <p:nvPr/>
          </p:nvSpPr>
          <p:spPr bwMode="auto">
            <a:xfrm>
              <a:off x="4218603" y="3502838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53" name="Freeform 352"/>
          <p:cNvSpPr>
            <a:spLocks/>
          </p:cNvSpPr>
          <p:nvPr/>
        </p:nvSpPr>
        <p:spPr bwMode="auto">
          <a:xfrm>
            <a:off x="5320107" y="4128714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5330519" y="4385371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55" name="Group 354"/>
          <p:cNvGrpSpPr/>
          <p:nvPr/>
        </p:nvGrpSpPr>
        <p:grpSpPr>
          <a:xfrm>
            <a:off x="6900084" y="3734912"/>
            <a:ext cx="1482195" cy="719005"/>
            <a:chOff x="5004110" y="2428333"/>
            <a:chExt cx="1199190" cy="457200"/>
          </a:xfrm>
        </p:grpSpPr>
        <p:sp>
          <p:nvSpPr>
            <p:cNvPr id="356" name="Freeform 355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7" name="Freeform 356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8" name="Freeform 357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9" name="Freeform 358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0" name="Freeform 359"/>
            <p:cNvSpPr>
              <a:spLocks/>
            </p:cNvSpPr>
            <p:nvPr/>
          </p:nvSpPr>
          <p:spPr bwMode="auto">
            <a:xfrm>
              <a:off x="589850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1" name="Freeform 360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2" name="Freeform 361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63" name="Freeform 362"/>
          <p:cNvSpPr>
            <a:spLocks/>
          </p:cNvSpPr>
          <p:nvPr/>
        </p:nvSpPr>
        <p:spPr bwMode="auto">
          <a:xfrm>
            <a:off x="6899740" y="4102711"/>
            <a:ext cx="471259" cy="45719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6439980" y="4066503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7946614" y="4056854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4804" y="287335"/>
            <a:ext cx="873762" cy="329164"/>
            <a:chOff x="2819189" y="3225139"/>
            <a:chExt cx="873762" cy="329164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H="1">
              <a:off x="2819189" y="328000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H="1">
              <a:off x="3473495" y="3389721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16"/>
            <p:cNvSpPr>
              <a:spLocks/>
            </p:cNvSpPr>
            <p:nvPr/>
          </p:nvSpPr>
          <p:spPr bwMode="auto">
            <a:xfrm>
              <a:off x="2983781" y="3225139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17"/>
            <p:cNvSpPr>
              <a:spLocks/>
            </p:cNvSpPr>
            <p:nvPr/>
          </p:nvSpPr>
          <p:spPr bwMode="auto">
            <a:xfrm flipV="1">
              <a:off x="2983781" y="3389721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H="1">
              <a:off x="2819189" y="3499442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19"/>
            <p:cNvSpPr>
              <a:spLocks/>
            </p:cNvSpPr>
            <p:nvPr/>
          </p:nvSpPr>
          <p:spPr bwMode="auto">
            <a:xfrm>
              <a:off x="2983781" y="3225139"/>
              <a:ext cx="438912" cy="17143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20"/>
            <p:cNvSpPr>
              <a:spLocks/>
            </p:cNvSpPr>
            <p:nvPr/>
          </p:nvSpPr>
          <p:spPr bwMode="auto">
            <a:xfrm flipV="1">
              <a:off x="2983781" y="3389721"/>
              <a:ext cx="438912" cy="164582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3412541" y="336125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58838" y="401678"/>
            <a:ext cx="873762" cy="329164"/>
            <a:chOff x="2819189" y="3225139"/>
            <a:chExt cx="873762" cy="329164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819189" y="328000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473495" y="3389721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16"/>
            <p:cNvSpPr>
              <a:spLocks/>
            </p:cNvSpPr>
            <p:nvPr/>
          </p:nvSpPr>
          <p:spPr bwMode="auto">
            <a:xfrm>
              <a:off x="2983781" y="3225139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2983781" y="3389721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2819189" y="3499442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19"/>
            <p:cNvSpPr>
              <a:spLocks/>
            </p:cNvSpPr>
            <p:nvPr/>
          </p:nvSpPr>
          <p:spPr bwMode="auto">
            <a:xfrm>
              <a:off x="2983781" y="3225139"/>
              <a:ext cx="438912" cy="17143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20"/>
            <p:cNvSpPr>
              <a:spLocks/>
            </p:cNvSpPr>
            <p:nvPr/>
          </p:nvSpPr>
          <p:spPr bwMode="auto">
            <a:xfrm flipV="1">
              <a:off x="2983781" y="3389721"/>
              <a:ext cx="438912" cy="164582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49"/>
            <p:cNvSpPr>
              <a:spLocks noChangeArrowheads="1"/>
            </p:cNvSpPr>
            <p:nvPr/>
          </p:nvSpPr>
          <p:spPr bwMode="auto">
            <a:xfrm>
              <a:off x="3412541" y="336125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17824" y="514560"/>
            <a:ext cx="873762" cy="329164"/>
            <a:chOff x="2819189" y="3225139"/>
            <a:chExt cx="873762" cy="329164"/>
          </a:xfrm>
        </p:grpSpPr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>
              <a:off x="2819189" y="328000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H="1">
              <a:off x="3473495" y="3389721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rc 16"/>
            <p:cNvSpPr>
              <a:spLocks/>
            </p:cNvSpPr>
            <p:nvPr/>
          </p:nvSpPr>
          <p:spPr bwMode="auto">
            <a:xfrm>
              <a:off x="2983781" y="3225139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17"/>
            <p:cNvSpPr>
              <a:spLocks/>
            </p:cNvSpPr>
            <p:nvPr/>
          </p:nvSpPr>
          <p:spPr bwMode="auto">
            <a:xfrm flipV="1">
              <a:off x="2983781" y="3389721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>
              <a:off x="2819189" y="3499442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19"/>
            <p:cNvSpPr>
              <a:spLocks/>
            </p:cNvSpPr>
            <p:nvPr/>
          </p:nvSpPr>
          <p:spPr bwMode="auto">
            <a:xfrm>
              <a:off x="2983781" y="3225139"/>
              <a:ext cx="438912" cy="17143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20"/>
            <p:cNvSpPr>
              <a:spLocks/>
            </p:cNvSpPr>
            <p:nvPr/>
          </p:nvSpPr>
          <p:spPr bwMode="auto">
            <a:xfrm flipV="1">
              <a:off x="2983781" y="3389721"/>
              <a:ext cx="438912" cy="164582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3412541" y="336125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397388" y="847128"/>
            <a:ext cx="822960" cy="329163"/>
            <a:chOff x="2880" y="1008"/>
            <a:chExt cx="720" cy="288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H="1">
              <a:off x="2880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>
              <a:off x="340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16"/>
            <p:cNvSpPr>
              <a:spLocks/>
            </p:cNvSpPr>
            <p:nvPr/>
          </p:nvSpPr>
          <p:spPr bwMode="auto">
            <a:xfrm>
              <a:off x="3024" y="100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17"/>
            <p:cNvSpPr>
              <a:spLocks/>
            </p:cNvSpPr>
            <p:nvPr/>
          </p:nvSpPr>
          <p:spPr bwMode="auto">
            <a:xfrm flipV="1">
              <a:off x="3024" y="115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H="1">
              <a:off x="2880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19"/>
            <p:cNvSpPr>
              <a:spLocks/>
            </p:cNvSpPr>
            <p:nvPr/>
          </p:nvSpPr>
          <p:spPr bwMode="auto">
            <a:xfrm>
              <a:off x="3024" y="1008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20"/>
            <p:cNvSpPr>
              <a:spLocks/>
            </p:cNvSpPr>
            <p:nvPr/>
          </p:nvSpPr>
          <p:spPr bwMode="auto">
            <a:xfrm flipV="1">
              <a:off x="3024" y="1152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Freeform 38"/>
          <p:cNvSpPr>
            <a:spLocks/>
          </p:cNvSpPr>
          <p:nvPr/>
        </p:nvSpPr>
        <p:spPr bwMode="auto">
          <a:xfrm>
            <a:off x="2224396" y="791665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8179" y="1655626"/>
            <a:ext cx="877824" cy="324094"/>
            <a:chOff x="6755255" y="1209110"/>
            <a:chExt cx="877824" cy="324094"/>
          </a:xfrm>
        </p:grpSpPr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Freeform 82"/>
          <p:cNvSpPr>
            <a:spLocks/>
          </p:cNvSpPr>
          <p:nvPr/>
        </p:nvSpPr>
        <p:spPr bwMode="auto">
          <a:xfrm>
            <a:off x="4843291" y="2143868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977933" y="1760358"/>
            <a:ext cx="873762" cy="326974"/>
            <a:chOff x="1279498" y="1914520"/>
            <a:chExt cx="873762" cy="326974"/>
          </a:xfrm>
        </p:grpSpPr>
        <p:sp>
          <p:nvSpPr>
            <p:cNvPr id="85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4830083" y="1868254"/>
            <a:ext cx="877824" cy="329163"/>
            <a:chOff x="2880" y="432"/>
            <a:chExt cx="768" cy="288"/>
          </a:xfrm>
        </p:grpSpPr>
        <p:sp>
          <p:nvSpPr>
            <p:cNvPr id="93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960048" y="2221914"/>
            <a:ext cx="877824" cy="324094"/>
            <a:chOff x="3539453" y="2510596"/>
            <a:chExt cx="877824" cy="324094"/>
          </a:xfrm>
        </p:grpSpPr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3539453" y="2564612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 flipH="1">
              <a:off x="4252685" y="2672643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 flipV="1">
              <a:off x="3864575" y="2510596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>
              <a:off x="3864575" y="283469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54"/>
            <p:cNvSpPr>
              <a:spLocks noChangeShapeType="1"/>
            </p:cNvSpPr>
            <p:nvPr/>
          </p:nvSpPr>
          <p:spPr bwMode="auto">
            <a:xfrm>
              <a:off x="3864575" y="2510596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55"/>
            <p:cNvSpPr>
              <a:spLocks/>
            </p:cNvSpPr>
            <p:nvPr/>
          </p:nvSpPr>
          <p:spPr bwMode="auto">
            <a:xfrm>
              <a:off x="4084031" y="2510596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rc 56"/>
            <p:cNvSpPr>
              <a:spLocks/>
            </p:cNvSpPr>
            <p:nvPr/>
          </p:nvSpPr>
          <p:spPr bwMode="auto">
            <a:xfrm flipV="1">
              <a:off x="4084031" y="2672643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7"/>
            <p:cNvSpPr>
              <a:spLocks noChangeShapeType="1"/>
            </p:cNvSpPr>
            <p:nvPr/>
          </p:nvSpPr>
          <p:spPr bwMode="auto">
            <a:xfrm flipH="1">
              <a:off x="3539453" y="2780674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49"/>
            <p:cNvSpPr>
              <a:spLocks noChangeArrowheads="1"/>
            </p:cNvSpPr>
            <p:nvPr/>
          </p:nvSpPr>
          <p:spPr bwMode="auto">
            <a:xfrm>
              <a:off x="3808356" y="2753985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49"/>
            <p:cNvSpPr>
              <a:spLocks noChangeArrowheads="1"/>
            </p:cNvSpPr>
            <p:nvPr/>
          </p:nvSpPr>
          <p:spPr bwMode="auto">
            <a:xfrm>
              <a:off x="3799889" y="2533854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6947" y="1653055"/>
            <a:ext cx="877824" cy="324094"/>
            <a:chOff x="6755255" y="1209110"/>
            <a:chExt cx="877824" cy="324094"/>
          </a:xfrm>
        </p:grpSpPr>
        <p:sp>
          <p:nvSpPr>
            <p:cNvPr id="113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044619" y="1871571"/>
            <a:ext cx="877824" cy="324094"/>
            <a:chOff x="6755255" y="1209110"/>
            <a:chExt cx="877824" cy="324094"/>
          </a:xfrm>
        </p:grpSpPr>
        <p:sp>
          <p:nvSpPr>
            <p:cNvPr id="124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Freeform 145"/>
          <p:cNvSpPr>
            <a:spLocks/>
          </p:cNvSpPr>
          <p:nvPr/>
        </p:nvSpPr>
        <p:spPr bwMode="auto">
          <a:xfrm>
            <a:off x="2045813" y="2145710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57822" y="2212263"/>
            <a:ext cx="877824" cy="324094"/>
            <a:chOff x="3539453" y="2510596"/>
            <a:chExt cx="877824" cy="324094"/>
          </a:xfrm>
        </p:grpSpPr>
        <p:sp>
          <p:nvSpPr>
            <p:cNvPr id="148" name="Line 50"/>
            <p:cNvSpPr>
              <a:spLocks noChangeShapeType="1"/>
            </p:cNvSpPr>
            <p:nvPr/>
          </p:nvSpPr>
          <p:spPr bwMode="auto">
            <a:xfrm flipH="1">
              <a:off x="3539453" y="2564612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51"/>
            <p:cNvSpPr>
              <a:spLocks noChangeShapeType="1"/>
            </p:cNvSpPr>
            <p:nvPr/>
          </p:nvSpPr>
          <p:spPr bwMode="auto">
            <a:xfrm flipH="1">
              <a:off x="4252685" y="2672643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52"/>
            <p:cNvSpPr>
              <a:spLocks noChangeShapeType="1"/>
            </p:cNvSpPr>
            <p:nvPr/>
          </p:nvSpPr>
          <p:spPr bwMode="auto">
            <a:xfrm flipV="1">
              <a:off x="3864575" y="2510596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53"/>
            <p:cNvSpPr>
              <a:spLocks noChangeShapeType="1"/>
            </p:cNvSpPr>
            <p:nvPr/>
          </p:nvSpPr>
          <p:spPr bwMode="auto">
            <a:xfrm>
              <a:off x="3864575" y="283469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54"/>
            <p:cNvSpPr>
              <a:spLocks noChangeShapeType="1"/>
            </p:cNvSpPr>
            <p:nvPr/>
          </p:nvSpPr>
          <p:spPr bwMode="auto">
            <a:xfrm>
              <a:off x="3864575" y="2510596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Arc 55"/>
            <p:cNvSpPr>
              <a:spLocks/>
            </p:cNvSpPr>
            <p:nvPr/>
          </p:nvSpPr>
          <p:spPr bwMode="auto">
            <a:xfrm>
              <a:off x="4084031" y="2510596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Arc 56"/>
            <p:cNvSpPr>
              <a:spLocks/>
            </p:cNvSpPr>
            <p:nvPr/>
          </p:nvSpPr>
          <p:spPr bwMode="auto">
            <a:xfrm flipV="1">
              <a:off x="4084031" y="2672643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57"/>
            <p:cNvSpPr>
              <a:spLocks noChangeShapeType="1"/>
            </p:cNvSpPr>
            <p:nvPr/>
          </p:nvSpPr>
          <p:spPr bwMode="auto">
            <a:xfrm flipH="1">
              <a:off x="3539453" y="2780674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49"/>
            <p:cNvSpPr>
              <a:spLocks noChangeArrowheads="1"/>
            </p:cNvSpPr>
            <p:nvPr/>
          </p:nvSpPr>
          <p:spPr bwMode="auto">
            <a:xfrm>
              <a:off x="3808356" y="2753985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49"/>
            <p:cNvSpPr>
              <a:spLocks noChangeArrowheads="1"/>
            </p:cNvSpPr>
            <p:nvPr/>
          </p:nvSpPr>
          <p:spPr bwMode="auto">
            <a:xfrm>
              <a:off x="3799889" y="2533854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75767" y="1761568"/>
            <a:ext cx="873762" cy="326974"/>
            <a:chOff x="1279498" y="1914520"/>
            <a:chExt cx="873762" cy="326974"/>
          </a:xfrm>
        </p:grpSpPr>
        <p:sp>
          <p:nvSpPr>
            <p:cNvPr id="159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466288" y="1870361"/>
            <a:ext cx="877824" cy="324094"/>
            <a:chOff x="6755255" y="1209110"/>
            <a:chExt cx="877824" cy="324094"/>
          </a:xfrm>
        </p:grpSpPr>
        <p:sp>
          <p:nvSpPr>
            <p:cNvPr id="186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" name="Freeform 195"/>
          <p:cNvSpPr>
            <a:spLocks/>
          </p:cNvSpPr>
          <p:nvPr/>
        </p:nvSpPr>
        <p:spPr bwMode="auto">
          <a:xfrm>
            <a:off x="7467482" y="2144500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6697436" y="1760358"/>
            <a:ext cx="873762" cy="326974"/>
            <a:chOff x="1279498" y="1914520"/>
            <a:chExt cx="873762" cy="326974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6" name="Group 4"/>
          <p:cNvGrpSpPr>
            <a:grpSpLocks/>
          </p:cNvGrpSpPr>
          <p:nvPr/>
        </p:nvGrpSpPr>
        <p:grpSpPr bwMode="auto">
          <a:xfrm>
            <a:off x="5866785" y="1649177"/>
            <a:ext cx="877824" cy="329163"/>
            <a:chOff x="2880" y="432"/>
            <a:chExt cx="768" cy="288"/>
          </a:xfrm>
        </p:grpSpPr>
        <p:sp>
          <p:nvSpPr>
            <p:cNvPr id="217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" name="Group 4"/>
          <p:cNvGrpSpPr>
            <a:grpSpLocks/>
          </p:cNvGrpSpPr>
          <p:nvPr/>
        </p:nvGrpSpPr>
        <p:grpSpPr bwMode="auto">
          <a:xfrm>
            <a:off x="6575316" y="2222446"/>
            <a:ext cx="877824" cy="329163"/>
            <a:chOff x="2880" y="432"/>
            <a:chExt cx="768" cy="288"/>
          </a:xfrm>
        </p:grpSpPr>
        <p:sp>
          <p:nvSpPr>
            <p:cNvPr id="226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" name="Freeform 244"/>
          <p:cNvSpPr>
            <a:spLocks/>
          </p:cNvSpPr>
          <p:nvPr/>
        </p:nvSpPr>
        <p:spPr bwMode="auto">
          <a:xfrm>
            <a:off x="2023509" y="3525383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1253463" y="3141241"/>
            <a:ext cx="873762" cy="326974"/>
            <a:chOff x="1279498" y="1914520"/>
            <a:chExt cx="873762" cy="326974"/>
          </a:xfrm>
        </p:grpSpPr>
        <p:sp>
          <p:nvSpPr>
            <p:cNvPr id="247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4" name="Group 4"/>
          <p:cNvGrpSpPr>
            <a:grpSpLocks/>
          </p:cNvGrpSpPr>
          <p:nvPr/>
        </p:nvGrpSpPr>
        <p:grpSpPr bwMode="auto">
          <a:xfrm>
            <a:off x="422812" y="3030060"/>
            <a:ext cx="877824" cy="329163"/>
            <a:chOff x="2880" y="432"/>
            <a:chExt cx="768" cy="288"/>
          </a:xfrm>
        </p:grpSpPr>
        <p:sp>
          <p:nvSpPr>
            <p:cNvPr id="255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" name="Group 4"/>
          <p:cNvGrpSpPr>
            <a:grpSpLocks/>
          </p:cNvGrpSpPr>
          <p:nvPr/>
        </p:nvGrpSpPr>
        <p:grpSpPr bwMode="auto">
          <a:xfrm>
            <a:off x="1131343" y="3603329"/>
            <a:ext cx="877824" cy="329163"/>
            <a:chOff x="2880" y="432"/>
            <a:chExt cx="768" cy="288"/>
          </a:xfrm>
        </p:grpSpPr>
        <p:sp>
          <p:nvSpPr>
            <p:cNvPr id="264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2" name="Group 4"/>
          <p:cNvGrpSpPr>
            <a:grpSpLocks/>
          </p:cNvGrpSpPr>
          <p:nvPr/>
        </p:nvGrpSpPr>
        <p:grpSpPr bwMode="auto">
          <a:xfrm>
            <a:off x="2035449" y="3249137"/>
            <a:ext cx="877824" cy="329163"/>
            <a:chOff x="2880" y="432"/>
            <a:chExt cx="768" cy="288"/>
          </a:xfrm>
        </p:grpSpPr>
        <p:sp>
          <p:nvSpPr>
            <p:cNvPr id="273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100109" y="3025747"/>
            <a:ext cx="877824" cy="324094"/>
            <a:chOff x="6755255" y="1209110"/>
            <a:chExt cx="877824" cy="324094"/>
          </a:xfrm>
        </p:grpSpPr>
        <p:sp>
          <p:nvSpPr>
            <p:cNvPr id="282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" name="Freeform 291"/>
          <p:cNvSpPr>
            <a:spLocks/>
          </p:cNvSpPr>
          <p:nvPr/>
        </p:nvSpPr>
        <p:spPr bwMode="auto">
          <a:xfrm>
            <a:off x="4815221" y="3513989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293" name="Group 292"/>
          <p:cNvGrpSpPr/>
          <p:nvPr/>
        </p:nvGrpSpPr>
        <p:grpSpPr>
          <a:xfrm>
            <a:off x="3949863" y="3130479"/>
            <a:ext cx="873762" cy="326974"/>
            <a:chOff x="1279498" y="1914520"/>
            <a:chExt cx="873762" cy="326974"/>
          </a:xfrm>
        </p:grpSpPr>
        <p:sp>
          <p:nvSpPr>
            <p:cNvPr id="294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811838" y="3244754"/>
            <a:ext cx="877824" cy="324094"/>
            <a:chOff x="3444506" y="1610875"/>
            <a:chExt cx="877824" cy="324094"/>
          </a:xfrm>
        </p:grpSpPr>
        <p:sp>
          <p:nvSpPr>
            <p:cNvPr id="322" name="Oval 49"/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50"/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51"/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52"/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53"/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Line 54"/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Arc 55"/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Arc 56"/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57"/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3949863" y="3587399"/>
            <a:ext cx="873762" cy="326974"/>
            <a:chOff x="1279498" y="1914520"/>
            <a:chExt cx="873762" cy="326974"/>
          </a:xfrm>
        </p:grpSpPr>
        <p:sp>
          <p:nvSpPr>
            <p:cNvPr id="332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7513643" y="3259870"/>
            <a:ext cx="877824" cy="324094"/>
            <a:chOff x="6755255" y="1209110"/>
            <a:chExt cx="877824" cy="324094"/>
          </a:xfrm>
        </p:grpSpPr>
        <p:sp>
          <p:nvSpPr>
            <p:cNvPr id="340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0" name="Freeform 349"/>
          <p:cNvSpPr>
            <a:spLocks/>
          </p:cNvSpPr>
          <p:nvPr/>
        </p:nvSpPr>
        <p:spPr bwMode="auto">
          <a:xfrm>
            <a:off x="7514837" y="3525383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59" name="Group 4"/>
          <p:cNvGrpSpPr>
            <a:grpSpLocks/>
          </p:cNvGrpSpPr>
          <p:nvPr/>
        </p:nvGrpSpPr>
        <p:grpSpPr bwMode="auto">
          <a:xfrm>
            <a:off x="5914140" y="3036633"/>
            <a:ext cx="877824" cy="329163"/>
            <a:chOff x="2880" y="432"/>
            <a:chExt cx="768" cy="288"/>
          </a:xfrm>
        </p:grpSpPr>
        <p:sp>
          <p:nvSpPr>
            <p:cNvPr id="360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6781028" y="3142099"/>
            <a:ext cx="905311" cy="338880"/>
            <a:chOff x="2444792" y="1272371"/>
            <a:chExt cx="796925" cy="318770"/>
          </a:xfrm>
        </p:grpSpPr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2444792" y="1325711"/>
              <a:ext cx="212090" cy="12700"/>
            </a:xfrm>
            <a:custGeom>
              <a:avLst/>
              <a:gdLst>
                <a:gd name="T0" fmla="*/ 333 w 334"/>
                <a:gd name="T1" fmla="*/ 0 h 20"/>
                <a:gd name="T2" fmla="*/ 0 w 334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4" h="20">
                  <a:moveTo>
                    <a:pt x="333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603542" y="1272371"/>
              <a:ext cx="106680" cy="158115"/>
            </a:xfrm>
            <a:custGeom>
              <a:avLst/>
              <a:gdLst>
                <a:gd name="T0" fmla="*/ 0 w 168"/>
                <a:gd name="T1" fmla="*/ 0 h 249"/>
                <a:gd name="T2" fmla="*/ 18 w 168"/>
                <a:gd name="T3" fmla="*/ 1 h 249"/>
                <a:gd name="T4" fmla="*/ 36 w 168"/>
                <a:gd name="T5" fmla="*/ 5 h 249"/>
                <a:gd name="T6" fmla="*/ 53 w 168"/>
                <a:gd name="T7" fmla="*/ 12 h 249"/>
                <a:gd name="T8" fmla="*/ 69 w 168"/>
                <a:gd name="T9" fmla="*/ 22 h 249"/>
                <a:gd name="T10" fmla="*/ 84 w 168"/>
                <a:gd name="T11" fmla="*/ 34 h 249"/>
                <a:gd name="T12" fmla="*/ 99 w 168"/>
                <a:gd name="T13" fmla="*/ 48 h 249"/>
                <a:gd name="T14" fmla="*/ 112 w 168"/>
                <a:gd name="T15" fmla="*/ 64 h 249"/>
                <a:gd name="T16" fmla="*/ 124 w 168"/>
                <a:gd name="T17" fmla="*/ 82 h 249"/>
                <a:gd name="T18" fmla="*/ 135 w 168"/>
                <a:gd name="T19" fmla="*/ 102 h 249"/>
                <a:gd name="T20" fmla="*/ 144 w 168"/>
                <a:gd name="T21" fmla="*/ 123 h 249"/>
                <a:gd name="T22" fmla="*/ 152 w 168"/>
                <a:gd name="T23" fmla="*/ 146 h 249"/>
                <a:gd name="T24" fmla="*/ 159 w 168"/>
                <a:gd name="T25" fmla="*/ 170 h 249"/>
                <a:gd name="T26" fmla="*/ 164 w 168"/>
                <a:gd name="T27" fmla="*/ 195 h 249"/>
                <a:gd name="T28" fmla="*/ 166 w 168"/>
                <a:gd name="T29" fmla="*/ 221 h 249"/>
                <a:gd name="T30" fmla="*/ 167 w 168"/>
                <a:gd name="T31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9">
                  <a:moveTo>
                    <a:pt x="0" y="0"/>
                  </a:moveTo>
                  <a:lnTo>
                    <a:pt x="18" y="1"/>
                  </a:lnTo>
                  <a:lnTo>
                    <a:pt x="36" y="5"/>
                  </a:lnTo>
                  <a:lnTo>
                    <a:pt x="53" y="12"/>
                  </a:lnTo>
                  <a:lnTo>
                    <a:pt x="69" y="22"/>
                  </a:lnTo>
                  <a:lnTo>
                    <a:pt x="84" y="34"/>
                  </a:lnTo>
                  <a:lnTo>
                    <a:pt x="99" y="48"/>
                  </a:lnTo>
                  <a:lnTo>
                    <a:pt x="112" y="64"/>
                  </a:lnTo>
                  <a:lnTo>
                    <a:pt x="124" y="82"/>
                  </a:lnTo>
                  <a:lnTo>
                    <a:pt x="135" y="102"/>
                  </a:lnTo>
                  <a:lnTo>
                    <a:pt x="144" y="123"/>
                  </a:lnTo>
                  <a:lnTo>
                    <a:pt x="152" y="146"/>
                  </a:lnTo>
                  <a:lnTo>
                    <a:pt x="159" y="170"/>
                  </a:lnTo>
                  <a:lnTo>
                    <a:pt x="164" y="195"/>
                  </a:lnTo>
                  <a:lnTo>
                    <a:pt x="166" y="221"/>
                  </a:lnTo>
                  <a:lnTo>
                    <a:pt x="167" y="248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2603542" y="1433661"/>
              <a:ext cx="106680" cy="157480"/>
            </a:xfrm>
            <a:custGeom>
              <a:avLst/>
              <a:gdLst>
                <a:gd name="T0" fmla="*/ 0 w 168"/>
                <a:gd name="T1" fmla="*/ 248 h 248"/>
                <a:gd name="T2" fmla="*/ 18 w 168"/>
                <a:gd name="T3" fmla="*/ 246 h 248"/>
                <a:gd name="T4" fmla="*/ 35 w 168"/>
                <a:gd name="T5" fmla="*/ 242 h 248"/>
                <a:gd name="T6" fmla="*/ 52 w 168"/>
                <a:gd name="T7" fmla="*/ 235 h 248"/>
                <a:gd name="T8" fmla="*/ 69 w 168"/>
                <a:gd name="T9" fmla="*/ 226 h 248"/>
                <a:gd name="T10" fmla="*/ 84 w 168"/>
                <a:gd name="T11" fmla="*/ 214 h 248"/>
                <a:gd name="T12" fmla="*/ 98 w 168"/>
                <a:gd name="T13" fmla="*/ 200 h 248"/>
                <a:gd name="T14" fmla="*/ 112 w 168"/>
                <a:gd name="T15" fmla="*/ 184 h 248"/>
                <a:gd name="T16" fmla="*/ 124 w 168"/>
                <a:gd name="T17" fmla="*/ 166 h 248"/>
                <a:gd name="T18" fmla="*/ 134 w 168"/>
                <a:gd name="T19" fmla="*/ 146 h 248"/>
                <a:gd name="T20" fmla="*/ 144 w 168"/>
                <a:gd name="T21" fmla="*/ 125 h 248"/>
                <a:gd name="T22" fmla="*/ 152 w 168"/>
                <a:gd name="T23" fmla="*/ 102 h 248"/>
                <a:gd name="T24" fmla="*/ 158 w 168"/>
                <a:gd name="T25" fmla="*/ 78 h 248"/>
                <a:gd name="T26" fmla="*/ 163 w 168"/>
                <a:gd name="T27" fmla="*/ 53 h 248"/>
                <a:gd name="T28" fmla="*/ 166 w 168"/>
                <a:gd name="T29" fmla="*/ 27 h 248"/>
                <a:gd name="T30" fmla="*/ 167 w 168"/>
                <a:gd name="T3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8">
                  <a:moveTo>
                    <a:pt x="0" y="248"/>
                  </a:moveTo>
                  <a:lnTo>
                    <a:pt x="18" y="246"/>
                  </a:lnTo>
                  <a:lnTo>
                    <a:pt x="35" y="242"/>
                  </a:lnTo>
                  <a:lnTo>
                    <a:pt x="52" y="235"/>
                  </a:lnTo>
                  <a:lnTo>
                    <a:pt x="69" y="226"/>
                  </a:lnTo>
                  <a:lnTo>
                    <a:pt x="84" y="214"/>
                  </a:lnTo>
                  <a:lnTo>
                    <a:pt x="98" y="200"/>
                  </a:lnTo>
                  <a:lnTo>
                    <a:pt x="112" y="184"/>
                  </a:lnTo>
                  <a:lnTo>
                    <a:pt x="124" y="166"/>
                  </a:lnTo>
                  <a:lnTo>
                    <a:pt x="134" y="146"/>
                  </a:lnTo>
                  <a:lnTo>
                    <a:pt x="144" y="125"/>
                  </a:lnTo>
                  <a:lnTo>
                    <a:pt x="152" y="102"/>
                  </a:lnTo>
                  <a:lnTo>
                    <a:pt x="158" y="78"/>
                  </a:lnTo>
                  <a:lnTo>
                    <a:pt x="163" y="53"/>
                  </a:lnTo>
                  <a:lnTo>
                    <a:pt x="166" y="27"/>
                  </a:lnTo>
                  <a:lnTo>
                    <a:pt x="167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1" name="Freeform 380"/>
            <p:cNvSpPr>
              <a:spLocks/>
            </p:cNvSpPr>
            <p:nvPr/>
          </p:nvSpPr>
          <p:spPr bwMode="auto">
            <a:xfrm>
              <a:off x="2444792" y="1537801"/>
              <a:ext cx="212090" cy="12700"/>
            </a:xfrm>
            <a:custGeom>
              <a:avLst/>
              <a:gdLst>
                <a:gd name="T0" fmla="*/ 333 w 334"/>
                <a:gd name="T1" fmla="*/ 0 h 20"/>
                <a:gd name="T2" fmla="*/ 0 w 334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4" h="20">
                  <a:moveTo>
                    <a:pt x="333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2" name="Freeform 381"/>
            <p:cNvSpPr>
              <a:spLocks/>
            </p:cNvSpPr>
            <p:nvPr/>
          </p:nvSpPr>
          <p:spPr bwMode="auto">
            <a:xfrm>
              <a:off x="3028357" y="1431121"/>
              <a:ext cx="213360" cy="12700"/>
            </a:xfrm>
            <a:custGeom>
              <a:avLst/>
              <a:gdLst>
                <a:gd name="T0" fmla="*/ 335 w 336"/>
                <a:gd name="T1" fmla="*/ 0 h 20"/>
                <a:gd name="T2" fmla="*/ 0 w 33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20">
                  <a:moveTo>
                    <a:pt x="335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3" name="Freeform 382"/>
            <p:cNvSpPr>
              <a:spLocks/>
            </p:cNvSpPr>
            <p:nvPr/>
          </p:nvSpPr>
          <p:spPr bwMode="auto">
            <a:xfrm>
              <a:off x="2603542" y="1272371"/>
              <a:ext cx="424815" cy="166370"/>
            </a:xfrm>
            <a:custGeom>
              <a:avLst/>
              <a:gdLst>
                <a:gd name="T0" fmla="*/ 0 w 669"/>
                <a:gd name="T1" fmla="*/ 0 h 262"/>
                <a:gd name="T2" fmla="*/ 54 w 669"/>
                <a:gd name="T3" fmla="*/ 0 h 262"/>
                <a:gd name="T4" fmla="*/ 108 w 669"/>
                <a:gd name="T5" fmla="*/ 3 h 262"/>
                <a:gd name="T6" fmla="*/ 160 w 669"/>
                <a:gd name="T7" fmla="*/ 7 h 262"/>
                <a:gd name="T8" fmla="*/ 211 w 669"/>
                <a:gd name="T9" fmla="*/ 12 h 262"/>
                <a:gd name="T10" fmla="*/ 260 w 669"/>
                <a:gd name="T11" fmla="*/ 19 h 262"/>
                <a:gd name="T12" fmla="*/ 307 w 669"/>
                <a:gd name="T13" fmla="*/ 28 h 262"/>
                <a:gd name="T14" fmla="*/ 352 w 669"/>
                <a:gd name="T15" fmla="*/ 37 h 262"/>
                <a:gd name="T16" fmla="*/ 395 w 669"/>
                <a:gd name="T17" fmla="*/ 48 h 262"/>
                <a:gd name="T18" fmla="*/ 435 w 669"/>
                <a:gd name="T19" fmla="*/ 60 h 262"/>
                <a:gd name="T20" fmla="*/ 473 w 669"/>
                <a:gd name="T21" fmla="*/ 73 h 262"/>
                <a:gd name="T22" fmla="*/ 508 w 669"/>
                <a:gd name="T23" fmla="*/ 87 h 262"/>
                <a:gd name="T24" fmla="*/ 540 w 669"/>
                <a:gd name="T25" fmla="*/ 103 h 262"/>
                <a:gd name="T26" fmla="*/ 569 w 669"/>
                <a:gd name="T27" fmla="*/ 119 h 262"/>
                <a:gd name="T28" fmla="*/ 594 w 669"/>
                <a:gd name="T29" fmla="*/ 136 h 262"/>
                <a:gd name="T30" fmla="*/ 616 w 669"/>
                <a:gd name="T31" fmla="*/ 153 h 262"/>
                <a:gd name="T32" fmla="*/ 635 w 669"/>
                <a:gd name="T33" fmla="*/ 172 h 262"/>
                <a:gd name="T34" fmla="*/ 650 w 669"/>
                <a:gd name="T35" fmla="*/ 191 h 262"/>
                <a:gd name="T36" fmla="*/ 660 w 669"/>
                <a:gd name="T37" fmla="*/ 211 h 262"/>
                <a:gd name="T38" fmla="*/ 667 w 669"/>
                <a:gd name="T39" fmla="*/ 231 h 262"/>
                <a:gd name="T40" fmla="*/ 669 w 669"/>
                <a:gd name="T41" fmla="*/ 251 h 262"/>
                <a:gd name="T42" fmla="*/ 669 w 669"/>
                <a:gd name="T43" fmla="*/ 254 h 262"/>
                <a:gd name="T44" fmla="*/ 669 w 669"/>
                <a:gd name="T45" fmla="*/ 256 h 262"/>
                <a:gd name="T46" fmla="*/ 669 w 669"/>
                <a:gd name="T47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9" h="262">
                  <a:moveTo>
                    <a:pt x="0" y="0"/>
                  </a:moveTo>
                  <a:lnTo>
                    <a:pt x="54" y="0"/>
                  </a:lnTo>
                  <a:lnTo>
                    <a:pt x="108" y="3"/>
                  </a:lnTo>
                  <a:lnTo>
                    <a:pt x="160" y="7"/>
                  </a:lnTo>
                  <a:lnTo>
                    <a:pt x="211" y="12"/>
                  </a:lnTo>
                  <a:lnTo>
                    <a:pt x="260" y="19"/>
                  </a:lnTo>
                  <a:lnTo>
                    <a:pt x="307" y="28"/>
                  </a:lnTo>
                  <a:lnTo>
                    <a:pt x="352" y="37"/>
                  </a:lnTo>
                  <a:lnTo>
                    <a:pt x="395" y="48"/>
                  </a:lnTo>
                  <a:lnTo>
                    <a:pt x="435" y="60"/>
                  </a:lnTo>
                  <a:lnTo>
                    <a:pt x="473" y="73"/>
                  </a:lnTo>
                  <a:lnTo>
                    <a:pt x="508" y="87"/>
                  </a:lnTo>
                  <a:lnTo>
                    <a:pt x="540" y="103"/>
                  </a:lnTo>
                  <a:lnTo>
                    <a:pt x="569" y="119"/>
                  </a:lnTo>
                  <a:lnTo>
                    <a:pt x="594" y="136"/>
                  </a:lnTo>
                  <a:lnTo>
                    <a:pt x="616" y="153"/>
                  </a:lnTo>
                  <a:lnTo>
                    <a:pt x="635" y="172"/>
                  </a:lnTo>
                  <a:lnTo>
                    <a:pt x="650" y="191"/>
                  </a:lnTo>
                  <a:lnTo>
                    <a:pt x="660" y="211"/>
                  </a:lnTo>
                  <a:lnTo>
                    <a:pt x="667" y="231"/>
                  </a:lnTo>
                  <a:lnTo>
                    <a:pt x="669" y="251"/>
                  </a:lnTo>
                  <a:lnTo>
                    <a:pt x="669" y="254"/>
                  </a:lnTo>
                  <a:lnTo>
                    <a:pt x="669" y="256"/>
                  </a:lnTo>
                  <a:lnTo>
                    <a:pt x="669" y="261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2603542" y="1431121"/>
              <a:ext cx="424815" cy="160020"/>
            </a:xfrm>
            <a:custGeom>
              <a:avLst/>
              <a:gdLst>
                <a:gd name="T0" fmla="*/ 0 w 669"/>
                <a:gd name="T1" fmla="*/ 251 h 252"/>
                <a:gd name="T2" fmla="*/ 54 w 669"/>
                <a:gd name="T3" fmla="*/ 251 h 252"/>
                <a:gd name="T4" fmla="*/ 108 w 669"/>
                <a:gd name="T5" fmla="*/ 248 h 252"/>
                <a:gd name="T6" fmla="*/ 160 w 669"/>
                <a:gd name="T7" fmla="*/ 244 h 252"/>
                <a:gd name="T8" fmla="*/ 211 w 669"/>
                <a:gd name="T9" fmla="*/ 239 h 252"/>
                <a:gd name="T10" fmla="*/ 260 w 669"/>
                <a:gd name="T11" fmla="*/ 232 h 252"/>
                <a:gd name="T12" fmla="*/ 307 w 669"/>
                <a:gd name="T13" fmla="*/ 223 h 252"/>
                <a:gd name="T14" fmla="*/ 352 w 669"/>
                <a:gd name="T15" fmla="*/ 214 h 252"/>
                <a:gd name="T16" fmla="*/ 395 w 669"/>
                <a:gd name="T17" fmla="*/ 203 h 252"/>
                <a:gd name="T18" fmla="*/ 435 w 669"/>
                <a:gd name="T19" fmla="*/ 191 h 252"/>
                <a:gd name="T20" fmla="*/ 473 w 669"/>
                <a:gd name="T21" fmla="*/ 178 h 252"/>
                <a:gd name="T22" fmla="*/ 508 w 669"/>
                <a:gd name="T23" fmla="*/ 164 h 252"/>
                <a:gd name="T24" fmla="*/ 540 w 669"/>
                <a:gd name="T25" fmla="*/ 148 h 252"/>
                <a:gd name="T26" fmla="*/ 569 w 669"/>
                <a:gd name="T27" fmla="*/ 132 h 252"/>
                <a:gd name="T28" fmla="*/ 594 w 669"/>
                <a:gd name="T29" fmla="*/ 115 h 252"/>
                <a:gd name="T30" fmla="*/ 616 w 669"/>
                <a:gd name="T31" fmla="*/ 98 h 252"/>
                <a:gd name="T32" fmla="*/ 635 w 669"/>
                <a:gd name="T33" fmla="*/ 79 h 252"/>
                <a:gd name="T34" fmla="*/ 650 w 669"/>
                <a:gd name="T35" fmla="*/ 60 h 252"/>
                <a:gd name="T36" fmla="*/ 660 w 669"/>
                <a:gd name="T37" fmla="*/ 40 h 252"/>
                <a:gd name="T38" fmla="*/ 667 w 669"/>
                <a:gd name="T39" fmla="*/ 20 h 252"/>
                <a:gd name="T40" fmla="*/ 669 w 669"/>
                <a:gd name="T4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9" h="252">
                  <a:moveTo>
                    <a:pt x="0" y="251"/>
                  </a:moveTo>
                  <a:lnTo>
                    <a:pt x="54" y="251"/>
                  </a:lnTo>
                  <a:lnTo>
                    <a:pt x="108" y="248"/>
                  </a:lnTo>
                  <a:lnTo>
                    <a:pt x="160" y="244"/>
                  </a:lnTo>
                  <a:lnTo>
                    <a:pt x="211" y="239"/>
                  </a:lnTo>
                  <a:lnTo>
                    <a:pt x="260" y="232"/>
                  </a:lnTo>
                  <a:lnTo>
                    <a:pt x="307" y="223"/>
                  </a:lnTo>
                  <a:lnTo>
                    <a:pt x="352" y="214"/>
                  </a:lnTo>
                  <a:lnTo>
                    <a:pt x="395" y="203"/>
                  </a:lnTo>
                  <a:lnTo>
                    <a:pt x="435" y="191"/>
                  </a:lnTo>
                  <a:lnTo>
                    <a:pt x="473" y="178"/>
                  </a:lnTo>
                  <a:lnTo>
                    <a:pt x="508" y="164"/>
                  </a:lnTo>
                  <a:lnTo>
                    <a:pt x="540" y="148"/>
                  </a:lnTo>
                  <a:lnTo>
                    <a:pt x="569" y="132"/>
                  </a:lnTo>
                  <a:lnTo>
                    <a:pt x="594" y="115"/>
                  </a:lnTo>
                  <a:lnTo>
                    <a:pt x="616" y="98"/>
                  </a:lnTo>
                  <a:lnTo>
                    <a:pt x="635" y="79"/>
                  </a:lnTo>
                  <a:lnTo>
                    <a:pt x="650" y="60"/>
                  </a:lnTo>
                  <a:lnTo>
                    <a:pt x="660" y="40"/>
                  </a:lnTo>
                  <a:lnTo>
                    <a:pt x="667" y="20"/>
                  </a:lnTo>
                  <a:lnTo>
                    <a:pt x="66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5" name="Freeform 384"/>
            <p:cNvSpPr>
              <a:spLocks/>
            </p:cNvSpPr>
            <p:nvPr/>
          </p:nvSpPr>
          <p:spPr bwMode="auto">
            <a:xfrm>
              <a:off x="2627672" y="1511766"/>
              <a:ext cx="47625" cy="51435"/>
            </a:xfrm>
            <a:custGeom>
              <a:avLst/>
              <a:gdLst>
                <a:gd name="T0" fmla="*/ 36 w 75"/>
                <a:gd name="T1" fmla="*/ 0 h 81"/>
                <a:gd name="T2" fmla="*/ 14 w 75"/>
                <a:gd name="T3" fmla="*/ 6 h 81"/>
                <a:gd name="T4" fmla="*/ 0 w 75"/>
                <a:gd name="T5" fmla="*/ 22 h 81"/>
                <a:gd name="T6" fmla="*/ 0 w 75"/>
                <a:gd name="T7" fmla="*/ 50 h 81"/>
                <a:gd name="T8" fmla="*/ 8 w 75"/>
                <a:gd name="T9" fmla="*/ 70 h 81"/>
                <a:gd name="T10" fmla="*/ 21 w 75"/>
                <a:gd name="T11" fmla="*/ 81 h 81"/>
                <a:gd name="T12" fmla="*/ 47 w 75"/>
                <a:gd name="T13" fmla="*/ 78 h 81"/>
                <a:gd name="T14" fmla="*/ 65 w 75"/>
                <a:gd name="T15" fmla="*/ 68 h 81"/>
                <a:gd name="T16" fmla="*/ 75 w 75"/>
                <a:gd name="T17" fmla="*/ 52 h 81"/>
                <a:gd name="T18" fmla="*/ 71 w 75"/>
                <a:gd name="T19" fmla="*/ 26 h 81"/>
                <a:gd name="T20" fmla="*/ 60 w 75"/>
                <a:gd name="T21" fmla="*/ 9 h 81"/>
                <a:gd name="T22" fmla="*/ 43 w 75"/>
                <a:gd name="T23" fmla="*/ 0 h 81"/>
                <a:gd name="T24" fmla="*/ 36 w 7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81">
                  <a:moveTo>
                    <a:pt x="36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1" y="81"/>
                  </a:lnTo>
                  <a:lnTo>
                    <a:pt x="47" y="78"/>
                  </a:lnTo>
                  <a:lnTo>
                    <a:pt x="65" y="68"/>
                  </a:lnTo>
                  <a:lnTo>
                    <a:pt x="75" y="52"/>
                  </a:lnTo>
                  <a:lnTo>
                    <a:pt x="71" y="26"/>
                  </a:lnTo>
                  <a:lnTo>
                    <a:pt x="60" y="9"/>
                  </a:lnTo>
                  <a:lnTo>
                    <a:pt x="43" y="0"/>
                  </a:lnTo>
                  <a:lnTo>
                    <a:pt x="3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6" name="Freeform 385"/>
            <p:cNvSpPr>
              <a:spLocks/>
            </p:cNvSpPr>
            <p:nvPr/>
          </p:nvSpPr>
          <p:spPr bwMode="auto">
            <a:xfrm>
              <a:off x="2627672" y="1511766"/>
              <a:ext cx="47625" cy="51435"/>
            </a:xfrm>
            <a:custGeom>
              <a:avLst/>
              <a:gdLst>
                <a:gd name="T0" fmla="*/ 36 w 75"/>
                <a:gd name="T1" fmla="*/ 0 h 81"/>
                <a:gd name="T2" fmla="*/ 14 w 75"/>
                <a:gd name="T3" fmla="*/ 6 h 81"/>
                <a:gd name="T4" fmla="*/ 0 w 75"/>
                <a:gd name="T5" fmla="*/ 22 h 81"/>
                <a:gd name="T6" fmla="*/ 0 w 75"/>
                <a:gd name="T7" fmla="*/ 50 h 81"/>
                <a:gd name="T8" fmla="*/ 8 w 75"/>
                <a:gd name="T9" fmla="*/ 70 h 81"/>
                <a:gd name="T10" fmla="*/ 21 w 75"/>
                <a:gd name="T11" fmla="*/ 81 h 81"/>
                <a:gd name="T12" fmla="*/ 47 w 75"/>
                <a:gd name="T13" fmla="*/ 78 h 81"/>
                <a:gd name="T14" fmla="*/ 65 w 75"/>
                <a:gd name="T15" fmla="*/ 68 h 81"/>
                <a:gd name="T16" fmla="*/ 75 w 75"/>
                <a:gd name="T17" fmla="*/ 52 h 81"/>
                <a:gd name="T18" fmla="*/ 71 w 75"/>
                <a:gd name="T19" fmla="*/ 26 h 81"/>
                <a:gd name="T20" fmla="*/ 60 w 75"/>
                <a:gd name="T21" fmla="*/ 9 h 81"/>
                <a:gd name="T22" fmla="*/ 43 w 75"/>
                <a:gd name="T23" fmla="*/ 0 h 81"/>
                <a:gd name="T24" fmla="*/ 36 w 7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81">
                  <a:moveTo>
                    <a:pt x="36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1" y="81"/>
                  </a:lnTo>
                  <a:lnTo>
                    <a:pt x="47" y="78"/>
                  </a:lnTo>
                  <a:lnTo>
                    <a:pt x="65" y="68"/>
                  </a:lnTo>
                  <a:lnTo>
                    <a:pt x="75" y="52"/>
                  </a:lnTo>
                  <a:lnTo>
                    <a:pt x="71" y="26"/>
                  </a:lnTo>
                  <a:lnTo>
                    <a:pt x="60" y="9"/>
                  </a:lnTo>
                  <a:lnTo>
                    <a:pt x="43" y="0"/>
                  </a:lnTo>
                  <a:lnTo>
                    <a:pt x="36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7" name="Freeform 386"/>
            <p:cNvSpPr>
              <a:spLocks/>
            </p:cNvSpPr>
            <p:nvPr/>
          </p:nvSpPr>
          <p:spPr bwMode="auto">
            <a:xfrm>
              <a:off x="2627672" y="1298406"/>
              <a:ext cx="48260" cy="51435"/>
            </a:xfrm>
            <a:custGeom>
              <a:avLst/>
              <a:gdLst>
                <a:gd name="T0" fmla="*/ 35 w 76"/>
                <a:gd name="T1" fmla="*/ 0 h 81"/>
                <a:gd name="T2" fmla="*/ 14 w 76"/>
                <a:gd name="T3" fmla="*/ 5 h 81"/>
                <a:gd name="T4" fmla="*/ 0 w 76"/>
                <a:gd name="T5" fmla="*/ 21 h 81"/>
                <a:gd name="T6" fmla="*/ 0 w 76"/>
                <a:gd name="T7" fmla="*/ 51 h 81"/>
                <a:gd name="T8" fmla="*/ 7 w 76"/>
                <a:gd name="T9" fmla="*/ 70 h 81"/>
                <a:gd name="T10" fmla="*/ 20 w 76"/>
                <a:gd name="T11" fmla="*/ 81 h 81"/>
                <a:gd name="T12" fmla="*/ 47 w 76"/>
                <a:gd name="T13" fmla="*/ 79 h 81"/>
                <a:gd name="T14" fmla="*/ 65 w 76"/>
                <a:gd name="T15" fmla="*/ 69 h 81"/>
                <a:gd name="T16" fmla="*/ 75 w 76"/>
                <a:gd name="T17" fmla="*/ 53 h 81"/>
                <a:gd name="T18" fmla="*/ 71 w 76"/>
                <a:gd name="T19" fmla="*/ 27 h 81"/>
                <a:gd name="T20" fmla="*/ 59 w 76"/>
                <a:gd name="T21" fmla="*/ 9 h 81"/>
                <a:gd name="T22" fmla="*/ 43 w 76"/>
                <a:gd name="T23" fmla="*/ 0 h 81"/>
                <a:gd name="T24" fmla="*/ 35 w 76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1"/>
                  </a:lnTo>
                  <a:lnTo>
                    <a:pt x="7" y="70"/>
                  </a:lnTo>
                  <a:lnTo>
                    <a:pt x="20" y="81"/>
                  </a:lnTo>
                  <a:lnTo>
                    <a:pt x="47" y="79"/>
                  </a:lnTo>
                  <a:lnTo>
                    <a:pt x="65" y="69"/>
                  </a:lnTo>
                  <a:lnTo>
                    <a:pt x="75" y="53"/>
                  </a:lnTo>
                  <a:lnTo>
                    <a:pt x="71" y="27"/>
                  </a:lnTo>
                  <a:lnTo>
                    <a:pt x="59" y="9"/>
                  </a:lnTo>
                  <a:lnTo>
                    <a:pt x="43" y="0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2627672" y="1298406"/>
              <a:ext cx="48260" cy="51435"/>
            </a:xfrm>
            <a:custGeom>
              <a:avLst/>
              <a:gdLst>
                <a:gd name="T0" fmla="*/ 35 w 76"/>
                <a:gd name="T1" fmla="*/ 0 h 81"/>
                <a:gd name="T2" fmla="*/ 14 w 76"/>
                <a:gd name="T3" fmla="*/ 5 h 81"/>
                <a:gd name="T4" fmla="*/ 0 w 76"/>
                <a:gd name="T5" fmla="*/ 21 h 81"/>
                <a:gd name="T6" fmla="*/ 0 w 76"/>
                <a:gd name="T7" fmla="*/ 51 h 81"/>
                <a:gd name="T8" fmla="*/ 7 w 76"/>
                <a:gd name="T9" fmla="*/ 70 h 81"/>
                <a:gd name="T10" fmla="*/ 20 w 76"/>
                <a:gd name="T11" fmla="*/ 81 h 81"/>
                <a:gd name="T12" fmla="*/ 47 w 76"/>
                <a:gd name="T13" fmla="*/ 79 h 81"/>
                <a:gd name="T14" fmla="*/ 65 w 76"/>
                <a:gd name="T15" fmla="*/ 69 h 81"/>
                <a:gd name="T16" fmla="*/ 75 w 76"/>
                <a:gd name="T17" fmla="*/ 53 h 81"/>
                <a:gd name="T18" fmla="*/ 71 w 76"/>
                <a:gd name="T19" fmla="*/ 27 h 81"/>
                <a:gd name="T20" fmla="*/ 59 w 76"/>
                <a:gd name="T21" fmla="*/ 9 h 81"/>
                <a:gd name="T22" fmla="*/ 43 w 76"/>
                <a:gd name="T23" fmla="*/ 0 h 81"/>
                <a:gd name="T24" fmla="*/ 35 w 76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1"/>
                  </a:lnTo>
                  <a:lnTo>
                    <a:pt x="7" y="70"/>
                  </a:lnTo>
                  <a:lnTo>
                    <a:pt x="20" y="81"/>
                  </a:lnTo>
                  <a:lnTo>
                    <a:pt x="47" y="79"/>
                  </a:lnTo>
                  <a:lnTo>
                    <a:pt x="65" y="69"/>
                  </a:lnTo>
                  <a:lnTo>
                    <a:pt x="75" y="53"/>
                  </a:lnTo>
                  <a:lnTo>
                    <a:pt x="71" y="27"/>
                  </a:lnTo>
                  <a:lnTo>
                    <a:pt x="59" y="9"/>
                  </a:lnTo>
                  <a:lnTo>
                    <a:pt x="43" y="0"/>
                  </a:lnTo>
                  <a:lnTo>
                    <a:pt x="35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6629637" y="3588839"/>
            <a:ext cx="877824" cy="324094"/>
            <a:chOff x="3444506" y="1610875"/>
            <a:chExt cx="877824" cy="324094"/>
          </a:xfrm>
        </p:grpSpPr>
        <p:sp>
          <p:nvSpPr>
            <p:cNvPr id="390" name="Oval 49"/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Line 50"/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51"/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52"/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53"/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54"/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Arc 55"/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rc 56"/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57"/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389929" y="1318251"/>
            <a:ext cx="70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			B			C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389929" y="2645698"/>
            <a:ext cx="70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			E			F</a:t>
            </a:r>
          </a:p>
        </p:txBody>
      </p:sp>
    </p:spTree>
    <p:extLst>
      <p:ext uri="{BB962C8B-B14F-4D97-AF65-F5344CB8AC3E}">
        <p14:creationId xmlns:p14="http://schemas.microsoft.com/office/powerpoint/2010/main" val="20161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4804" y="287335"/>
            <a:ext cx="873762" cy="329164"/>
            <a:chOff x="2819189" y="3225139"/>
            <a:chExt cx="873762" cy="329164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H="1">
              <a:off x="2819189" y="328000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H="1">
              <a:off x="3473495" y="3389721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16"/>
            <p:cNvSpPr>
              <a:spLocks/>
            </p:cNvSpPr>
            <p:nvPr/>
          </p:nvSpPr>
          <p:spPr bwMode="auto">
            <a:xfrm>
              <a:off x="2983781" y="3225139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17"/>
            <p:cNvSpPr>
              <a:spLocks/>
            </p:cNvSpPr>
            <p:nvPr/>
          </p:nvSpPr>
          <p:spPr bwMode="auto">
            <a:xfrm flipV="1">
              <a:off x="2983781" y="3389721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H="1">
              <a:off x="2819189" y="3499442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19"/>
            <p:cNvSpPr>
              <a:spLocks/>
            </p:cNvSpPr>
            <p:nvPr/>
          </p:nvSpPr>
          <p:spPr bwMode="auto">
            <a:xfrm>
              <a:off x="2983781" y="3225139"/>
              <a:ext cx="438912" cy="17143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20"/>
            <p:cNvSpPr>
              <a:spLocks/>
            </p:cNvSpPr>
            <p:nvPr/>
          </p:nvSpPr>
          <p:spPr bwMode="auto">
            <a:xfrm flipV="1">
              <a:off x="2983781" y="3389721"/>
              <a:ext cx="438912" cy="164582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3412541" y="336125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58838" y="401678"/>
            <a:ext cx="873762" cy="329164"/>
            <a:chOff x="2819189" y="3225139"/>
            <a:chExt cx="873762" cy="329164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819189" y="328000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473495" y="3389721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16"/>
            <p:cNvSpPr>
              <a:spLocks/>
            </p:cNvSpPr>
            <p:nvPr/>
          </p:nvSpPr>
          <p:spPr bwMode="auto">
            <a:xfrm>
              <a:off x="2983781" y="3225139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2983781" y="3389721"/>
              <a:ext cx="109728" cy="164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2819189" y="3499442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19"/>
            <p:cNvSpPr>
              <a:spLocks/>
            </p:cNvSpPr>
            <p:nvPr/>
          </p:nvSpPr>
          <p:spPr bwMode="auto">
            <a:xfrm>
              <a:off x="2983781" y="3225139"/>
              <a:ext cx="438912" cy="17143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20"/>
            <p:cNvSpPr>
              <a:spLocks/>
            </p:cNvSpPr>
            <p:nvPr/>
          </p:nvSpPr>
          <p:spPr bwMode="auto">
            <a:xfrm flipV="1">
              <a:off x="2983781" y="3389721"/>
              <a:ext cx="438912" cy="164582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49"/>
            <p:cNvSpPr>
              <a:spLocks noChangeArrowheads="1"/>
            </p:cNvSpPr>
            <p:nvPr/>
          </p:nvSpPr>
          <p:spPr bwMode="auto">
            <a:xfrm>
              <a:off x="3412541" y="336125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2217824" y="564284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2821328" y="685327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rc 16"/>
          <p:cNvSpPr>
            <a:spLocks/>
          </p:cNvSpPr>
          <p:nvPr/>
        </p:nvSpPr>
        <p:spPr bwMode="auto">
          <a:xfrm>
            <a:off x="2382416" y="514560"/>
            <a:ext cx="109728" cy="16458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rc 17"/>
          <p:cNvSpPr>
            <a:spLocks/>
          </p:cNvSpPr>
          <p:nvPr/>
        </p:nvSpPr>
        <p:spPr bwMode="auto">
          <a:xfrm flipV="1">
            <a:off x="2382416" y="679142"/>
            <a:ext cx="109728" cy="16458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2217824" y="788863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rc 19"/>
          <p:cNvSpPr>
            <a:spLocks/>
          </p:cNvSpPr>
          <p:nvPr/>
        </p:nvSpPr>
        <p:spPr bwMode="auto">
          <a:xfrm>
            <a:off x="2382416" y="514560"/>
            <a:ext cx="438912" cy="171439"/>
          </a:xfrm>
          <a:custGeom>
            <a:avLst/>
            <a:gdLst>
              <a:gd name="T0" fmla="*/ 0 w 21600"/>
              <a:gd name="T1" fmla="*/ 0 h 22430"/>
              <a:gd name="T2" fmla="*/ 7 w 21600"/>
              <a:gd name="T3" fmla="*/ 1 h 22430"/>
              <a:gd name="T4" fmla="*/ 0 w 21600"/>
              <a:gd name="T5" fmla="*/ 1 h 22430"/>
              <a:gd name="T6" fmla="*/ 0 60000 65536"/>
              <a:gd name="T7" fmla="*/ 0 60000 65536"/>
              <a:gd name="T8" fmla="*/ 0 60000 65536"/>
              <a:gd name="T9" fmla="*/ 0 w 21600"/>
              <a:gd name="T10" fmla="*/ 0 h 22430"/>
              <a:gd name="T11" fmla="*/ 21600 w 21600"/>
              <a:gd name="T12" fmla="*/ 22430 h 22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4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</a:path>
              <a:path w="21600" h="224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rc 20"/>
          <p:cNvSpPr>
            <a:spLocks/>
          </p:cNvSpPr>
          <p:nvPr/>
        </p:nvSpPr>
        <p:spPr bwMode="auto">
          <a:xfrm flipV="1">
            <a:off x="2382416" y="679142"/>
            <a:ext cx="438912" cy="164582"/>
          </a:xfrm>
          <a:custGeom>
            <a:avLst/>
            <a:gdLst>
              <a:gd name="T0" fmla="*/ 0 w 21600"/>
              <a:gd name="T1" fmla="*/ 0 h 21600"/>
              <a:gd name="T2" fmla="*/ 7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996077" y="982051"/>
            <a:ext cx="54864" cy="5401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1397388" y="901989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H="1">
            <a:off x="2057512" y="1011710"/>
            <a:ext cx="1628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rc 16"/>
          <p:cNvSpPr>
            <a:spLocks/>
          </p:cNvSpPr>
          <p:nvPr/>
        </p:nvSpPr>
        <p:spPr bwMode="auto">
          <a:xfrm>
            <a:off x="1561980" y="847128"/>
            <a:ext cx="109728" cy="16458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rc 17"/>
          <p:cNvSpPr>
            <a:spLocks/>
          </p:cNvSpPr>
          <p:nvPr/>
        </p:nvSpPr>
        <p:spPr bwMode="auto">
          <a:xfrm flipV="1">
            <a:off x="1561980" y="1011710"/>
            <a:ext cx="109728" cy="16458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>
            <a:off x="1397388" y="1121431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rc 19"/>
          <p:cNvSpPr>
            <a:spLocks/>
          </p:cNvSpPr>
          <p:nvPr/>
        </p:nvSpPr>
        <p:spPr bwMode="auto">
          <a:xfrm>
            <a:off x="1561980" y="847128"/>
            <a:ext cx="438912" cy="171439"/>
          </a:xfrm>
          <a:custGeom>
            <a:avLst/>
            <a:gdLst>
              <a:gd name="T0" fmla="*/ 0 w 21600"/>
              <a:gd name="T1" fmla="*/ 0 h 22430"/>
              <a:gd name="T2" fmla="*/ 7 w 21600"/>
              <a:gd name="T3" fmla="*/ 1 h 22430"/>
              <a:gd name="T4" fmla="*/ 0 w 21600"/>
              <a:gd name="T5" fmla="*/ 1 h 22430"/>
              <a:gd name="T6" fmla="*/ 0 60000 65536"/>
              <a:gd name="T7" fmla="*/ 0 60000 65536"/>
              <a:gd name="T8" fmla="*/ 0 60000 65536"/>
              <a:gd name="T9" fmla="*/ 0 w 21600"/>
              <a:gd name="T10" fmla="*/ 0 h 22430"/>
              <a:gd name="T11" fmla="*/ 21600 w 21600"/>
              <a:gd name="T12" fmla="*/ 22430 h 22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4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</a:path>
              <a:path w="21600" h="224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rc 20"/>
          <p:cNvSpPr>
            <a:spLocks/>
          </p:cNvSpPr>
          <p:nvPr/>
        </p:nvSpPr>
        <p:spPr bwMode="auto">
          <a:xfrm flipV="1">
            <a:off x="1561980" y="1011710"/>
            <a:ext cx="438912" cy="164582"/>
          </a:xfrm>
          <a:custGeom>
            <a:avLst/>
            <a:gdLst>
              <a:gd name="T0" fmla="*/ 0 w 21600"/>
              <a:gd name="T1" fmla="*/ 0 h 21600"/>
              <a:gd name="T2" fmla="*/ 7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2224396" y="791665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8179" y="1655626"/>
            <a:ext cx="877824" cy="324094"/>
            <a:chOff x="6755255" y="1209110"/>
            <a:chExt cx="877824" cy="324094"/>
          </a:xfrm>
        </p:grpSpPr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Freeform 82"/>
          <p:cNvSpPr>
            <a:spLocks/>
          </p:cNvSpPr>
          <p:nvPr/>
        </p:nvSpPr>
        <p:spPr bwMode="auto">
          <a:xfrm>
            <a:off x="4843291" y="2143868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977933" y="1760358"/>
            <a:ext cx="873762" cy="326974"/>
            <a:chOff x="1279498" y="1914520"/>
            <a:chExt cx="873762" cy="326974"/>
          </a:xfrm>
        </p:grpSpPr>
        <p:sp>
          <p:nvSpPr>
            <p:cNvPr id="85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4830083" y="1868254"/>
            <a:ext cx="877824" cy="329163"/>
            <a:chOff x="2880" y="432"/>
            <a:chExt cx="768" cy="288"/>
          </a:xfrm>
        </p:grpSpPr>
        <p:sp>
          <p:nvSpPr>
            <p:cNvPr id="93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960048" y="2221914"/>
            <a:ext cx="877824" cy="324094"/>
            <a:chOff x="3539453" y="2510596"/>
            <a:chExt cx="877824" cy="324094"/>
          </a:xfrm>
        </p:grpSpPr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3539453" y="2564612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 flipH="1">
              <a:off x="4252685" y="2672643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 flipV="1">
              <a:off x="3864575" y="2510596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>
              <a:off x="3864575" y="283469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54"/>
            <p:cNvSpPr>
              <a:spLocks noChangeShapeType="1"/>
            </p:cNvSpPr>
            <p:nvPr/>
          </p:nvSpPr>
          <p:spPr bwMode="auto">
            <a:xfrm>
              <a:off x="3864575" y="2510596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55"/>
            <p:cNvSpPr>
              <a:spLocks/>
            </p:cNvSpPr>
            <p:nvPr/>
          </p:nvSpPr>
          <p:spPr bwMode="auto">
            <a:xfrm>
              <a:off x="4084031" y="2510596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rc 56"/>
            <p:cNvSpPr>
              <a:spLocks/>
            </p:cNvSpPr>
            <p:nvPr/>
          </p:nvSpPr>
          <p:spPr bwMode="auto">
            <a:xfrm flipV="1">
              <a:off x="4084031" y="2672643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7"/>
            <p:cNvSpPr>
              <a:spLocks noChangeShapeType="1"/>
            </p:cNvSpPr>
            <p:nvPr/>
          </p:nvSpPr>
          <p:spPr bwMode="auto">
            <a:xfrm flipH="1">
              <a:off x="3539453" y="2780674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49"/>
            <p:cNvSpPr>
              <a:spLocks noChangeArrowheads="1"/>
            </p:cNvSpPr>
            <p:nvPr/>
          </p:nvSpPr>
          <p:spPr bwMode="auto">
            <a:xfrm>
              <a:off x="3808356" y="2753985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49"/>
            <p:cNvSpPr>
              <a:spLocks noChangeArrowheads="1"/>
            </p:cNvSpPr>
            <p:nvPr/>
          </p:nvSpPr>
          <p:spPr bwMode="auto">
            <a:xfrm>
              <a:off x="3799889" y="2533854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6947" y="1653055"/>
            <a:ext cx="877824" cy="324094"/>
            <a:chOff x="6755255" y="1209110"/>
            <a:chExt cx="877824" cy="324094"/>
          </a:xfrm>
        </p:grpSpPr>
        <p:sp>
          <p:nvSpPr>
            <p:cNvPr id="113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044619" y="1871571"/>
            <a:ext cx="877824" cy="324094"/>
            <a:chOff x="6755255" y="1209110"/>
            <a:chExt cx="877824" cy="324094"/>
          </a:xfrm>
        </p:grpSpPr>
        <p:sp>
          <p:nvSpPr>
            <p:cNvPr id="124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Freeform 145"/>
          <p:cNvSpPr>
            <a:spLocks/>
          </p:cNvSpPr>
          <p:nvPr/>
        </p:nvSpPr>
        <p:spPr bwMode="auto">
          <a:xfrm>
            <a:off x="2045813" y="2145710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57822" y="2212263"/>
            <a:ext cx="877824" cy="324094"/>
            <a:chOff x="3539453" y="2510596"/>
            <a:chExt cx="877824" cy="324094"/>
          </a:xfrm>
        </p:grpSpPr>
        <p:sp>
          <p:nvSpPr>
            <p:cNvPr id="148" name="Line 50"/>
            <p:cNvSpPr>
              <a:spLocks noChangeShapeType="1"/>
            </p:cNvSpPr>
            <p:nvPr/>
          </p:nvSpPr>
          <p:spPr bwMode="auto">
            <a:xfrm flipH="1">
              <a:off x="3539453" y="2564612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51"/>
            <p:cNvSpPr>
              <a:spLocks noChangeShapeType="1"/>
            </p:cNvSpPr>
            <p:nvPr/>
          </p:nvSpPr>
          <p:spPr bwMode="auto">
            <a:xfrm flipH="1">
              <a:off x="4252685" y="2672643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52"/>
            <p:cNvSpPr>
              <a:spLocks noChangeShapeType="1"/>
            </p:cNvSpPr>
            <p:nvPr/>
          </p:nvSpPr>
          <p:spPr bwMode="auto">
            <a:xfrm flipV="1">
              <a:off x="3864575" y="2510596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53"/>
            <p:cNvSpPr>
              <a:spLocks noChangeShapeType="1"/>
            </p:cNvSpPr>
            <p:nvPr/>
          </p:nvSpPr>
          <p:spPr bwMode="auto">
            <a:xfrm>
              <a:off x="3864575" y="283469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54"/>
            <p:cNvSpPr>
              <a:spLocks noChangeShapeType="1"/>
            </p:cNvSpPr>
            <p:nvPr/>
          </p:nvSpPr>
          <p:spPr bwMode="auto">
            <a:xfrm>
              <a:off x="3864575" y="2510596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Arc 55"/>
            <p:cNvSpPr>
              <a:spLocks/>
            </p:cNvSpPr>
            <p:nvPr/>
          </p:nvSpPr>
          <p:spPr bwMode="auto">
            <a:xfrm>
              <a:off x="4084031" y="2510596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Arc 56"/>
            <p:cNvSpPr>
              <a:spLocks/>
            </p:cNvSpPr>
            <p:nvPr/>
          </p:nvSpPr>
          <p:spPr bwMode="auto">
            <a:xfrm flipV="1">
              <a:off x="4084031" y="2672643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57"/>
            <p:cNvSpPr>
              <a:spLocks noChangeShapeType="1"/>
            </p:cNvSpPr>
            <p:nvPr/>
          </p:nvSpPr>
          <p:spPr bwMode="auto">
            <a:xfrm flipH="1">
              <a:off x="3539453" y="2780674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49"/>
            <p:cNvSpPr>
              <a:spLocks noChangeArrowheads="1"/>
            </p:cNvSpPr>
            <p:nvPr/>
          </p:nvSpPr>
          <p:spPr bwMode="auto">
            <a:xfrm>
              <a:off x="3808356" y="2753985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49"/>
            <p:cNvSpPr>
              <a:spLocks noChangeArrowheads="1"/>
            </p:cNvSpPr>
            <p:nvPr/>
          </p:nvSpPr>
          <p:spPr bwMode="auto">
            <a:xfrm>
              <a:off x="3799889" y="2533854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75767" y="1761568"/>
            <a:ext cx="873762" cy="326974"/>
            <a:chOff x="1279498" y="1914520"/>
            <a:chExt cx="873762" cy="326974"/>
          </a:xfrm>
        </p:grpSpPr>
        <p:sp>
          <p:nvSpPr>
            <p:cNvPr id="159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466288" y="1870361"/>
            <a:ext cx="877824" cy="324094"/>
            <a:chOff x="6755255" y="1209110"/>
            <a:chExt cx="877824" cy="324094"/>
          </a:xfrm>
        </p:grpSpPr>
        <p:sp>
          <p:nvSpPr>
            <p:cNvPr id="186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" name="Freeform 195"/>
          <p:cNvSpPr>
            <a:spLocks/>
          </p:cNvSpPr>
          <p:nvPr/>
        </p:nvSpPr>
        <p:spPr bwMode="auto">
          <a:xfrm>
            <a:off x="7467482" y="2144500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6697436" y="1760358"/>
            <a:ext cx="873762" cy="326974"/>
            <a:chOff x="1279498" y="1914520"/>
            <a:chExt cx="873762" cy="326974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6" name="Group 4"/>
          <p:cNvGrpSpPr>
            <a:grpSpLocks/>
          </p:cNvGrpSpPr>
          <p:nvPr/>
        </p:nvGrpSpPr>
        <p:grpSpPr bwMode="auto">
          <a:xfrm>
            <a:off x="5866785" y="1649177"/>
            <a:ext cx="877824" cy="329163"/>
            <a:chOff x="2880" y="432"/>
            <a:chExt cx="768" cy="288"/>
          </a:xfrm>
        </p:grpSpPr>
        <p:sp>
          <p:nvSpPr>
            <p:cNvPr id="217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" name="Group 4"/>
          <p:cNvGrpSpPr>
            <a:grpSpLocks/>
          </p:cNvGrpSpPr>
          <p:nvPr/>
        </p:nvGrpSpPr>
        <p:grpSpPr bwMode="auto">
          <a:xfrm>
            <a:off x="6575316" y="2222446"/>
            <a:ext cx="877824" cy="329163"/>
            <a:chOff x="2880" y="432"/>
            <a:chExt cx="768" cy="288"/>
          </a:xfrm>
        </p:grpSpPr>
        <p:sp>
          <p:nvSpPr>
            <p:cNvPr id="226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" name="Freeform 244"/>
          <p:cNvSpPr>
            <a:spLocks/>
          </p:cNvSpPr>
          <p:nvPr/>
        </p:nvSpPr>
        <p:spPr bwMode="auto">
          <a:xfrm>
            <a:off x="2023509" y="3525383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1253463" y="3141241"/>
            <a:ext cx="873762" cy="326974"/>
            <a:chOff x="1279498" y="1914520"/>
            <a:chExt cx="873762" cy="326974"/>
          </a:xfrm>
        </p:grpSpPr>
        <p:sp>
          <p:nvSpPr>
            <p:cNvPr id="247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4" name="Group 4"/>
          <p:cNvGrpSpPr>
            <a:grpSpLocks/>
          </p:cNvGrpSpPr>
          <p:nvPr/>
        </p:nvGrpSpPr>
        <p:grpSpPr bwMode="auto">
          <a:xfrm>
            <a:off x="422812" y="3030060"/>
            <a:ext cx="877824" cy="329163"/>
            <a:chOff x="2880" y="432"/>
            <a:chExt cx="768" cy="288"/>
          </a:xfrm>
        </p:grpSpPr>
        <p:sp>
          <p:nvSpPr>
            <p:cNvPr id="255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" name="Group 4"/>
          <p:cNvGrpSpPr>
            <a:grpSpLocks/>
          </p:cNvGrpSpPr>
          <p:nvPr/>
        </p:nvGrpSpPr>
        <p:grpSpPr bwMode="auto">
          <a:xfrm>
            <a:off x="1131343" y="3603329"/>
            <a:ext cx="877824" cy="329163"/>
            <a:chOff x="2880" y="432"/>
            <a:chExt cx="768" cy="288"/>
          </a:xfrm>
        </p:grpSpPr>
        <p:sp>
          <p:nvSpPr>
            <p:cNvPr id="264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2" name="Group 4"/>
          <p:cNvGrpSpPr>
            <a:grpSpLocks/>
          </p:cNvGrpSpPr>
          <p:nvPr/>
        </p:nvGrpSpPr>
        <p:grpSpPr bwMode="auto">
          <a:xfrm>
            <a:off x="2035449" y="3249137"/>
            <a:ext cx="877824" cy="329163"/>
            <a:chOff x="2880" y="432"/>
            <a:chExt cx="768" cy="288"/>
          </a:xfrm>
        </p:grpSpPr>
        <p:sp>
          <p:nvSpPr>
            <p:cNvPr id="273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100109" y="3025747"/>
            <a:ext cx="877824" cy="324094"/>
            <a:chOff x="6755255" y="1209110"/>
            <a:chExt cx="877824" cy="324094"/>
          </a:xfrm>
        </p:grpSpPr>
        <p:sp>
          <p:nvSpPr>
            <p:cNvPr id="282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" name="Freeform 291"/>
          <p:cNvSpPr>
            <a:spLocks/>
          </p:cNvSpPr>
          <p:nvPr/>
        </p:nvSpPr>
        <p:spPr bwMode="auto">
          <a:xfrm>
            <a:off x="4815221" y="3513989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94" name="Line 59"/>
          <p:cNvSpPr>
            <a:spLocks noChangeShapeType="1"/>
          </p:cNvSpPr>
          <p:nvPr/>
        </p:nvSpPr>
        <p:spPr bwMode="auto">
          <a:xfrm flipH="1">
            <a:off x="3949863" y="3190112"/>
            <a:ext cx="233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60"/>
          <p:cNvSpPr>
            <a:spLocks noChangeShapeType="1"/>
          </p:cNvSpPr>
          <p:nvPr/>
        </p:nvSpPr>
        <p:spPr bwMode="auto">
          <a:xfrm flipH="1">
            <a:off x="4590622" y="3293966"/>
            <a:ext cx="233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Arc 61"/>
          <p:cNvSpPr>
            <a:spLocks/>
          </p:cNvSpPr>
          <p:nvPr/>
        </p:nvSpPr>
        <p:spPr bwMode="auto">
          <a:xfrm>
            <a:off x="4124615" y="3130479"/>
            <a:ext cx="116502" cy="1634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Arc 62"/>
          <p:cNvSpPr>
            <a:spLocks/>
          </p:cNvSpPr>
          <p:nvPr/>
        </p:nvSpPr>
        <p:spPr bwMode="auto">
          <a:xfrm flipV="1">
            <a:off x="4124615" y="3293966"/>
            <a:ext cx="116502" cy="1634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63"/>
          <p:cNvSpPr>
            <a:spLocks noChangeShapeType="1"/>
          </p:cNvSpPr>
          <p:nvPr/>
        </p:nvSpPr>
        <p:spPr bwMode="auto">
          <a:xfrm flipH="1">
            <a:off x="3949863" y="3402957"/>
            <a:ext cx="233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Arc 64"/>
          <p:cNvSpPr>
            <a:spLocks/>
          </p:cNvSpPr>
          <p:nvPr/>
        </p:nvSpPr>
        <p:spPr bwMode="auto">
          <a:xfrm>
            <a:off x="4124615" y="3130479"/>
            <a:ext cx="466006" cy="170299"/>
          </a:xfrm>
          <a:custGeom>
            <a:avLst/>
            <a:gdLst>
              <a:gd name="T0" fmla="*/ 0 w 21600"/>
              <a:gd name="T1" fmla="*/ 0 h 22430"/>
              <a:gd name="T2" fmla="*/ 7 w 21600"/>
              <a:gd name="T3" fmla="*/ 1 h 22430"/>
              <a:gd name="T4" fmla="*/ 0 w 21600"/>
              <a:gd name="T5" fmla="*/ 1 h 22430"/>
              <a:gd name="T6" fmla="*/ 0 60000 65536"/>
              <a:gd name="T7" fmla="*/ 0 60000 65536"/>
              <a:gd name="T8" fmla="*/ 0 60000 65536"/>
              <a:gd name="T9" fmla="*/ 0 w 21600"/>
              <a:gd name="T10" fmla="*/ 0 h 22430"/>
              <a:gd name="T11" fmla="*/ 21600 w 21600"/>
              <a:gd name="T12" fmla="*/ 22430 h 22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4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</a:path>
              <a:path w="21600" h="224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Arc 65"/>
          <p:cNvSpPr>
            <a:spLocks/>
          </p:cNvSpPr>
          <p:nvPr/>
        </p:nvSpPr>
        <p:spPr bwMode="auto">
          <a:xfrm flipV="1">
            <a:off x="4124615" y="3293966"/>
            <a:ext cx="466006" cy="163487"/>
          </a:xfrm>
          <a:custGeom>
            <a:avLst/>
            <a:gdLst>
              <a:gd name="T0" fmla="*/ 0 w 21600"/>
              <a:gd name="T1" fmla="*/ 0 h 21600"/>
              <a:gd name="T2" fmla="*/ 7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Oval 49"/>
          <p:cNvSpPr>
            <a:spLocks noChangeArrowheads="1"/>
          </p:cNvSpPr>
          <p:nvPr/>
        </p:nvSpPr>
        <p:spPr bwMode="auto">
          <a:xfrm>
            <a:off x="5470206" y="3386545"/>
            <a:ext cx="54864" cy="5401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Line 50"/>
          <p:cNvSpPr>
            <a:spLocks noChangeShapeType="1"/>
          </p:cNvSpPr>
          <p:nvPr/>
        </p:nvSpPr>
        <p:spPr bwMode="auto">
          <a:xfrm flipH="1">
            <a:off x="4811838" y="3293633"/>
            <a:ext cx="27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Line 51"/>
          <p:cNvSpPr>
            <a:spLocks noChangeShapeType="1"/>
          </p:cNvSpPr>
          <p:nvPr/>
        </p:nvSpPr>
        <p:spPr bwMode="auto">
          <a:xfrm flipH="1">
            <a:off x="5525070" y="3406801"/>
            <a:ext cx="1645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Line 52"/>
          <p:cNvSpPr>
            <a:spLocks noChangeShapeType="1"/>
          </p:cNvSpPr>
          <p:nvPr/>
        </p:nvSpPr>
        <p:spPr bwMode="auto">
          <a:xfrm flipV="1">
            <a:off x="5086158" y="3244754"/>
            <a:ext cx="0" cy="3240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Line 53"/>
          <p:cNvSpPr>
            <a:spLocks noChangeShapeType="1"/>
          </p:cNvSpPr>
          <p:nvPr/>
        </p:nvSpPr>
        <p:spPr bwMode="auto">
          <a:xfrm>
            <a:off x="5086158" y="3568848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Line 54"/>
          <p:cNvSpPr>
            <a:spLocks noChangeShapeType="1"/>
          </p:cNvSpPr>
          <p:nvPr/>
        </p:nvSpPr>
        <p:spPr bwMode="auto">
          <a:xfrm>
            <a:off x="5086158" y="3244754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Arc 55"/>
          <p:cNvSpPr>
            <a:spLocks/>
          </p:cNvSpPr>
          <p:nvPr/>
        </p:nvSpPr>
        <p:spPr bwMode="auto">
          <a:xfrm>
            <a:off x="5305614" y="3244754"/>
            <a:ext cx="164592" cy="162047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Arc 56"/>
          <p:cNvSpPr>
            <a:spLocks/>
          </p:cNvSpPr>
          <p:nvPr/>
        </p:nvSpPr>
        <p:spPr bwMode="auto">
          <a:xfrm flipV="1">
            <a:off x="5305614" y="3406801"/>
            <a:ext cx="164592" cy="162047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Line 57"/>
          <p:cNvSpPr>
            <a:spLocks noChangeShapeType="1"/>
          </p:cNvSpPr>
          <p:nvPr/>
        </p:nvSpPr>
        <p:spPr bwMode="auto">
          <a:xfrm flipH="1">
            <a:off x="4811838" y="3514832"/>
            <a:ext cx="27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1" name="Group 330"/>
          <p:cNvGrpSpPr/>
          <p:nvPr/>
        </p:nvGrpSpPr>
        <p:grpSpPr>
          <a:xfrm>
            <a:off x="3949863" y="3587399"/>
            <a:ext cx="873762" cy="326974"/>
            <a:chOff x="1279498" y="1914520"/>
            <a:chExt cx="873762" cy="326974"/>
          </a:xfrm>
        </p:grpSpPr>
        <p:sp>
          <p:nvSpPr>
            <p:cNvPr id="332" name="Line 59"/>
            <p:cNvSpPr>
              <a:spLocks noChangeShapeType="1"/>
            </p:cNvSpPr>
            <p:nvPr/>
          </p:nvSpPr>
          <p:spPr bwMode="auto">
            <a:xfrm flipH="1">
              <a:off x="1279498" y="1969016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60"/>
            <p:cNvSpPr>
              <a:spLocks noChangeShapeType="1"/>
            </p:cNvSpPr>
            <p:nvPr/>
          </p:nvSpPr>
          <p:spPr bwMode="auto">
            <a:xfrm flipH="1">
              <a:off x="1920257" y="2078007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Arc 61"/>
            <p:cNvSpPr>
              <a:spLocks/>
            </p:cNvSpPr>
            <p:nvPr/>
          </p:nvSpPr>
          <p:spPr bwMode="auto">
            <a:xfrm>
              <a:off x="1454250" y="1914520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Arc 62"/>
            <p:cNvSpPr>
              <a:spLocks/>
            </p:cNvSpPr>
            <p:nvPr/>
          </p:nvSpPr>
          <p:spPr bwMode="auto">
            <a:xfrm flipV="1">
              <a:off x="1454250" y="2078007"/>
              <a:ext cx="116502" cy="163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63"/>
            <p:cNvSpPr>
              <a:spLocks noChangeShapeType="1"/>
            </p:cNvSpPr>
            <p:nvPr/>
          </p:nvSpPr>
          <p:spPr bwMode="auto">
            <a:xfrm flipH="1">
              <a:off x="1279498" y="2186998"/>
              <a:ext cx="233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Arc 64"/>
            <p:cNvSpPr>
              <a:spLocks/>
            </p:cNvSpPr>
            <p:nvPr/>
          </p:nvSpPr>
          <p:spPr bwMode="auto">
            <a:xfrm>
              <a:off x="1454250" y="1914520"/>
              <a:ext cx="466006" cy="170299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Arc 65"/>
            <p:cNvSpPr>
              <a:spLocks/>
            </p:cNvSpPr>
            <p:nvPr/>
          </p:nvSpPr>
          <p:spPr bwMode="auto">
            <a:xfrm flipV="1">
              <a:off x="1454250" y="2078007"/>
              <a:ext cx="466006" cy="16348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7513643" y="3259870"/>
            <a:ext cx="877824" cy="324094"/>
            <a:chOff x="6755255" y="1209110"/>
            <a:chExt cx="877824" cy="324094"/>
          </a:xfrm>
        </p:grpSpPr>
        <p:sp>
          <p:nvSpPr>
            <p:cNvPr id="340" name="Line 50"/>
            <p:cNvSpPr>
              <a:spLocks noChangeShapeType="1"/>
            </p:cNvSpPr>
            <p:nvPr/>
          </p:nvSpPr>
          <p:spPr bwMode="auto">
            <a:xfrm flipH="1">
              <a:off x="6755255" y="1263126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51"/>
            <p:cNvSpPr>
              <a:spLocks noChangeShapeType="1"/>
            </p:cNvSpPr>
            <p:nvPr/>
          </p:nvSpPr>
          <p:spPr bwMode="auto">
            <a:xfrm flipH="1">
              <a:off x="7468487" y="1371157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52"/>
            <p:cNvSpPr>
              <a:spLocks noChangeShapeType="1"/>
            </p:cNvSpPr>
            <p:nvPr/>
          </p:nvSpPr>
          <p:spPr bwMode="auto">
            <a:xfrm flipV="1">
              <a:off x="7080377" y="1209110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53"/>
            <p:cNvSpPr>
              <a:spLocks noChangeShapeType="1"/>
            </p:cNvSpPr>
            <p:nvPr/>
          </p:nvSpPr>
          <p:spPr bwMode="auto">
            <a:xfrm>
              <a:off x="7080377" y="1533204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54"/>
            <p:cNvSpPr>
              <a:spLocks noChangeShapeType="1"/>
            </p:cNvSpPr>
            <p:nvPr/>
          </p:nvSpPr>
          <p:spPr bwMode="auto">
            <a:xfrm>
              <a:off x="7080377" y="1209110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Arc 55"/>
            <p:cNvSpPr>
              <a:spLocks/>
            </p:cNvSpPr>
            <p:nvPr/>
          </p:nvSpPr>
          <p:spPr bwMode="auto">
            <a:xfrm>
              <a:off x="7299833" y="1209110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Arc 56"/>
            <p:cNvSpPr>
              <a:spLocks/>
            </p:cNvSpPr>
            <p:nvPr/>
          </p:nvSpPr>
          <p:spPr bwMode="auto">
            <a:xfrm flipV="1">
              <a:off x="7299833" y="1371157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57"/>
            <p:cNvSpPr>
              <a:spLocks noChangeShapeType="1"/>
            </p:cNvSpPr>
            <p:nvPr/>
          </p:nvSpPr>
          <p:spPr bwMode="auto">
            <a:xfrm flipH="1">
              <a:off x="6755255" y="1479188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Oval 49"/>
            <p:cNvSpPr>
              <a:spLocks noChangeArrowheads="1"/>
            </p:cNvSpPr>
            <p:nvPr/>
          </p:nvSpPr>
          <p:spPr bwMode="auto">
            <a:xfrm>
              <a:off x="7024158" y="1452499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Oval 49"/>
            <p:cNvSpPr>
              <a:spLocks noChangeArrowheads="1"/>
            </p:cNvSpPr>
            <p:nvPr/>
          </p:nvSpPr>
          <p:spPr bwMode="auto">
            <a:xfrm>
              <a:off x="7015691" y="1232368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0" name="Freeform 349"/>
          <p:cNvSpPr>
            <a:spLocks/>
          </p:cNvSpPr>
          <p:nvPr/>
        </p:nvSpPr>
        <p:spPr bwMode="auto">
          <a:xfrm>
            <a:off x="7514837" y="3525383"/>
            <a:ext cx="45719" cy="2286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59" name="Group 4"/>
          <p:cNvGrpSpPr>
            <a:grpSpLocks/>
          </p:cNvGrpSpPr>
          <p:nvPr/>
        </p:nvGrpSpPr>
        <p:grpSpPr bwMode="auto">
          <a:xfrm>
            <a:off x="5914140" y="3036633"/>
            <a:ext cx="877824" cy="329163"/>
            <a:chOff x="2880" y="432"/>
            <a:chExt cx="768" cy="288"/>
          </a:xfrm>
        </p:grpSpPr>
        <p:sp>
          <p:nvSpPr>
            <p:cNvPr id="360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6781028" y="3142099"/>
            <a:ext cx="905311" cy="338880"/>
            <a:chOff x="2444792" y="1272371"/>
            <a:chExt cx="796925" cy="318770"/>
          </a:xfrm>
        </p:grpSpPr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2444792" y="1325711"/>
              <a:ext cx="212090" cy="12700"/>
            </a:xfrm>
            <a:custGeom>
              <a:avLst/>
              <a:gdLst>
                <a:gd name="T0" fmla="*/ 333 w 334"/>
                <a:gd name="T1" fmla="*/ 0 h 20"/>
                <a:gd name="T2" fmla="*/ 0 w 334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4" h="20">
                  <a:moveTo>
                    <a:pt x="333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603542" y="1272371"/>
              <a:ext cx="106680" cy="158115"/>
            </a:xfrm>
            <a:custGeom>
              <a:avLst/>
              <a:gdLst>
                <a:gd name="T0" fmla="*/ 0 w 168"/>
                <a:gd name="T1" fmla="*/ 0 h 249"/>
                <a:gd name="T2" fmla="*/ 18 w 168"/>
                <a:gd name="T3" fmla="*/ 1 h 249"/>
                <a:gd name="T4" fmla="*/ 36 w 168"/>
                <a:gd name="T5" fmla="*/ 5 h 249"/>
                <a:gd name="T6" fmla="*/ 53 w 168"/>
                <a:gd name="T7" fmla="*/ 12 h 249"/>
                <a:gd name="T8" fmla="*/ 69 w 168"/>
                <a:gd name="T9" fmla="*/ 22 h 249"/>
                <a:gd name="T10" fmla="*/ 84 w 168"/>
                <a:gd name="T11" fmla="*/ 34 h 249"/>
                <a:gd name="T12" fmla="*/ 99 w 168"/>
                <a:gd name="T13" fmla="*/ 48 h 249"/>
                <a:gd name="T14" fmla="*/ 112 w 168"/>
                <a:gd name="T15" fmla="*/ 64 h 249"/>
                <a:gd name="T16" fmla="*/ 124 w 168"/>
                <a:gd name="T17" fmla="*/ 82 h 249"/>
                <a:gd name="T18" fmla="*/ 135 w 168"/>
                <a:gd name="T19" fmla="*/ 102 h 249"/>
                <a:gd name="T20" fmla="*/ 144 w 168"/>
                <a:gd name="T21" fmla="*/ 123 h 249"/>
                <a:gd name="T22" fmla="*/ 152 w 168"/>
                <a:gd name="T23" fmla="*/ 146 h 249"/>
                <a:gd name="T24" fmla="*/ 159 w 168"/>
                <a:gd name="T25" fmla="*/ 170 h 249"/>
                <a:gd name="T26" fmla="*/ 164 w 168"/>
                <a:gd name="T27" fmla="*/ 195 h 249"/>
                <a:gd name="T28" fmla="*/ 166 w 168"/>
                <a:gd name="T29" fmla="*/ 221 h 249"/>
                <a:gd name="T30" fmla="*/ 167 w 168"/>
                <a:gd name="T31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9">
                  <a:moveTo>
                    <a:pt x="0" y="0"/>
                  </a:moveTo>
                  <a:lnTo>
                    <a:pt x="18" y="1"/>
                  </a:lnTo>
                  <a:lnTo>
                    <a:pt x="36" y="5"/>
                  </a:lnTo>
                  <a:lnTo>
                    <a:pt x="53" y="12"/>
                  </a:lnTo>
                  <a:lnTo>
                    <a:pt x="69" y="22"/>
                  </a:lnTo>
                  <a:lnTo>
                    <a:pt x="84" y="34"/>
                  </a:lnTo>
                  <a:lnTo>
                    <a:pt x="99" y="48"/>
                  </a:lnTo>
                  <a:lnTo>
                    <a:pt x="112" y="64"/>
                  </a:lnTo>
                  <a:lnTo>
                    <a:pt x="124" y="82"/>
                  </a:lnTo>
                  <a:lnTo>
                    <a:pt x="135" y="102"/>
                  </a:lnTo>
                  <a:lnTo>
                    <a:pt x="144" y="123"/>
                  </a:lnTo>
                  <a:lnTo>
                    <a:pt x="152" y="146"/>
                  </a:lnTo>
                  <a:lnTo>
                    <a:pt x="159" y="170"/>
                  </a:lnTo>
                  <a:lnTo>
                    <a:pt x="164" y="195"/>
                  </a:lnTo>
                  <a:lnTo>
                    <a:pt x="166" y="221"/>
                  </a:lnTo>
                  <a:lnTo>
                    <a:pt x="167" y="248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2603542" y="1433661"/>
              <a:ext cx="106680" cy="157480"/>
            </a:xfrm>
            <a:custGeom>
              <a:avLst/>
              <a:gdLst>
                <a:gd name="T0" fmla="*/ 0 w 168"/>
                <a:gd name="T1" fmla="*/ 248 h 248"/>
                <a:gd name="T2" fmla="*/ 18 w 168"/>
                <a:gd name="T3" fmla="*/ 246 h 248"/>
                <a:gd name="T4" fmla="*/ 35 w 168"/>
                <a:gd name="T5" fmla="*/ 242 h 248"/>
                <a:gd name="T6" fmla="*/ 52 w 168"/>
                <a:gd name="T7" fmla="*/ 235 h 248"/>
                <a:gd name="T8" fmla="*/ 69 w 168"/>
                <a:gd name="T9" fmla="*/ 226 h 248"/>
                <a:gd name="T10" fmla="*/ 84 w 168"/>
                <a:gd name="T11" fmla="*/ 214 h 248"/>
                <a:gd name="T12" fmla="*/ 98 w 168"/>
                <a:gd name="T13" fmla="*/ 200 h 248"/>
                <a:gd name="T14" fmla="*/ 112 w 168"/>
                <a:gd name="T15" fmla="*/ 184 h 248"/>
                <a:gd name="T16" fmla="*/ 124 w 168"/>
                <a:gd name="T17" fmla="*/ 166 h 248"/>
                <a:gd name="T18" fmla="*/ 134 w 168"/>
                <a:gd name="T19" fmla="*/ 146 h 248"/>
                <a:gd name="T20" fmla="*/ 144 w 168"/>
                <a:gd name="T21" fmla="*/ 125 h 248"/>
                <a:gd name="T22" fmla="*/ 152 w 168"/>
                <a:gd name="T23" fmla="*/ 102 h 248"/>
                <a:gd name="T24" fmla="*/ 158 w 168"/>
                <a:gd name="T25" fmla="*/ 78 h 248"/>
                <a:gd name="T26" fmla="*/ 163 w 168"/>
                <a:gd name="T27" fmla="*/ 53 h 248"/>
                <a:gd name="T28" fmla="*/ 166 w 168"/>
                <a:gd name="T29" fmla="*/ 27 h 248"/>
                <a:gd name="T30" fmla="*/ 167 w 168"/>
                <a:gd name="T3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48">
                  <a:moveTo>
                    <a:pt x="0" y="248"/>
                  </a:moveTo>
                  <a:lnTo>
                    <a:pt x="18" y="246"/>
                  </a:lnTo>
                  <a:lnTo>
                    <a:pt x="35" y="242"/>
                  </a:lnTo>
                  <a:lnTo>
                    <a:pt x="52" y="235"/>
                  </a:lnTo>
                  <a:lnTo>
                    <a:pt x="69" y="226"/>
                  </a:lnTo>
                  <a:lnTo>
                    <a:pt x="84" y="214"/>
                  </a:lnTo>
                  <a:lnTo>
                    <a:pt x="98" y="200"/>
                  </a:lnTo>
                  <a:lnTo>
                    <a:pt x="112" y="184"/>
                  </a:lnTo>
                  <a:lnTo>
                    <a:pt x="124" y="166"/>
                  </a:lnTo>
                  <a:lnTo>
                    <a:pt x="134" y="146"/>
                  </a:lnTo>
                  <a:lnTo>
                    <a:pt x="144" y="125"/>
                  </a:lnTo>
                  <a:lnTo>
                    <a:pt x="152" y="102"/>
                  </a:lnTo>
                  <a:lnTo>
                    <a:pt x="158" y="78"/>
                  </a:lnTo>
                  <a:lnTo>
                    <a:pt x="163" y="53"/>
                  </a:lnTo>
                  <a:lnTo>
                    <a:pt x="166" y="27"/>
                  </a:lnTo>
                  <a:lnTo>
                    <a:pt x="167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1" name="Freeform 380"/>
            <p:cNvSpPr>
              <a:spLocks/>
            </p:cNvSpPr>
            <p:nvPr/>
          </p:nvSpPr>
          <p:spPr bwMode="auto">
            <a:xfrm>
              <a:off x="2444792" y="1537801"/>
              <a:ext cx="212090" cy="12700"/>
            </a:xfrm>
            <a:custGeom>
              <a:avLst/>
              <a:gdLst>
                <a:gd name="T0" fmla="*/ 333 w 334"/>
                <a:gd name="T1" fmla="*/ 0 h 20"/>
                <a:gd name="T2" fmla="*/ 0 w 334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4" h="20">
                  <a:moveTo>
                    <a:pt x="333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2" name="Freeform 381"/>
            <p:cNvSpPr>
              <a:spLocks/>
            </p:cNvSpPr>
            <p:nvPr/>
          </p:nvSpPr>
          <p:spPr bwMode="auto">
            <a:xfrm>
              <a:off x="3028357" y="1431121"/>
              <a:ext cx="213360" cy="12700"/>
            </a:xfrm>
            <a:custGeom>
              <a:avLst/>
              <a:gdLst>
                <a:gd name="T0" fmla="*/ 335 w 336"/>
                <a:gd name="T1" fmla="*/ 0 h 20"/>
                <a:gd name="T2" fmla="*/ 0 w 33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20">
                  <a:moveTo>
                    <a:pt x="335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3" name="Freeform 382"/>
            <p:cNvSpPr>
              <a:spLocks/>
            </p:cNvSpPr>
            <p:nvPr/>
          </p:nvSpPr>
          <p:spPr bwMode="auto">
            <a:xfrm>
              <a:off x="2603542" y="1272371"/>
              <a:ext cx="424815" cy="166370"/>
            </a:xfrm>
            <a:custGeom>
              <a:avLst/>
              <a:gdLst>
                <a:gd name="T0" fmla="*/ 0 w 669"/>
                <a:gd name="T1" fmla="*/ 0 h 262"/>
                <a:gd name="T2" fmla="*/ 54 w 669"/>
                <a:gd name="T3" fmla="*/ 0 h 262"/>
                <a:gd name="T4" fmla="*/ 108 w 669"/>
                <a:gd name="T5" fmla="*/ 3 h 262"/>
                <a:gd name="T6" fmla="*/ 160 w 669"/>
                <a:gd name="T7" fmla="*/ 7 h 262"/>
                <a:gd name="T8" fmla="*/ 211 w 669"/>
                <a:gd name="T9" fmla="*/ 12 h 262"/>
                <a:gd name="T10" fmla="*/ 260 w 669"/>
                <a:gd name="T11" fmla="*/ 19 h 262"/>
                <a:gd name="T12" fmla="*/ 307 w 669"/>
                <a:gd name="T13" fmla="*/ 28 h 262"/>
                <a:gd name="T14" fmla="*/ 352 w 669"/>
                <a:gd name="T15" fmla="*/ 37 h 262"/>
                <a:gd name="T16" fmla="*/ 395 w 669"/>
                <a:gd name="T17" fmla="*/ 48 h 262"/>
                <a:gd name="T18" fmla="*/ 435 w 669"/>
                <a:gd name="T19" fmla="*/ 60 h 262"/>
                <a:gd name="T20" fmla="*/ 473 w 669"/>
                <a:gd name="T21" fmla="*/ 73 h 262"/>
                <a:gd name="T22" fmla="*/ 508 w 669"/>
                <a:gd name="T23" fmla="*/ 87 h 262"/>
                <a:gd name="T24" fmla="*/ 540 w 669"/>
                <a:gd name="T25" fmla="*/ 103 h 262"/>
                <a:gd name="T26" fmla="*/ 569 w 669"/>
                <a:gd name="T27" fmla="*/ 119 h 262"/>
                <a:gd name="T28" fmla="*/ 594 w 669"/>
                <a:gd name="T29" fmla="*/ 136 h 262"/>
                <a:gd name="T30" fmla="*/ 616 w 669"/>
                <a:gd name="T31" fmla="*/ 153 h 262"/>
                <a:gd name="T32" fmla="*/ 635 w 669"/>
                <a:gd name="T33" fmla="*/ 172 h 262"/>
                <a:gd name="T34" fmla="*/ 650 w 669"/>
                <a:gd name="T35" fmla="*/ 191 h 262"/>
                <a:gd name="T36" fmla="*/ 660 w 669"/>
                <a:gd name="T37" fmla="*/ 211 h 262"/>
                <a:gd name="T38" fmla="*/ 667 w 669"/>
                <a:gd name="T39" fmla="*/ 231 h 262"/>
                <a:gd name="T40" fmla="*/ 669 w 669"/>
                <a:gd name="T41" fmla="*/ 251 h 262"/>
                <a:gd name="T42" fmla="*/ 669 w 669"/>
                <a:gd name="T43" fmla="*/ 254 h 262"/>
                <a:gd name="T44" fmla="*/ 669 w 669"/>
                <a:gd name="T45" fmla="*/ 256 h 262"/>
                <a:gd name="T46" fmla="*/ 669 w 669"/>
                <a:gd name="T47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9" h="262">
                  <a:moveTo>
                    <a:pt x="0" y="0"/>
                  </a:moveTo>
                  <a:lnTo>
                    <a:pt x="54" y="0"/>
                  </a:lnTo>
                  <a:lnTo>
                    <a:pt x="108" y="3"/>
                  </a:lnTo>
                  <a:lnTo>
                    <a:pt x="160" y="7"/>
                  </a:lnTo>
                  <a:lnTo>
                    <a:pt x="211" y="12"/>
                  </a:lnTo>
                  <a:lnTo>
                    <a:pt x="260" y="19"/>
                  </a:lnTo>
                  <a:lnTo>
                    <a:pt x="307" y="28"/>
                  </a:lnTo>
                  <a:lnTo>
                    <a:pt x="352" y="37"/>
                  </a:lnTo>
                  <a:lnTo>
                    <a:pt x="395" y="48"/>
                  </a:lnTo>
                  <a:lnTo>
                    <a:pt x="435" y="60"/>
                  </a:lnTo>
                  <a:lnTo>
                    <a:pt x="473" y="73"/>
                  </a:lnTo>
                  <a:lnTo>
                    <a:pt x="508" y="87"/>
                  </a:lnTo>
                  <a:lnTo>
                    <a:pt x="540" y="103"/>
                  </a:lnTo>
                  <a:lnTo>
                    <a:pt x="569" y="119"/>
                  </a:lnTo>
                  <a:lnTo>
                    <a:pt x="594" y="136"/>
                  </a:lnTo>
                  <a:lnTo>
                    <a:pt x="616" y="153"/>
                  </a:lnTo>
                  <a:lnTo>
                    <a:pt x="635" y="172"/>
                  </a:lnTo>
                  <a:lnTo>
                    <a:pt x="650" y="191"/>
                  </a:lnTo>
                  <a:lnTo>
                    <a:pt x="660" y="211"/>
                  </a:lnTo>
                  <a:lnTo>
                    <a:pt x="667" y="231"/>
                  </a:lnTo>
                  <a:lnTo>
                    <a:pt x="669" y="251"/>
                  </a:lnTo>
                  <a:lnTo>
                    <a:pt x="669" y="254"/>
                  </a:lnTo>
                  <a:lnTo>
                    <a:pt x="669" y="256"/>
                  </a:lnTo>
                  <a:lnTo>
                    <a:pt x="669" y="261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2603542" y="1431121"/>
              <a:ext cx="424815" cy="160020"/>
            </a:xfrm>
            <a:custGeom>
              <a:avLst/>
              <a:gdLst>
                <a:gd name="T0" fmla="*/ 0 w 669"/>
                <a:gd name="T1" fmla="*/ 251 h 252"/>
                <a:gd name="T2" fmla="*/ 54 w 669"/>
                <a:gd name="T3" fmla="*/ 251 h 252"/>
                <a:gd name="T4" fmla="*/ 108 w 669"/>
                <a:gd name="T5" fmla="*/ 248 h 252"/>
                <a:gd name="T6" fmla="*/ 160 w 669"/>
                <a:gd name="T7" fmla="*/ 244 h 252"/>
                <a:gd name="T8" fmla="*/ 211 w 669"/>
                <a:gd name="T9" fmla="*/ 239 h 252"/>
                <a:gd name="T10" fmla="*/ 260 w 669"/>
                <a:gd name="T11" fmla="*/ 232 h 252"/>
                <a:gd name="T12" fmla="*/ 307 w 669"/>
                <a:gd name="T13" fmla="*/ 223 h 252"/>
                <a:gd name="T14" fmla="*/ 352 w 669"/>
                <a:gd name="T15" fmla="*/ 214 h 252"/>
                <a:gd name="T16" fmla="*/ 395 w 669"/>
                <a:gd name="T17" fmla="*/ 203 h 252"/>
                <a:gd name="T18" fmla="*/ 435 w 669"/>
                <a:gd name="T19" fmla="*/ 191 h 252"/>
                <a:gd name="T20" fmla="*/ 473 w 669"/>
                <a:gd name="T21" fmla="*/ 178 h 252"/>
                <a:gd name="T22" fmla="*/ 508 w 669"/>
                <a:gd name="T23" fmla="*/ 164 h 252"/>
                <a:gd name="T24" fmla="*/ 540 w 669"/>
                <a:gd name="T25" fmla="*/ 148 h 252"/>
                <a:gd name="T26" fmla="*/ 569 w 669"/>
                <a:gd name="T27" fmla="*/ 132 h 252"/>
                <a:gd name="T28" fmla="*/ 594 w 669"/>
                <a:gd name="T29" fmla="*/ 115 h 252"/>
                <a:gd name="T30" fmla="*/ 616 w 669"/>
                <a:gd name="T31" fmla="*/ 98 h 252"/>
                <a:gd name="T32" fmla="*/ 635 w 669"/>
                <a:gd name="T33" fmla="*/ 79 h 252"/>
                <a:gd name="T34" fmla="*/ 650 w 669"/>
                <a:gd name="T35" fmla="*/ 60 h 252"/>
                <a:gd name="T36" fmla="*/ 660 w 669"/>
                <a:gd name="T37" fmla="*/ 40 h 252"/>
                <a:gd name="T38" fmla="*/ 667 w 669"/>
                <a:gd name="T39" fmla="*/ 20 h 252"/>
                <a:gd name="T40" fmla="*/ 669 w 669"/>
                <a:gd name="T4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9" h="252">
                  <a:moveTo>
                    <a:pt x="0" y="251"/>
                  </a:moveTo>
                  <a:lnTo>
                    <a:pt x="54" y="251"/>
                  </a:lnTo>
                  <a:lnTo>
                    <a:pt x="108" y="248"/>
                  </a:lnTo>
                  <a:lnTo>
                    <a:pt x="160" y="244"/>
                  </a:lnTo>
                  <a:lnTo>
                    <a:pt x="211" y="239"/>
                  </a:lnTo>
                  <a:lnTo>
                    <a:pt x="260" y="232"/>
                  </a:lnTo>
                  <a:lnTo>
                    <a:pt x="307" y="223"/>
                  </a:lnTo>
                  <a:lnTo>
                    <a:pt x="352" y="214"/>
                  </a:lnTo>
                  <a:lnTo>
                    <a:pt x="395" y="203"/>
                  </a:lnTo>
                  <a:lnTo>
                    <a:pt x="435" y="191"/>
                  </a:lnTo>
                  <a:lnTo>
                    <a:pt x="473" y="178"/>
                  </a:lnTo>
                  <a:lnTo>
                    <a:pt x="508" y="164"/>
                  </a:lnTo>
                  <a:lnTo>
                    <a:pt x="540" y="148"/>
                  </a:lnTo>
                  <a:lnTo>
                    <a:pt x="569" y="132"/>
                  </a:lnTo>
                  <a:lnTo>
                    <a:pt x="594" y="115"/>
                  </a:lnTo>
                  <a:lnTo>
                    <a:pt x="616" y="98"/>
                  </a:lnTo>
                  <a:lnTo>
                    <a:pt x="635" y="79"/>
                  </a:lnTo>
                  <a:lnTo>
                    <a:pt x="650" y="60"/>
                  </a:lnTo>
                  <a:lnTo>
                    <a:pt x="660" y="40"/>
                  </a:lnTo>
                  <a:lnTo>
                    <a:pt x="667" y="20"/>
                  </a:lnTo>
                  <a:lnTo>
                    <a:pt x="66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5" name="Freeform 384"/>
            <p:cNvSpPr>
              <a:spLocks/>
            </p:cNvSpPr>
            <p:nvPr/>
          </p:nvSpPr>
          <p:spPr bwMode="auto">
            <a:xfrm>
              <a:off x="2627672" y="1511766"/>
              <a:ext cx="47625" cy="51435"/>
            </a:xfrm>
            <a:custGeom>
              <a:avLst/>
              <a:gdLst>
                <a:gd name="T0" fmla="*/ 36 w 75"/>
                <a:gd name="T1" fmla="*/ 0 h 81"/>
                <a:gd name="T2" fmla="*/ 14 w 75"/>
                <a:gd name="T3" fmla="*/ 6 h 81"/>
                <a:gd name="T4" fmla="*/ 0 w 75"/>
                <a:gd name="T5" fmla="*/ 22 h 81"/>
                <a:gd name="T6" fmla="*/ 0 w 75"/>
                <a:gd name="T7" fmla="*/ 50 h 81"/>
                <a:gd name="T8" fmla="*/ 8 w 75"/>
                <a:gd name="T9" fmla="*/ 70 h 81"/>
                <a:gd name="T10" fmla="*/ 21 w 75"/>
                <a:gd name="T11" fmla="*/ 81 h 81"/>
                <a:gd name="T12" fmla="*/ 47 w 75"/>
                <a:gd name="T13" fmla="*/ 78 h 81"/>
                <a:gd name="T14" fmla="*/ 65 w 75"/>
                <a:gd name="T15" fmla="*/ 68 h 81"/>
                <a:gd name="T16" fmla="*/ 75 w 75"/>
                <a:gd name="T17" fmla="*/ 52 h 81"/>
                <a:gd name="T18" fmla="*/ 71 w 75"/>
                <a:gd name="T19" fmla="*/ 26 h 81"/>
                <a:gd name="T20" fmla="*/ 60 w 75"/>
                <a:gd name="T21" fmla="*/ 9 h 81"/>
                <a:gd name="T22" fmla="*/ 43 w 75"/>
                <a:gd name="T23" fmla="*/ 0 h 81"/>
                <a:gd name="T24" fmla="*/ 36 w 7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81">
                  <a:moveTo>
                    <a:pt x="36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1" y="81"/>
                  </a:lnTo>
                  <a:lnTo>
                    <a:pt x="47" y="78"/>
                  </a:lnTo>
                  <a:lnTo>
                    <a:pt x="65" y="68"/>
                  </a:lnTo>
                  <a:lnTo>
                    <a:pt x="75" y="52"/>
                  </a:lnTo>
                  <a:lnTo>
                    <a:pt x="71" y="26"/>
                  </a:lnTo>
                  <a:lnTo>
                    <a:pt x="60" y="9"/>
                  </a:lnTo>
                  <a:lnTo>
                    <a:pt x="43" y="0"/>
                  </a:lnTo>
                  <a:lnTo>
                    <a:pt x="3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6" name="Freeform 385"/>
            <p:cNvSpPr>
              <a:spLocks/>
            </p:cNvSpPr>
            <p:nvPr/>
          </p:nvSpPr>
          <p:spPr bwMode="auto">
            <a:xfrm>
              <a:off x="2627672" y="1511766"/>
              <a:ext cx="47625" cy="51435"/>
            </a:xfrm>
            <a:custGeom>
              <a:avLst/>
              <a:gdLst>
                <a:gd name="T0" fmla="*/ 36 w 75"/>
                <a:gd name="T1" fmla="*/ 0 h 81"/>
                <a:gd name="T2" fmla="*/ 14 w 75"/>
                <a:gd name="T3" fmla="*/ 6 h 81"/>
                <a:gd name="T4" fmla="*/ 0 w 75"/>
                <a:gd name="T5" fmla="*/ 22 h 81"/>
                <a:gd name="T6" fmla="*/ 0 w 75"/>
                <a:gd name="T7" fmla="*/ 50 h 81"/>
                <a:gd name="T8" fmla="*/ 8 w 75"/>
                <a:gd name="T9" fmla="*/ 70 h 81"/>
                <a:gd name="T10" fmla="*/ 21 w 75"/>
                <a:gd name="T11" fmla="*/ 81 h 81"/>
                <a:gd name="T12" fmla="*/ 47 w 75"/>
                <a:gd name="T13" fmla="*/ 78 h 81"/>
                <a:gd name="T14" fmla="*/ 65 w 75"/>
                <a:gd name="T15" fmla="*/ 68 h 81"/>
                <a:gd name="T16" fmla="*/ 75 w 75"/>
                <a:gd name="T17" fmla="*/ 52 h 81"/>
                <a:gd name="T18" fmla="*/ 71 w 75"/>
                <a:gd name="T19" fmla="*/ 26 h 81"/>
                <a:gd name="T20" fmla="*/ 60 w 75"/>
                <a:gd name="T21" fmla="*/ 9 h 81"/>
                <a:gd name="T22" fmla="*/ 43 w 75"/>
                <a:gd name="T23" fmla="*/ 0 h 81"/>
                <a:gd name="T24" fmla="*/ 36 w 7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81">
                  <a:moveTo>
                    <a:pt x="36" y="0"/>
                  </a:moveTo>
                  <a:lnTo>
                    <a:pt x="14" y="6"/>
                  </a:lnTo>
                  <a:lnTo>
                    <a:pt x="0" y="22"/>
                  </a:lnTo>
                  <a:lnTo>
                    <a:pt x="0" y="50"/>
                  </a:lnTo>
                  <a:lnTo>
                    <a:pt x="8" y="70"/>
                  </a:lnTo>
                  <a:lnTo>
                    <a:pt x="21" y="81"/>
                  </a:lnTo>
                  <a:lnTo>
                    <a:pt x="47" y="78"/>
                  </a:lnTo>
                  <a:lnTo>
                    <a:pt x="65" y="68"/>
                  </a:lnTo>
                  <a:lnTo>
                    <a:pt x="75" y="52"/>
                  </a:lnTo>
                  <a:lnTo>
                    <a:pt x="71" y="26"/>
                  </a:lnTo>
                  <a:lnTo>
                    <a:pt x="60" y="9"/>
                  </a:lnTo>
                  <a:lnTo>
                    <a:pt x="43" y="0"/>
                  </a:lnTo>
                  <a:lnTo>
                    <a:pt x="36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7" name="Freeform 386"/>
            <p:cNvSpPr>
              <a:spLocks/>
            </p:cNvSpPr>
            <p:nvPr/>
          </p:nvSpPr>
          <p:spPr bwMode="auto">
            <a:xfrm>
              <a:off x="2627672" y="1298406"/>
              <a:ext cx="48260" cy="51435"/>
            </a:xfrm>
            <a:custGeom>
              <a:avLst/>
              <a:gdLst>
                <a:gd name="T0" fmla="*/ 35 w 76"/>
                <a:gd name="T1" fmla="*/ 0 h 81"/>
                <a:gd name="T2" fmla="*/ 14 w 76"/>
                <a:gd name="T3" fmla="*/ 5 h 81"/>
                <a:gd name="T4" fmla="*/ 0 w 76"/>
                <a:gd name="T5" fmla="*/ 21 h 81"/>
                <a:gd name="T6" fmla="*/ 0 w 76"/>
                <a:gd name="T7" fmla="*/ 51 h 81"/>
                <a:gd name="T8" fmla="*/ 7 w 76"/>
                <a:gd name="T9" fmla="*/ 70 h 81"/>
                <a:gd name="T10" fmla="*/ 20 w 76"/>
                <a:gd name="T11" fmla="*/ 81 h 81"/>
                <a:gd name="T12" fmla="*/ 47 w 76"/>
                <a:gd name="T13" fmla="*/ 79 h 81"/>
                <a:gd name="T14" fmla="*/ 65 w 76"/>
                <a:gd name="T15" fmla="*/ 69 h 81"/>
                <a:gd name="T16" fmla="*/ 75 w 76"/>
                <a:gd name="T17" fmla="*/ 53 h 81"/>
                <a:gd name="T18" fmla="*/ 71 w 76"/>
                <a:gd name="T19" fmla="*/ 27 h 81"/>
                <a:gd name="T20" fmla="*/ 59 w 76"/>
                <a:gd name="T21" fmla="*/ 9 h 81"/>
                <a:gd name="T22" fmla="*/ 43 w 76"/>
                <a:gd name="T23" fmla="*/ 0 h 81"/>
                <a:gd name="T24" fmla="*/ 35 w 76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1"/>
                  </a:lnTo>
                  <a:lnTo>
                    <a:pt x="7" y="70"/>
                  </a:lnTo>
                  <a:lnTo>
                    <a:pt x="20" y="81"/>
                  </a:lnTo>
                  <a:lnTo>
                    <a:pt x="47" y="79"/>
                  </a:lnTo>
                  <a:lnTo>
                    <a:pt x="65" y="69"/>
                  </a:lnTo>
                  <a:lnTo>
                    <a:pt x="75" y="53"/>
                  </a:lnTo>
                  <a:lnTo>
                    <a:pt x="71" y="27"/>
                  </a:lnTo>
                  <a:lnTo>
                    <a:pt x="59" y="9"/>
                  </a:lnTo>
                  <a:lnTo>
                    <a:pt x="43" y="0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2627672" y="1298406"/>
              <a:ext cx="48260" cy="51435"/>
            </a:xfrm>
            <a:custGeom>
              <a:avLst/>
              <a:gdLst>
                <a:gd name="T0" fmla="*/ 35 w 76"/>
                <a:gd name="T1" fmla="*/ 0 h 81"/>
                <a:gd name="T2" fmla="*/ 14 w 76"/>
                <a:gd name="T3" fmla="*/ 5 h 81"/>
                <a:gd name="T4" fmla="*/ 0 w 76"/>
                <a:gd name="T5" fmla="*/ 21 h 81"/>
                <a:gd name="T6" fmla="*/ 0 w 76"/>
                <a:gd name="T7" fmla="*/ 51 h 81"/>
                <a:gd name="T8" fmla="*/ 7 w 76"/>
                <a:gd name="T9" fmla="*/ 70 h 81"/>
                <a:gd name="T10" fmla="*/ 20 w 76"/>
                <a:gd name="T11" fmla="*/ 81 h 81"/>
                <a:gd name="T12" fmla="*/ 47 w 76"/>
                <a:gd name="T13" fmla="*/ 79 h 81"/>
                <a:gd name="T14" fmla="*/ 65 w 76"/>
                <a:gd name="T15" fmla="*/ 69 h 81"/>
                <a:gd name="T16" fmla="*/ 75 w 76"/>
                <a:gd name="T17" fmla="*/ 53 h 81"/>
                <a:gd name="T18" fmla="*/ 71 w 76"/>
                <a:gd name="T19" fmla="*/ 27 h 81"/>
                <a:gd name="T20" fmla="*/ 59 w 76"/>
                <a:gd name="T21" fmla="*/ 9 h 81"/>
                <a:gd name="T22" fmla="*/ 43 w 76"/>
                <a:gd name="T23" fmla="*/ 0 h 81"/>
                <a:gd name="T24" fmla="*/ 35 w 76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1">
                  <a:moveTo>
                    <a:pt x="35" y="0"/>
                  </a:moveTo>
                  <a:lnTo>
                    <a:pt x="14" y="5"/>
                  </a:lnTo>
                  <a:lnTo>
                    <a:pt x="0" y="21"/>
                  </a:lnTo>
                  <a:lnTo>
                    <a:pt x="0" y="51"/>
                  </a:lnTo>
                  <a:lnTo>
                    <a:pt x="7" y="70"/>
                  </a:lnTo>
                  <a:lnTo>
                    <a:pt x="20" y="81"/>
                  </a:lnTo>
                  <a:lnTo>
                    <a:pt x="47" y="79"/>
                  </a:lnTo>
                  <a:lnTo>
                    <a:pt x="65" y="69"/>
                  </a:lnTo>
                  <a:lnTo>
                    <a:pt x="75" y="53"/>
                  </a:lnTo>
                  <a:lnTo>
                    <a:pt x="71" y="27"/>
                  </a:lnTo>
                  <a:lnTo>
                    <a:pt x="59" y="9"/>
                  </a:lnTo>
                  <a:lnTo>
                    <a:pt x="43" y="0"/>
                  </a:lnTo>
                  <a:lnTo>
                    <a:pt x="35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6629637" y="3588839"/>
            <a:ext cx="877824" cy="324094"/>
            <a:chOff x="3444506" y="1610875"/>
            <a:chExt cx="877824" cy="324094"/>
          </a:xfrm>
        </p:grpSpPr>
        <p:sp>
          <p:nvSpPr>
            <p:cNvPr id="390" name="Oval 49"/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Line 50"/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51"/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52"/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53"/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54"/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Arc 55"/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rc 56"/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57"/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389929" y="1318251"/>
            <a:ext cx="70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			B			C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389929" y="2645698"/>
            <a:ext cx="70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			E			F</a:t>
            </a:r>
          </a:p>
        </p:txBody>
      </p:sp>
    </p:spTree>
    <p:extLst>
      <p:ext uri="{BB962C8B-B14F-4D97-AF65-F5344CB8AC3E}">
        <p14:creationId xmlns:p14="http://schemas.microsoft.com/office/powerpoint/2010/main" val="30727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1803" y="4049950"/>
            <a:ext cx="1143000" cy="457200"/>
            <a:chOff x="5004110" y="2428333"/>
            <a:chExt cx="1143000" cy="457200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8" name="Freeform 27"/>
          <p:cNvSpPr>
            <a:spLocks/>
          </p:cNvSpPr>
          <p:nvPr/>
        </p:nvSpPr>
        <p:spPr bwMode="auto">
          <a:xfrm>
            <a:off x="2094803" y="4264146"/>
            <a:ext cx="12700" cy="4572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101153" y="4638796"/>
            <a:ext cx="1219200" cy="469900"/>
            <a:chOff x="3784910" y="3037933"/>
            <a:chExt cx="1219200" cy="469900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784910" y="31141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165910" y="3037933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165910" y="34951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165910" y="30379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99310" y="3266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470710" y="3037933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470710" y="3266533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784910" y="34189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7" name="Freeform 36"/>
          <p:cNvSpPr>
            <a:spLocks/>
          </p:cNvSpPr>
          <p:nvPr/>
        </p:nvSpPr>
        <p:spPr bwMode="auto">
          <a:xfrm>
            <a:off x="2094803" y="5026146"/>
            <a:ext cx="12700" cy="457200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58153" y="4660015"/>
            <a:ext cx="1143000" cy="457200"/>
            <a:chOff x="5004110" y="2428333"/>
            <a:chExt cx="1143000" cy="457200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64503" y="5266270"/>
            <a:ext cx="1143000" cy="457200"/>
            <a:chOff x="5004110" y="2428333"/>
            <a:chExt cx="1143000" cy="457200"/>
          </a:xfrm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67" name="Straight Connector 66"/>
          <p:cNvCxnSpPr>
            <a:stCxn id="45" idx="0"/>
          </p:cNvCxnSpPr>
          <p:nvPr/>
        </p:nvCxnSpPr>
        <p:spPr>
          <a:xfrm flipV="1">
            <a:off x="2100518" y="4888445"/>
            <a:ext cx="381635" cy="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4"/>
          <p:cNvGrpSpPr>
            <a:grpSpLocks/>
          </p:cNvGrpSpPr>
          <p:nvPr/>
        </p:nvGrpSpPr>
        <p:grpSpPr bwMode="auto">
          <a:xfrm>
            <a:off x="4964431" y="4679392"/>
            <a:ext cx="877824" cy="329163"/>
            <a:chOff x="2880" y="432"/>
            <a:chExt cx="768" cy="288"/>
          </a:xfrm>
        </p:grpSpPr>
        <p:sp>
          <p:nvSpPr>
            <p:cNvPr id="71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13"/>
          <p:cNvGrpSpPr>
            <a:grpSpLocks/>
          </p:cNvGrpSpPr>
          <p:nvPr/>
        </p:nvGrpSpPr>
        <p:grpSpPr bwMode="auto">
          <a:xfrm>
            <a:off x="4137407" y="4453967"/>
            <a:ext cx="822960" cy="329163"/>
            <a:chOff x="2880" y="1008"/>
            <a:chExt cx="720" cy="288"/>
          </a:xfrm>
        </p:grpSpPr>
        <p:sp>
          <p:nvSpPr>
            <p:cNvPr id="80" name="Line 14"/>
            <p:cNvSpPr>
              <a:spLocks noChangeShapeType="1"/>
            </p:cNvSpPr>
            <p:nvPr/>
          </p:nvSpPr>
          <p:spPr bwMode="auto">
            <a:xfrm flipH="1">
              <a:off x="2880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5"/>
            <p:cNvSpPr>
              <a:spLocks noChangeShapeType="1"/>
            </p:cNvSpPr>
            <p:nvPr/>
          </p:nvSpPr>
          <p:spPr bwMode="auto">
            <a:xfrm flipH="1">
              <a:off x="340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rc 16"/>
            <p:cNvSpPr>
              <a:spLocks/>
            </p:cNvSpPr>
            <p:nvPr/>
          </p:nvSpPr>
          <p:spPr bwMode="auto">
            <a:xfrm>
              <a:off x="3024" y="100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rc 17"/>
            <p:cNvSpPr>
              <a:spLocks/>
            </p:cNvSpPr>
            <p:nvPr/>
          </p:nvSpPr>
          <p:spPr bwMode="auto">
            <a:xfrm flipV="1">
              <a:off x="3024" y="115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 flipH="1">
              <a:off x="2880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rc 19"/>
            <p:cNvSpPr>
              <a:spLocks/>
            </p:cNvSpPr>
            <p:nvPr/>
          </p:nvSpPr>
          <p:spPr bwMode="auto">
            <a:xfrm>
              <a:off x="3024" y="1008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rc 20"/>
            <p:cNvSpPr>
              <a:spLocks/>
            </p:cNvSpPr>
            <p:nvPr/>
          </p:nvSpPr>
          <p:spPr bwMode="auto">
            <a:xfrm flipV="1">
              <a:off x="3024" y="1152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Line 21"/>
          <p:cNvSpPr>
            <a:spLocks noChangeShapeType="1"/>
          </p:cNvSpPr>
          <p:nvPr/>
        </p:nvSpPr>
        <p:spPr bwMode="auto">
          <a:xfrm>
            <a:off x="4964431" y="4951968"/>
            <a:ext cx="0" cy="109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>
            <a:off x="4964431" y="4622806"/>
            <a:ext cx="0" cy="109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3868294" y="4367933"/>
            <a:ext cx="272034" cy="27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3592831" y="4794245"/>
            <a:ext cx="54749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dirty="0"/>
              <a:t>C=0</a:t>
            </a:r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3868294" y="5017115"/>
            <a:ext cx="272034" cy="27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D</a:t>
            </a:r>
          </a:p>
        </p:txBody>
      </p:sp>
      <p:sp>
        <p:nvSpPr>
          <p:cNvPr id="92" name="Text Box 46"/>
          <p:cNvSpPr txBox="1">
            <a:spLocks noChangeArrowheads="1"/>
          </p:cNvSpPr>
          <p:nvPr/>
        </p:nvSpPr>
        <p:spPr bwMode="auto">
          <a:xfrm>
            <a:off x="4746118" y="5071976"/>
            <a:ext cx="27317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F</a:t>
            </a:r>
          </a:p>
        </p:txBody>
      </p: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4746118" y="4380505"/>
            <a:ext cx="273177" cy="27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E</a:t>
            </a:r>
          </a:p>
        </p:txBody>
      </p:sp>
      <p:grpSp>
        <p:nvGrpSpPr>
          <p:cNvPr id="94" name="Group 13"/>
          <p:cNvGrpSpPr>
            <a:grpSpLocks/>
          </p:cNvGrpSpPr>
          <p:nvPr/>
        </p:nvGrpSpPr>
        <p:grpSpPr bwMode="auto">
          <a:xfrm>
            <a:off x="4141471" y="4899504"/>
            <a:ext cx="822960" cy="329163"/>
            <a:chOff x="2880" y="1008"/>
            <a:chExt cx="720" cy="288"/>
          </a:xfrm>
        </p:grpSpPr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H="1">
              <a:off x="2880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5"/>
            <p:cNvSpPr>
              <a:spLocks noChangeShapeType="1"/>
            </p:cNvSpPr>
            <p:nvPr/>
          </p:nvSpPr>
          <p:spPr bwMode="auto">
            <a:xfrm flipH="1">
              <a:off x="340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rc 16"/>
            <p:cNvSpPr>
              <a:spLocks/>
            </p:cNvSpPr>
            <p:nvPr/>
          </p:nvSpPr>
          <p:spPr bwMode="auto">
            <a:xfrm>
              <a:off x="3024" y="100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17"/>
            <p:cNvSpPr>
              <a:spLocks/>
            </p:cNvSpPr>
            <p:nvPr/>
          </p:nvSpPr>
          <p:spPr bwMode="auto">
            <a:xfrm flipV="1">
              <a:off x="3024" y="115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8"/>
            <p:cNvSpPr>
              <a:spLocks noChangeShapeType="1"/>
            </p:cNvSpPr>
            <p:nvPr/>
          </p:nvSpPr>
          <p:spPr bwMode="auto">
            <a:xfrm flipH="1">
              <a:off x="2880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rc 19"/>
            <p:cNvSpPr>
              <a:spLocks/>
            </p:cNvSpPr>
            <p:nvPr/>
          </p:nvSpPr>
          <p:spPr bwMode="auto">
            <a:xfrm>
              <a:off x="3024" y="1008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rc 20"/>
            <p:cNvSpPr>
              <a:spLocks/>
            </p:cNvSpPr>
            <p:nvPr/>
          </p:nvSpPr>
          <p:spPr bwMode="auto">
            <a:xfrm flipV="1">
              <a:off x="3024" y="1152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Freeform 101"/>
          <p:cNvSpPr>
            <a:spLocks/>
          </p:cNvSpPr>
          <p:nvPr/>
        </p:nvSpPr>
        <p:spPr bwMode="auto">
          <a:xfrm>
            <a:off x="1877178" y="2730718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1953378" y="2759293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962778" y="2606893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1343778" y="2531328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1343778" y="2987893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1343778" y="2531328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1648578" y="2531328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1648578" y="2759293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962778" y="2911693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1887899" y="3480693"/>
            <a:ext cx="74930" cy="75565"/>
          </a:xfrm>
          <a:custGeom>
            <a:avLst/>
            <a:gdLst>
              <a:gd name="T0" fmla="*/ 59 w 118"/>
              <a:gd name="T1" fmla="*/ 0 h 119"/>
              <a:gd name="T2" fmla="*/ 37 w 118"/>
              <a:gd name="T3" fmla="*/ 4 h 119"/>
              <a:gd name="T4" fmla="*/ 19 w 118"/>
              <a:gd name="T5" fmla="*/ 15 h 119"/>
              <a:gd name="T6" fmla="*/ 6 w 118"/>
              <a:gd name="T7" fmla="*/ 32 h 119"/>
              <a:gd name="T8" fmla="*/ 0 w 118"/>
              <a:gd name="T9" fmla="*/ 54 h 119"/>
              <a:gd name="T10" fmla="*/ 3 w 118"/>
              <a:gd name="T11" fmla="*/ 78 h 119"/>
              <a:gd name="T12" fmla="*/ 14 w 118"/>
              <a:gd name="T13" fmla="*/ 98 h 119"/>
              <a:gd name="T14" fmla="*/ 29 w 118"/>
              <a:gd name="T15" fmla="*/ 112 h 119"/>
              <a:gd name="T16" fmla="*/ 49 w 118"/>
              <a:gd name="T17" fmla="*/ 119 h 119"/>
              <a:gd name="T18" fmla="*/ 75 w 118"/>
              <a:gd name="T19" fmla="*/ 116 h 119"/>
              <a:gd name="T20" fmla="*/ 95 w 118"/>
              <a:gd name="T21" fmla="*/ 106 h 119"/>
              <a:gd name="T22" fmla="*/ 110 w 118"/>
              <a:gd name="T23" fmla="*/ 92 h 119"/>
              <a:gd name="T24" fmla="*/ 118 w 118"/>
              <a:gd name="T25" fmla="*/ 73 h 119"/>
              <a:gd name="T26" fmla="*/ 115 w 118"/>
              <a:gd name="T27" fmla="*/ 46 h 119"/>
              <a:gd name="T28" fmla="*/ 107 w 118"/>
              <a:gd name="T29" fmla="*/ 25 h 119"/>
              <a:gd name="T30" fmla="*/ 93 w 118"/>
              <a:gd name="T31" fmla="*/ 10 h 119"/>
              <a:gd name="T32" fmla="*/ 75 w 118"/>
              <a:gd name="T33" fmla="*/ 2 h 119"/>
              <a:gd name="T34" fmla="*/ 59 w 11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0"/>
                </a:moveTo>
                <a:lnTo>
                  <a:pt x="37" y="4"/>
                </a:lnTo>
                <a:lnTo>
                  <a:pt x="19" y="15"/>
                </a:lnTo>
                <a:lnTo>
                  <a:pt x="6" y="32"/>
                </a:lnTo>
                <a:lnTo>
                  <a:pt x="0" y="54"/>
                </a:lnTo>
                <a:lnTo>
                  <a:pt x="3" y="78"/>
                </a:lnTo>
                <a:lnTo>
                  <a:pt x="14" y="98"/>
                </a:lnTo>
                <a:lnTo>
                  <a:pt x="29" y="112"/>
                </a:lnTo>
                <a:lnTo>
                  <a:pt x="49" y="119"/>
                </a:lnTo>
                <a:lnTo>
                  <a:pt x="75" y="116"/>
                </a:lnTo>
                <a:lnTo>
                  <a:pt x="95" y="106"/>
                </a:lnTo>
                <a:lnTo>
                  <a:pt x="110" y="92"/>
                </a:lnTo>
                <a:lnTo>
                  <a:pt x="118" y="73"/>
                </a:lnTo>
                <a:lnTo>
                  <a:pt x="115" y="46"/>
                </a:lnTo>
                <a:lnTo>
                  <a:pt x="107" y="25"/>
                </a:lnTo>
                <a:lnTo>
                  <a:pt x="93" y="10"/>
                </a:lnTo>
                <a:lnTo>
                  <a:pt x="75" y="2"/>
                </a:lnTo>
                <a:lnTo>
                  <a:pt x="5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1964099" y="3509268"/>
            <a:ext cx="228600" cy="12700"/>
          </a:xfrm>
          <a:custGeom>
            <a:avLst/>
            <a:gdLst>
              <a:gd name="T0" fmla="*/ 359 w 360"/>
              <a:gd name="T1" fmla="*/ 0 h 20"/>
              <a:gd name="T2" fmla="*/ 0 w 36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20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973499" y="335686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1354499" y="3281303"/>
            <a:ext cx="12700" cy="456565"/>
          </a:xfrm>
          <a:custGeom>
            <a:avLst/>
            <a:gdLst>
              <a:gd name="T0" fmla="*/ 0 w 20"/>
              <a:gd name="T1" fmla="*/ 719 h 719"/>
              <a:gd name="T2" fmla="*/ 0 w 20"/>
              <a:gd name="T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19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1354499" y="3737868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1354499" y="3281303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0" name="Freeform 119"/>
          <p:cNvSpPr>
            <a:spLocks/>
          </p:cNvSpPr>
          <p:nvPr/>
        </p:nvSpPr>
        <p:spPr bwMode="auto">
          <a:xfrm>
            <a:off x="1659299" y="3281303"/>
            <a:ext cx="228600" cy="227965"/>
          </a:xfrm>
          <a:custGeom>
            <a:avLst/>
            <a:gdLst>
              <a:gd name="T0" fmla="*/ 0 w 360"/>
              <a:gd name="T1" fmla="*/ 0 h 359"/>
              <a:gd name="T2" fmla="*/ 29 w 360"/>
              <a:gd name="T3" fmla="*/ 1 h 359"/>
              <a:gd name="T4" fmla="*/ 58 w 360"/>
              <a:gd name="T5" fmla="*/ 4 h 359"/>
              <a:gd name="T6" fmla="*/ 86 w 360"/>
              <a:gd name="T7" fmla="*/ 10 h 359"/>
              <a:gd name="T8" fmla="*/ 113 w 360"/>
              <a:gd name="T9" fmla="*/ 18 h 359"/>
              <a:gd name="T10" fmla="*/ 140 w 360"/>
              <a:gd name="T11" fmla="*/ 28 h 359"/>
              <a:gd name="T12" fmla="*/ 165 w 360"/>
              <a:gd name="T13" fmla="*/ 40 h 359"/>
              <a:gd name="T14" fmla="*/ 189 w 360"/>
              <a:gd name="T15" fmla="*/ 53 h 359"/>
              <a:gd name="T16" fmla="*/ 212 w 360"/>
              <a:gd name="T17" fmla="*/ 69 h 359"/>
              <a:gd name="T18" fmla="*/ 234 w 360"/>
              <a:gd name="T19" fmla="*/ 86 h 359"/>
              <a:gd name="T20" fmla="*/ 254 w 360"/>
              <a:gd name="T21" fmla="*/ 105 h 359"/>
              <a:gd name="T22" fmla="*/ 273 w 360"/>
              <a:gd name="T23" fmla="*/ 125 h 359"/>
              <a:gd name="T24" fmla="*/ 290 w 360"/>
              <a:gd name="T25" fmla="*/ 147 h 359"/>
              <a:gd name="T26" fmla="*/ 306 w 360"/>
              <a:gd name="T27" fmla="*/ 170 h 359"/>
              <a:gd name="T28" fmla="*/ 319 w 360"/>
              <a:gd name="T29" fmla="*/ 194 h 359"/>
              <a:gd name="T30" fmla="*/ 331 w 360"/>
              <a:gd name="T31" fmla="*/ 219 h 359"/>
              <a:gd name="T32" fmla="*/ 341 w 360"/>
              <a:gd name="T33" fmla="*/ 246 h 359"/>
              <a:gd name="T34" fmla="*/ 349 w 360"/>
              <a:gd name="T35" fmla="*/ 273 h 359"/>
              <a:gd name="T36" fmla="*/ 355 w 360"/>
              <a:gd name="T37" fmla="*/ 301 h 359"/>
              <a:gd name="T38" fmla="*/ 358 w 360"/>
              <a:gd name="T39" fmla="*/ 330 h 359"/>
              <a:gd name="T40" fmla="*/ 359 w 360"/>
              <a:gd name="T41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59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1659299" y="3509268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973499" y="366166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2192266" y="2901682"/>
            <a:ext cx="1143000" cy="457200"/>
            <a:chOff x="5004110" y="2428333"/>
            <a:chExt cx="1143000" cy="457200"/>
          </a:xfrm>
        </p:grpSpPr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31" name="Freeform 130"/>
          <p:cNvSpPr>
            <a:spLocks/>
          </p:cNvSpPr>
          <p:nvPr/>
        </p:nvSpPr>
        <p:spPr bwMode="auto">
          <a:xfrm>
            <a:off x="2183061" y="2738152"/>
            <a:ext cx="45719" cy="249741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2194214" y="3269692"/>
            <a:ext cx="45719" cy="249741"/>
          </a:xfrm>
          <a:custGeom>
            <a:avLst/>
            <a:gdLst>
              <a:gd name="T0" fmla="*/ 0 w 20"/>
              <a:gd name="T1" fmla="*/ 0 h 720"/>
              <a:gd name="T2" fmla="*/ 0 w 20"/>
              <a:gd name="T3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0"/>
                </a:moveTo>
                <a:lnTo>
                  <a:pt x="0" y="71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70678" y="2386993"/>
            <a:ext cx="38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C’</a:t>
            </a:r>
          </a:p>
          <a:p>
            <a:r>
              <a:rPr lang="en-US" dirty="0"/>
              <a:t>B’</a:t>
            </a:r>
          </a:p>
        </p:txBody>
      </p:sp>
      <p:sp>
        <p:nvSpPr>
          <p:cNvPr id="135" name="Text Box 46"/>
          <p:cNvSpPr txBox="1">
            <a:spLocks noChangeArrowheads="1"/>
          </p:cNvSpPr>
          <p:nvPr/>
        </p:nvSpPr>
        <p:spPr bwMode="auto">
          <a:xfrm>
            <a:off x="3277449" y="2994284"/>
            <a:ext cx="273177" cy="2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F</a:t>
            </a:r>
          </a:p>
        </p:txBody>
      </p:sp>
      <p:sp>
        <p:nvSpPr>
          <p:cNvPr id="265" name="Line 5"/>
          <p:cNvSpPr>
            <a:spLocks noChangeShapeType="1"/>
          </p:cNvSpPr>
          <p:nvPr/>
        </p:nvSpPr>
        <p:spPr bwMode="auto">
          <a:xfrm flipH="1">
            <a:off x="5164066" y="2801972"/>
            <a:ext cx="27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6"/>
          <p:cNvSpPr>
            <a:spLocks noChangeShapeType="1"/>
          </p:cNvSpPr>
          <p:nvPr/>
        </p:nvSpPr>
        <p:spPr bwMode="auto">
          <a:xfrm flipH="1">
            <a:off x="5822434" y="2911693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7"/>
          <p:cNvSpPr>
            <a:spLocks noChangeShapeType="1"/>
          </p:cNvSpPr>
          <p:nvPr/>
        </p:nvSpPr>
        <p:spPr bwMode="auto">
          <a:xfrm flipV="1">
            <a:off x="5438386" y="2747111"/>
            <a:ext cx="0" cy="329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8"/>
          <p:cNvSpPr>
            <a:spLocks noChangeShapeType="1"/>
          </p:cNvSpPr>
          <p:nvPr/>
        </p:nvSpPr>
        <p:spPr bwMode="auto">
          <a:xfrm>
            <a:off x="5438386" y="3076274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9"/>
          <p:cNvSpPr>
            <a:spLocks noChangeShapeType="1"/>
          </p:cNvSpPr>
          <p:nvPr/>
        </p:nvSpPr>
        <p:spPr bwMode="auto">
          <a:xfrm>
            <a:off x="5438386" y="2747111"/>
            <a:ext cx="2194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Arc 10"/>
          <p:cNvSpPr>
            <a:spLocks/>
          </p:cNvSpPr>
          <p:nvPr/>
        </p:nvSpPr>
        <p:spPr bwMode="auto">
          <a:xfrm>
            <a:off x="5657842" y="2747111"/>
            <a:ext cx="164592" cy="164582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Arc 11"/>
          <p:cNvSpPr>
            <a:spLocks/>
          </p:cNvSpPr>
          <p:nvPr/>
        </p:nvSpPr>
        <p:spPr bwMode="auto">
          <a:xfrm flipV="1">
            <a:off x="5657842" y="2911693"/>
            <a:ext cx="164592" cy="164582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12"/>
          <p:cNvSpPr>
            <a:spLocks noChangeShapeType="1"/>
          </p:cNvSpPr>
          <p:nvPr/>
        </p:nvSpPr>
        <p:spPr bwMode="auto">
          <a:xfrm flipH="1" flipV="1">
            <a:off x="4337042" y="3015228"/>
            <a:ext cx="1101344" cy="61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3" name="Group 13"/>
          <p:cNvGrpSpPr>
            <a:grpSpLocks/>
          </p:cNvGrpSpPr>
          <p:nvPr/>
        </p:nvGrpSpPr>
        <p:grpSpPr bwMode="auto">
          <a:xfrm>
            <a:off x="4337042" y="2521686"/>
            <a:ext cx="822960" cy="329163"/>
            <a:chOff x="2880" y="1008"/>
            <a:chExt cx="720" cy="288"/>
          </a:xfrm>
        </p:grpSpPr>
        <p:sp>
          <p:nvSpPr>
            <p:cNvPr id="274" name="Line 14"/>
            <p:cNvSpPr>
              <a:spLocks noChangeShapeType="1"/>
            </p:cNvSpPr>
            <p:nvPr/>
          </p:nvSpPr>
          <p:spPr bwMode="auto">
            <a:xfrm flipH="1">
              <a:off x="2880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15"/>
            <p:cNvSpPr>
              <a:spLocks noChangeShapeType="1"/>
            </p:cNvSpPr>
            <p:nvPr/>
          </p:nvSpPr>
          <p:spPr bwMode="auto">
            <a:xfrm flipH="1">
              <a:off x="340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Arc 16"/>
            <p:cNvSpPr>
              <a:spLocks/>
            </p:cNvSpPr>
            <p:nvPr/>
          </p:nvSpPr>
          <p:spPr bwMode="auto">
            <a:xfrm>
              <a:off x="3024" y="100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Arc 17"/>
            <p:cNvSpPr>
              <a:spLocks/>
            </p:cNvSpPr>
            <p:nvPr/>
          </p:nvSpPr>
          <p:spPr bwMode="auto">
            <a:xfrm flipV="1">
              <a:off x="3024" y="115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18"/>
            <p:cNvSpPr>
              <a:spLocks noChangeShapeType="1"/>
            </p:cNvSpPr>
            <p:nvPr/>
          </p:nvSpPr>
          <p:spPr bwMode="auto">
            <a:xfrm flipH="1">
              <a:off x="2880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Arc 19"/>
            <p:cNvSpPr>
              <a:spLocks/>
            </p:cNvSpPr>
            <p:nvPr/>
          </p:nvSpPr>
          <p:spPr bwMode="auto">
            <a:xfrm>
              <a:off x="3024" y="1008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Arc 20"/>
            <p:cNvSpPr>
              <a:spLocks/>
            </p:cNvSpPr>
            <p:nvPr/>
          </p:nvSpPr>
          <p:spPr bwMode="auto">
            <a:xfrm flipV="1">
              <a:off x="3024" y="1152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2" name="Line 22"/>
          <p:cNvSpPr>
            <a:spLocks noChangeShapeType="1"/>
          </p:cNvSpPr>
          <p:nvPr/>
        </p:nvSpPr>
        <p:spPr bwMode="auto">
          <a:xfrm>
            <a:off x="5164066" y="2690525"/>
            <a:ext cx="0" cy="109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Text Box 31"/>
          <p:cNvSpPr txBox="1">
            <a:spLocks noChangeArrowheads="1"/>
          </p:cNvSpPr>
          <p:nvPr/>
        </p:nvSpPr>
        <p:spPr bwMode="auto">
          <a:xfrm>
            <a:off x="4091551" y="2395879"/>
            <a:ext cx="27203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1200" dirty="0"/>
              <a:t>A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1200" dirty="0"/>
              <a:t>B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1200" dirty="0"/>
              <a:t>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7700" y="2386993"/>
            <a:ext cx="1462088" cy="78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 Box 31"/>
          <p:cNvSpPr txBox="1">
            <a:spLocks noChangeArrowheads="1"/>
          </p:cNvSpPr>
          <p:nvPr/>
        </p:nvSpPr>
        <p:spPr bwMode="auto">
          <a:xfrm>
            <a:off x="5922073" y="2634693"/>
            <a:ext cx="2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120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773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21907"/>
              </p:ext>
            </p:extLst>
          </p:nvPr>
        </p:nvGraphicFramePr>
        <p:xfrm>
          <a:off x="1554324" y="232012"/>
          <a:ext cx="1489126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 flipV="1">
            <a:off x="1712035" y="250229"/>
            <a:ext cx="319963" cy="487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3448" y="92858"/>
            <a:ext cx="3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4324" y="375796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BC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137"/>
              </p:ext>
            </p:extLst>
          </p:nvPr>
        </p:nvGraphicFramePr>
        <p:xfrm>
          <a:off x="3944957" y="232012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 flipV="1">
            <a:off x="3944957" y="277524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5250" y="498350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4130" y="214020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99476" y="2238233"/>
            <a:ext cx="848440" cy="286603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47666" y="706017"/>
            <a:ext cx="300250" cy="426747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49941" y="2195898"/>
            <a:ext cx="300250" cy="426747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42245" y="652795"/>
            <a:ext cx="368489" cy="357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57121"/>
              </p:ext>
            </p:extLst>
          </p:nvPr>
        </p:nvGraphicFramePr>
        <p:xfrm>
          <a:off x="634236" y="3080964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 flipV="1">
            <a:off x="634236" y="3126476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4529" y="3347302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3409" y="3062972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40947"/>
              </p:ext>
            </p:extLst>
          </p:nvPr>
        </p:nvGraphicFramePr>
        <p:xfrm>
          <a:off x="3390340" y="3062972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3390340" y="3108484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70633" y="3329310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9513" y="3044980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25250" y="5049672"/>
            <a:ext cx="1643037" cy="327546"/>
          </a:xfrm>
          <a:prstGeom prst="rect">
            <a:avLst/>
          </a:prstGeom>
          <a:solidFill>
            <a:schemeClr val="accent5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2785" y="4549356"/>
            <a:ext cx="718773" cy="800565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95938"/>
              </p:ext>
            </p:extLst>
          </p:nvPr>
        </p:nvGraphicFramePr>
        <p:xfrm>
          <a:off x="6271522" y="3121032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H="1" flipV="1">
            <a:off x="6243087" y="3169460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23380" y="3390286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12260" y="3105956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42682"/>
              </p:ext>
            </p:extLst>
          </p:nvPr>
        </p:nvGraphicFramePr>
        <p:xfrm>
          <a:off x="9404062" y="353174"/>
          <a:ext cx="1489126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 flipH="1" flipV="1">
            <a:off x="9561773" y="371391"/>
            <a:ext cx="319963" cy="487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23186" y="214020"/>
            <a:ext cx="3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4062" y="496958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BC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75764"/>
              </p:ext>
            </p:extLst>
          </p:nvPr>
        </p:nvGraphicFramePr>
        <p:xfrm>
          <a:off x="9199707" y="2984278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" name="Straight Connector 51"/>
          <p:cNvCxnSpPr/>
          <p:nvPr/>
        </p:nvCxnSpPr>
        <p:spPr>
          <a:xfrm flipH="1" flipV="1">
            <a:off x="9199707" y="3029790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80000" y="3250616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468880" y="2966286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788749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93306"/>
              </p:ext>
            </p:extLst>
          </p:nvPr>
        </p:nvGraphicFramePr>
        <p:xfrm>
          <a:off x="415872" y="283173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 flipV="1">
            <a:off x="415872" y="328685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165" y="549511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5045" y="265181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676"/>
              </p:ext>
            </p:extLst>
          </p:nvPr>
        </p:nvGraphicFramePr>
        <p:xfrm>
          <a:off x="3171976" y="26518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3171976" y="31069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2269" y="53151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41149" y="24718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20532" y="1787857"/>
            <a:ext cx="1643037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87982" y="808518"/>
            <a:ext cx="362417" cy="800565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57242" y="810793"/>
            <a:ext cx="362417" cy="800565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35079"/>
              </p:ext>
            </p:extLst>
          </p:nvPr>
        </p:nvGraphicFramePr>
        <p:xfrm>
          <a:off x="5998955" y="327276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flipH="1" flipV="1">
            <a:off x="5998955" y="372788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79248" y="593614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68128" y="309284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9744"/>
              </p:ext>
            </p:extLst>
          </p:nvPr>
        </p:nvGraphicFramePr>
        <p:xfrm>
          <a:off x="433692" y="319242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flipH="1" flipV="1">
            <a:off x="433692" y="323793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3985" y="345875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2865" y="317442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66952"/>
              </p:ext>
            </p:extLst>
          </p:nvPr>
        </p:nvGraphicFramePr>
        <p:xfrm>
          <a:off x="3238312" y="321890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flipH="1" flipV="1">
            <a:off x="3238312" y="326441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18605" y="348523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07485" y="320090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804693" y="5229367"/>
            <a:ext cx="1643037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91046" y="4260376"/>
            <a:ext cx="1643037" cy="327546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214127" y="3769057"/>
            <a:ext cx="344226" cy="1785582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795994" y="3774632"/>
            <a:ext cx="748710" cy="800565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262296" y="3821373"/>
            <a:ext cx="719137" cy="709684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56571" y="5165678"/>
            <a:ext cx="719137" cy="419683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01106" y="3682620"/>
            <a:ext cx="719137" cy="419683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67405" y="3684892"/>
            <a:ext cx="719137" cy="419683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256029" y="5174776"/>
            <a:ext cx="719137" cy="419683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98784"/>
              </p:ext>
            </p:extLst>
          </p:nvPr>
        </p:nvGraphicFramePr>
        <p:xfrm>
          <a:off x="5983583" y="3229120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8" name="Straight Connector 77"/>
          <p:cNvCxnSpPr/>
          <p:nvPr/>
        </p:nvCxnSpPr>
        <p:spPr>
          <a:xfrm flipH="1" flipV="1">
            <a:off x="5983583" y="3274632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63876" y="3495458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252756" y="3211128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49964" y="5239586"/>
            <a:ext cx="1643037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536317" y="4270595"/>
            <a:ext cx="1643037" cy="327546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59398" y="3779276"/>
            <a:ext cx="344226" cy="1785582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541265" y="3784851"/>
            <a:ext cx="748710" cy="800565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89684"/>
              </p:ext>
            </p:extLst>
          </p:nvPr>
        </p:nvGraphicFramePr>
        <p:xfrm>
          <a:off x="8695492" y="3274632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1" name="Straight Connector 90"/>
          <p:cNvCxnSpPr/>
          <p:nvPr/>
        </p:nvCxnSpPr>
        <p:spPr>
          <a:xfrm flipH="1" flipV="1">
            <a:off x="8695492" y="3320144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675785" y="3540970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64665" y="3256640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261873" y="5285098"/>
            <a:ext cx="1643037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671307" y="3824788"/>
            <a:ext cx="764063" cy="818865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671307" y="3824788"/>
            <a:ext cx="344226" cy="1785582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53174" y="3830363"/>
            <a:ext cx="748710" cy="800565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5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60533"/>
              </p:ext>
            </p:extLst>
          </p:nvPr>
        </p:nvGraphicFramePr>
        <p:xfrm>
          <a:off x="415872" y="283173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 flipV="1">
            <a:off x="415872" y="328685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165" y="549511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045" y="265181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56948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0DB23-AA55-3545-B0FE-4D1B10CFBA18}"/>
              </a:ext>
            </a:extLst>
          </p:cNvPr>
          <p:cNvSpPr/>
          <p:nvPr/>
        </p:nvSpPr>
        <p:spPr>
          <a:xfrm>
            <a:off x="156446" y="1204789"/>
            <a:ext cx="4253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logic[7:0]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wire logic[7:0] A,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wire logic[1:0] ctrl);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case(ctrl)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0: Q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1: Q = A+B;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2: Q = A-B;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3: Q = ~A;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default: Q = ‘X;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A0690-B7A2-6C49-930D-E7D45274011C}"/>
              </a:ext>
            </a:extLst>
          </p:cNvPr>
          <p:cNvSpPr/>
          <p:nvPr/>
        </p:nvSpPr>
        <p:spPr>
          <a:xfrm>
            <a:off x="6016450" y="1166842"/>
            <a:ext cx="51423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logic[9:0]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wire logic[9:0] A, B, C);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if(A &gt;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(B &gt; C)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Q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(C &gt; 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Q =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if (B &gt; C)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Q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Q =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89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05813"/>
              </p:ext>
            </p:extLst>
          </p:nvPr>
        </p:nvGraphicFramePr>
        <p:xfrm>
          <a:off x="703923" y="339409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" name="Straight Connector 51"/>
          <p:cNvCxnSpPr/>
          <p:nvPr/>
        </p:nvCxnSpPr>
        <p:spPr>
          <a:xfrm flipH="1" flipV="1">
            <a:off x="703923" y="384921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4216" y="605747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3096" y="321417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70304" y="2349875"/>
            <a:ext cx="1643037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244538" y="1341260"/>
            <a:ext cx="1668803" cy="367170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79738" y="889565"/>
            <a:ext cx="344226" cy="1785582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261605" y="813414"/>
            <a:ext cx="748710" cy="426447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261605" y="2330426"/>
            <a:ext cx="748710" cy="401923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36256"/>
              </p:ext>
            </p:extLst>
          </p:nvPr>
        </p:nvGraphicFramePr>
        <p:xfrm>
          <a:off x="497368" y="3214683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6" name="Straight Connector 85"/>
          <p:cNvCxnSpPr/>
          <p:nvPr/>
        </p:nvCxnSpPr>
        <p:spPr>
          <a:xfrm flipH="1" flipV="1">
            <a:off x="497368" y="3260195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7661" y="3481021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66541" y="3196691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3044"/>
              </p:ext>
            </p:extLst>
          </p:nvPr>
        </p:nvGraphicFramePr>
        <p:xfrm>
          <a:off x="4174767" y="3278187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H="1" flipV="1">
            <a:off x="4174767" y="3323699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55060" y="3544525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3940" y="3260195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59484" y="823282"/>
            <a:ext cx="1219200" cy="469900"/>
            <a:chOff x="3784910" y="3037933"/>
            <a:chExt cx="1219200" cy="469900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784910" y="31141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165910" y="3037933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165910" y="34951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165910" y="30379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699310" y="3266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470710" y="3037933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470710" y="3266533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784910" y="34189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V="1">
            <a:off x="7858849" y="1072931"/>
            <a:ext cx="381635" cy="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9081141" y="1492459"/>
            <a:ext cx="1143000" cy="457200"/>
            <a:chOff x="5004110" y="2428333"/>
            <a:chExt cx="1143000" cy="457200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004110" y="2504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232710" y="2428333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232710" y="2656933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004110" y="28093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842310" y="26569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232710" y="2428333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232710" y="2656933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861624" y="1496846"/>
            <a:ext cx="1219200" cy="469900"/>
            <a:chOff x="3784910" y="3037933"/>
            <a:chExt cx="1219200" cy="469900"/>
          </a:xfrm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784910" y="31141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165910" y="3037933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165910" y="34951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165910" y="30379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699310" y="3266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470710" y="3037933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470710" y="3266533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3784910" y="34189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7860989" y="1746495"/>
            <a:ext cx="381635" cy="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7859484" y="2152133"/>
            <a:ext cx="1219200" cy="469900"/>
            <a:chOff x="3784910" y="3037933"/>
            <a:chExt cx="1219200" cy="469900"/>
          </a:xfrm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784910" y="31141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165910" y="3037933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165910" y="34951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165910" y="30379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699310" y="3266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470710" y="3037933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470710" y="3266533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3784910" y="34189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>
            <a:endCxn id="43" idx="20"/>
          </p:cNvCxnSpPr>
          <p:nvPr/>
        </p:nvCxnSpPr>
        <p:spPr>
          <a:xfrm>
            <a:off x="9078684" y="1721059"/>
            <a:ext cx="3828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4" idx="0"/>
            <a:endCxn id="41" idx="1"/>
          </p:cNvCxnSpPr>
          <p:nvPr/>
        </p:nvCxnSpPr>
        <p:spPr>
          <a:xfrm>
            <a:off x="9078049" y="1051882"/>
            <a:ext cx="3092" cy="516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78684" y="1877673"/>
            <a:ext cx="2457" cy="495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88566" y="711655"/>
            <a:ext cx="2153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A’</a:t>
            </a:r>
          </a:p>
          <a:p>
            <a:r>
              <a:rPr lang="en-US" altLang="zh-TW" sz="1500" dirty="0"/>
              <a:t>C’</a:t>
            </a:r>
          </a:p>
          <a:p>
            <a:r>
              <a:rPr lang="en-US" altLang="zh-TW" sz="1500" dirty="0"/>
              <a:t>D’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88565" y="1412280"/>
            <a:ext cx="2153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B</a:t>
            </a:r>
          </a:p>
          <a:p>
            <a:r>
              <a:rPr lang="en-US" altLang="zh-TW" sz="1500" dirty="0"/>
              <a:t>C’</a:t>
            </a:r>
          </a:p>
          <a:p>
            <a:r>
              <a:rPr lang="en-US" altLang="zh-TW" sz="1500" dirty="0"/>
              <a:t>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95165" y="2158570"/>
            <a:ext cx="2153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</a:t>
            </a:r>
          </a:p>
          <a:p>
            <a:r>
              <a:rPr lang="en-US" altLang="zh-TW" sz="1500" dirty="0"/>
              <a:t>C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858849" y="3100162"/>
            <a:ext cx="1219200" cy="469900"/>
            <a:chOff x="3784910" y="3037933"/>
            <a:chExt cx="1219200" cy="469900"/>
          </a:xfrm>
        </p:grpSpPr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784910" y="31141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165910" y="3037933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4165910" y="34951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165910" y="30379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699310" y="3266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470710" y="3037933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470710" y="3266533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3784910" y="34189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V="1">
            <a:off x="7858214" y="3349811"/>
            <a:ext cx="381635" cy="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05"/>
          <p:cNvSpPr>
            <a:spLocks/>
          </p:cNvSpPr>
          <p:nvPr/>
        </p:nvSpPr>
        <p:spPr bwMode="auto">
          <a:xfrm>
            <a:off x="9301356" y="4454972"/>
            <a:ext cx="152400" cy="228600"/>
          </a:xfrm>
          <a:custGeom>
            <a:avLst/>
            <a:gdLst>
              <a:gd name="T0" fmla="*/ 0 w 240"/>
              <a:gd name="T1" fmla="*/ 0 h 360"/>
              <a:gd name="T2" fmla="*/ 19 w 240"/>
              <a:gd name="T3" fmla="*/ 1 h 360"/>
              <a:gd name="T4" fmla="*/ 38 w 240"/>
              <a:gd name="T5" fmla="*/ 4 h 360"/>
              <a:gd name="T6" fmla="*/ 57 w 240"/>
              <a:gd name="T7" fmla="*/ 10 h 360"/>
              <a:gd name="T8" fmla="*/ 75 w 240"/>
              <a:gd name="T9" fmla="*/ 18 h 360"/>
              <a:gd name="T10" fmla="*/ 93 w 240"/>
              <a:gd name="T11" fmla="*/ 28 h 360"/>
              <a:gd name="T12" fmla="*/ 110 w 240"/>
              <a:gd name="T13" fmla="*/ 40 h 360"/>
              <a:gd name="T14" fmla="*/ 126 w 240"/>
              <a:gd name="T15" fmla="*/ 53 h 360"/>
              <a:gd name="T16" fmla="*/ 141 w 240"/>
              <a:gd name="T17" fmla="*/ 69 h 360"/>
              <a:gd name="T18" fmla="*/ 155 w 240"/>
              <a:gd name="T19" fmla="*/ 86 h 360"/>
              <a:gd name="T20" fmla="*/ 169 w 240"/>
              <a:gd name="T21" fmla="*/ 105 h 360"/>
              <a:gd name="T22" fmla="*/ 182 w 240"/>
              <a:gd name="T23" fmla="*/ 125 h 360"/>
              <a:gd name="T24" fmla="*/ 193 w 240"/>
              <a:gd name="T25" fmla="*/ 147 h 360"/>
              <a:gd name="T26" fmla="*/ 203 w 240"/>
              <a:gd name="T27" fmla="*/ 170 h 360"/>
              <a:gd name="T28" fmla="*/ 213 w 240"/>
              <a:gd name="T29" fmla="*/ 194 h 360"/>
              <a:gd name="T30" fmla="*/ 221 w 240"/>
              <a:gd name="T31" fmla="*/ 219 h 360"/>
              <a:gd name="T32" fmla="*/ 227 w 240"/>
              <a:gd name="T33" fmla="*/ 246 h 360"/>
              <a:gd name="T34" fmla="*/ 232 w 240"/>
              <a:gd name="T35" fmla="*/ 273 h 360"/>
              <a:gd name="T36" fmla="*/ 236 w 240"/>
              <a:gd name="T37" fmla="*/ 301 h 360"/>
              <a:gd name="T38" fmla="*/ 239 w 240"/>
              <a:gd name="T39" fmla="*/ 330 h 360"/>
              <a:gd name="T40" fmla="*/ 239 w 24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360">
                <a:moveTo>
                  <a:pt x="0" y="0"/>
                </a:moveTo>
                <a:lnTo>
                  <a:pt x="19" y="1"/>
                </a:lnTo>
                <a:lnTo>
                  <a:pt x="38" y="4"/>
                </a:lnTo>
                <a:lnTo>
                  <a:pt x="57" y="10"/>
                </a:lnTo>
                <a:lnTo>
                  <a:pt x="75" y="18"/>
                </a:lnTo>
                <a:lnTo>
                  <a:pt x="93" y="28"/>
                </a:lnTo>
                <a:lnTo>
                  <a:pt x="110" y="40"/>
                </a:lnTo>
                <a:lnTo>
                  <a:pt x="126" y="53"/>
                </a:lnTo>
                <a:lnTo>
                  <a:pt x="141" y="69"/>
                </a:lnTo>
                <a:lnTo>
                  <a:pt x="155" y="86"/>
                </a:lnTo>
                <a:lnTo>
                  <a:pt x="169" y="105"/>
                </a:lnTo>
                <a:lnTo>
                  <a:pt x="182" y="125"/>
                </a:lnTo>
                <a:lnTo>
                  <a:pt x="193" y="147"/>
                </a:lnTo>
                <a:lnTo>
                  <a:pt x="203" y="170"/>
                </a:lnTo>
                <a:lnTo>
                  <a:pt x="213" y="194"/>
                </a:lnTo>
                <a:lnTo>
                  <a:pt x="221" y="219"/>
                </a:lnTo>
                <a:lnTo>
                  <a:pt x="227" y="246"/>
                </a:lnTo>
                <a:lnTo>
                  <a:pt x="232" y="273"/>
                </a:lnTo>
                <a:lnTo>
                  <a:pt x="236" y="301"/>
                </a:lnTo>
                <a:lnTo>
                  <a:pt x="239" y="330"/>
                </a:lnTo>
                <a:lnTo>
                  <a:pt x="23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9301356" y="4683572"/>
            <a:ext cx="152400" cy="228600"/>
          </a:xfrm>
          <a:custGeom>
            <a:avLst/>
            <a:gdLst>
              <a:gd name="T0" fmla="*/ 0 w 240"/>
              <a:gd name="T1" fmla="*/ 359 h 360"/>
              <a:gd name="T2" fmla="*/ 19 w 240"/>
              <a:gd name="T3" fmla="*/ 358 h 360"/>
              <a:gd name="T4" fmla="*/ 38 w 240"/>
              <a:gd name="T5" fmla="*/ 355 h 360"/>
              <a:gd name="T6" fmla="*/ 57 w 240"/>
              <a:gd name="T7" fmla="*/ 349 h 360"/>
              <a:gd name="T8" fmla="*/ 75 w 240"/>
              <a:gd name="T9" fmla="*/ 341 h 360"/>
              <a:gd name="T10" fmla="*/ 93 w 240"/>
              <a:gd name="T11" fmla="*/ 331 h 360"/>
              <a:gd name="T12" fmla="*/ 110 w 240"/>
              <a:gd name="T13" fmla="*/ 319 h 360"/>
              <a:gd name="T14" fmla="*/ 126 w 240"/>
              <a:gd name="T15" fmla="*/ 306 h 360"/>
              <a:gd name="T16" fmla="*/ 141 w 240"/>
              <a:gd name="T17" fmla="*/ 290 h 360"/>
              <a:gd name="T18" fmla="*/ 155 w 240"/>
              <a:gd name="T19" fmla="*/ 273 h 360"/>
              <a:gd name="T20" fmla="*/ 169 w 240"/>
              <a:gd name="T21" fmla="*/ 254 h 360"/>
              <a:gd name="T22" fmla="*/ 182 w 240"/>
              <a:gd name="T23" fmla="*/ 234 h 360"/>
              <a:gd name="T24" fmla="*/ 193 w 240"/>
              <a:gd name="T25" fmla="*/ 212 h 360"/>
              <a:gd name="T26" fmla="*/ 203 w 240"/>
              <a:gd name="T27" fmla="*/ 189 h 360"/>
              <a:gd name="T28" fmla="*/ 213 w 240"/>
              <a:gd name="T29" fmla="*/ 165 h 360"/>
              <a:gd name="T30" fmla="*/ 221 w 240"/>
              <a:gd name="T31" fmla="*/ 140 h 360"/>
              <a:gd name="T32" fmla="*/ 227 w 240"/>
              <a:gd name="T33" fmla="*/ 113 h 360"/>
              <a:gd name="T34" fmla="*/ 232 w 240"/>
              <a:gd name="T35" fmla="*/ 86 h 360"/>
              <a:gd name="T36" fmla="*/ 236 w 240"/>
              <a:gd name="T37" fmla="*/ 58 h 360"/>
              <a:gd name="T38" fmla="*/ 239 w 240"/>
              <a:gd name="T39" fmla="*/ 29 h 360"/>
              <a:gd name="T40" fmla="*/ 239 w 24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360">
                <a:moveTo>
                  <a:pt x="0" y="359"/>
                </a:moveTo>
                <a:lnTo>
                  <a:pt x="19" y="358"/>
                </a:lnTo>
                <a:lnTo>
                  <a:pt x="38" y="355"/>
                </a:lnTo>
                <a:lnTo>
                  <a:pt x="57" y="349"/>
                </a:lnTo>
                <a:lnTo>
                  <a:pt x="75" y="341"/>
                </a:lnTo>
                <a:lnTo>
                  <a:pt x="93" y="331"/>
                </a:lnTo>
                <a:lnTo>
                  <a:pt x="110" y="319"/>
                </a:lnTo>
                <a:lnTo>
                  <a:pt x="126" y="306"/>
                </a:lnTo>
                <a:lnTo>
                  <a:pt x="141" y="290"/>
                </a:lnTo>
                <a:lnTo>
                  <a:pt x="155" y="273"/>
                </a:lnTo>
                <a:lnTo>
                  <a:pt x="169" y="254"/>
                </a:lnTo>
                <a:lnTo>
                  <a:pt x="182" y="234"/>
                </a:lnTo>
                <a:lnTo>
                  <a:pt x="193" y="212"/>
                </a:lnTo>
                <a:lnTo>
                  <a:pt x="203" y="189"/>
                </a:lnTo>
                <a:lnTo>
                  <a:pt x="213" y="165"/>
                </a:lnTo>
                <a:lnTo>
                  <a:pt x="221" y="140"/>
                </a:lnTo>
                <a:lnTo>
                  <a:pt x="227" y="113"/>
                </a:lnTo>
                <a:lnTo>
                  <a:pt x="232" y="86"/>
                </a:lnTo>
                <a:lnTo>
                  <a:pt x="236" y="58"/>
                </a:lnTo>
                <a:lnTo>
                  <a:pt x="239" y="29"/>
                </a:lnTo>
                <a:lnTo>
                  <a:pt x="23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9910956" y="4683572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9301356" y="4454972"/>
            <a:ext cx="609600" cy="237490"/>
          </a:xfrm>
          <a:custGeom>
            <a:avLst/>
            <a:gdLst>
              <a:gd name="T0" fmla="*/ 0 w 960"/>
              <a:gd name="T1" fmla="*/ 0 h 374"/>
              <a:gd name="T2" fmla="*/ 78 w 960"/>
              <a:gd name="T3" fmla="*/ 1 h 374"/>
              <a:gd name="T4" fmla="*/ 155 w 960"/>
              <a:gd name="T5" fmla="*/ 4 h 374"/>
              <a:gd name="T6" fmla="*/ 230 w 960"/>
              <a:gd name="T7" fmla="*/ 10 h 374"/>
              <a:gd name="T8" fmla="*/ 303 w 960"/>
              <a:gd name="T9" fmla="*/ 18 h 374"/>
              <a:gd name="T10" fmla="*/ 373 w 960"/>
              <a:gd name="T11" fmla="*/ 28 h 374"/>
              <a:gd name="T12" fmla="*/ 441 w 960"/>
              <a:gd name="T13" fmla="*/ 40 h 374"/>
              <a:gd name="T14" fmla="*/ 505 w 960"/>
              <a:gd name="T15" fmla="*/ 53 h 374"/>
              <a:gd name="T16" fmla="*/ 567 w 960"/>
              <a:gd name="T17" fmla="*/ 69 h 374"/>
              <a:gd name="T18" fmla="*/ 624 w 960"/>
              <a:gd name="T19" fmla="*/ 86 h 374"/>
              <a:gd name="T20" fmla="*/ 678 w 960"/>
              <a:gd name="T21" fmla="*/ 105 h 374"/>
              <a:gd name="T22" fmla="*/ 728 w 960"/>
              <a:gd name="T23" fmla="*/ 125 h 374"/>
              <a:gd name="T24" fmla="*/ 774 w 960"/>
              <a:gd name="T25" fmla="*/ 147 h 374"/>
              <a:gd name="T26" fmla="*/ 816 w 960"/>
              <a:gd name="T27" fmla="*/ 170 h 374"/>
              <a:gd name="T28" fmla="*/ 852 w 960"/>
              <a:gd name="T29" fmla="*/ 195 h 374"/>
              <a:gd name="T30" fmla="*/ 884 w 960"/>
              <a:gd name="T31" fmla="*/ 220 h 374"/>
              <a:gd name="T32" fmla="*/ 911 w 960"/>
              <a:gd name="T33" fmla="*/ 247 h 374"/>
              <a:gd name="T34" fmla="*/ 932 w 960"/>
              <a:gd name="T35" fmla="*/ 274 h 374"/>
              <a:gd name="T36" fmla="*/ 947 w 960"/>
              <a:gd name="T37" fmla="*/ 303 h 374"/>
              <a:gd name="T38" fmla="*/ 956 w 960"/>
              <a:gd name="T39" fmla="*/ 332 h 374"/>
              <a:gd name="T40" fmla="*/ 959 w 960"/>
              <a:gd name="T41" fmla="*/ 362 h 374"/>
              <a:gd name="T42" fmla="*/ 959 w 960"/>
              <a:gd name="T43" fmla="*/ 367 h 374"/>
              <a:gd name="T44" fmla="*/ 959 w 960"/>
              <a:gd name="T45" fmla="*/ 369 h 374"/>
              <a:gd name="T46" fmla="*/ 959 w 960"/>
              <a:gd name="T47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60" h="374">
                <a:moveTo>
                  <a:pt x="0" y="0"/>
                </a:moveTo>
                <a:lnTo>
                  <a:pt x="78" y="1"/>
                </a:lnTo>
                <a:lnTo>
                  <a:pt x="155" y="4"/>
                </a:lnTo>
                <a:lnTo>
                  <a:pt x="230" y="10"/>
                </a:lnTo>
                <a:lnTo>
                  <a:pt x="303" y="18"/>
                </a:lnTo>
                <a:lnTo>
                  <a:pt x="373" y="28"/>
                </a:lnTo>
                <a:lnTo>
                  <a:pt x="441" y="40"/>
                </a:lnTo>
                <a:lnTo>
                  <a:pt x="505" y="53"/>
                </a:lnTo>
                <a:lnTo>
                  <a:pt x="567" y="69"/>
                </a:lnTo>
                <a:lnTo>
                  <a:pt x="624" y="86"/>
                </a:lnTo>
                <a:lnTo>
                  <a:pt x="678" y="105"/>
                </a:lnTo>
                <a:lnTo>
                  <a:pt x="728" y="125"/>
                </a:lnTo>
                <a:lnTo>
                  <a:pt x="774" y="147"/>
                </a:lnTo>
                <a:lnTo>
                  <a:pt x="816" y="170"/>
                </a:lnTo>
                <a:lnTo>
                  <a:pt x="852" y="195"/>
                </a:lnTo>
                <a:lnTo>
                  <a:pt x="884" y="220"/>
                </a:lnTo>
                <a:lnTo>
                  <a:pt x="911" y="247"/>
                </a:lnTo>
                <a:lnTo>
                  <a:pt x="932" y="274"/>
                </a:lnTo>
                <a:lnTo>
                  <a:pt x="947" y="303"/>
                </a:lnTo>
                <a:lnTo>
                  <a:pt x="956" y="332"/>
                </a:lnTo>
                <a:lnTo>
                  <a:pt x="959" y="362"/>
                </a:lnTo>
                <a:lnTo>
                  <a:pt x="959" y="367"/>
                </a:lnTo>
                <a:lnTo>
                  <a:pt x="959" y="369"/>
                </a:lnTo>
                <a:lnTo>
                  <a:pt x="959" y="374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9301356" y="4683572"/>
            <a:ext cx="609600" cy="228600"/>
          </a:xfrm>
          <a:custGeom>
            <a:avLst/>
            <a:gdLst>
              <a:gd name="T0" fmla="*/ 0 w 960"/>
              <a:gd name="T1" fmla="*/ 359 h 360"/>
              <a:gd name="T2" fmla="*/ 78 w 960"/>
              <a:gd name="T3" fmla="*/ 358 h 360"/>
              <a:gd name="T4" fmla="*/ 155 w 960"/>
              <a:gd name="T5" fmla="*/ 355 h 360"/>
              <a:gd name="T6" fmla="*/ 230 w 960"/>
              <a:gd name="T7" fmla="*/ 349 h 360"/>
              <a:gd name="T8" fmla="*/ 303 w 960"/>
              <a:gd name="T9" fmla="*/ 341 h 360"/>
              <a:gd name="T10" fmla="*/ 373 w 960"/>
              <a:gd name="T11" fmla="*/ 331 h 360"/>
              <a:gd name="T12" fmla="*/ 441 w 960"/>
              <a:gd name="T13" fmla="*/ 319 h 360"/>
              <a:gd name="T14" fmla="*/ 505 w 960"/>
              <a:gd name="T15" fmla="*/ 306 h 360"/>
              <a:gd name="T16" fmla="*/ 567 w 960"/>
              <a:gd name="T17" fmla="*/ 290 h 360"/>
              <a:gd name="T18" fmla="*/ 624 w 960"/>
              <a:gd name="T19" fmla="*/ 273 h 360"/>
              <a:gd name="T20" fmla="*/ 678 w 960"/>
              <a:gd name="T21" fmla="*/ 254 h 360"/>
              <a:gd name="T22" fmla="*/ 728 w 960"/>
              <a:gd name="T23" fmla="*/ 234 h 360"/>
              <a:gd name="T24" fmla="*/ 774 w 960"/>
              <a:gd name="T25" fmla="*/ 212 h 360"/>
              <a:gd name="T26" fmla="*/ 816 w 960"/>
              <a:gd name="T27" fmla="*/ 189 h 360"/>
              <a:gd name="T28" fmla="*/ 852 w 960"/>
              <a:gd name="T29" fmla="*/ 165 h 360"/>
              <a:gd name="T30" fmla="*/ 884 w 960"/>
              <a:gd name="T31" fmla="*/ 140 h 360"/>
              <a:gd name="T32" fmla="*/ 911 w 960"/>
              <a:gd name="T33" fmla="*/ 113 h 360"/>
              <a:gd name="T34" fmla="*/ 932 w 960"/>
              <a:gd name="T35" fmla="*/ 86 h 360"/>
              <a:gd name="T36" fmla="*/ 947 w 960"/>
              <a:gd name="T37" fmla="*/ 58 h 360"/>
              <a:gd name="T38" fmla="*/ 956 w 960"/>
              <a:gd name="T39" fmla="*/ 29 h 360"/>
              <a:gd name="T40" fmla="*/ 959 w 9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" h="360">
                <a:moveTo>
                  <a:pt x="0" y="359"/>
                </a:moveTo>
                <a:lnTo>
                  <a:pt x="78" y="358"/>
                </a:lnTo>
                <a:lnTo>
                  <a:pt x="155" y="355"/>
                </a:lnTo>
                <a:lnTo>
                  <a:pt x="230" y="349"/>
                </a:lnTo>
                <a:lnTo>
                  <a:pt x="303" y="341"/>
                </a:lnTo>
                <a:lnTo>
                  <a:pt x="373" y="331"/>
                </a:lnTo>
                <a:lnTo>
                  <a:pt x="441" y="319"/>
                </a:lnTo>
                <a:lnTo>
                  <a:pt x="505" y="306"/>
                </a:lnTo>
                <a:lnTo>
                  <a:pt x="567" y="290"/>
                </a:lnTo>
                <a:lnTo>
                  <a:pt x="624" y="273"/>
                </a:lnTo>
                <a:lnTo>
                  <a:pt x="678" y="254"/>
                </a:lnTo>
                <a:lnTo>
                  <a:pt x="728" y="234"/>
                </a:lnTo>
                <a:lnTo>
                  <a:pt x="774" y="212"/>
                </a:lnTo>
                <a:lnTo>
                  <a:pt x="816" y="189"/>
                </a:lnTo>
                <a:lnTo>
                  <a:pt x="852" y="165"/>
                </a:lnTo>
                <a:lnTo>
                  <a:pt x="884" y="140"/>
                </a:lnTo>
                <a:lnTo>
                  <a:pt x="911" y="113"/>
                </a:lnTo>
                <a:lnTo>
                  <a:pt x="932" y="86"/>
                </a:lnTo>
                <a:lnTo>
                  <a:pt x="947" y="58"/>
                </a:lnTo>
                <a:lnTo>
                  <a:pt x="956" y="29"/>
                </a:lnTo>
                <a:lnTo>
                  <a:pt x="9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7860989" y="390217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8241989" y="3825978"/>
            <a:ext cx="12700" cy="457200"/>
          </a:xfrm>
          <a:custGeom>
            <a:avLst/>
            <a:gdLst>
              <a:gd name="T0" fmla="*/ 0 w 20"/>
              <a:gd name="T1" fmla="*/ 719 h 720"/>
              <a:gd name="T2" fmla="*/ 0 w 20"/>
              <a:gd name="T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8241989" y="4283178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8241989" y="3825978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8546789" y="3825978"/>
            <a:ext cx="228600" cy="228600"/>
          </a:xfrm>
          <a:custGeom>
            <a:avLst/>
            <a:gdLst>
              <a:gd name="T0" fmla="*/ 0 w 360"/>
              <a:gd name="T1" fmla="*/ 0 h 360"/>
              <a:gd name="T2" fmla="*/ 29 w 360"/>
              <a:gd name="T3" fmla="*/ 1 h 360"/>
              <a:gd name="T4" fmla="*/ 58 w 360"/>
              <a:gd name="T5" fmla="*/ 4 h 360"/>
              <a:gd name="T6" fmla="*/ 86 w 360"/>
              <a:gd name="T7" fmla="*/ 10 h 360"/>
              <a:gd name="T8" fmla="*/ 113 w 360"/>
              <a:gd name="T9" fmla="*/ 18 h 360"/>
              <a:gd name="T10" fmla="*/ 140 w 360"/>
              <a:gd name="T11" fmla="*/ 28 h 360"/>
              <a:gd name="T12" fmla="*/ 165 w 360"/>
              <a:gd name="T13" fmla="*/ 40 h 360"/>
              <a:gd name="T14" fmla="*/ 189 w 360"/>
              <a:gd name="T15" fmla="*/ 53 h 360"/>
              <a:gd name="T16" fmla="*/ 212 w 360"/>
              <a:gd name="T17" fmla="*/ 69 h 360"/>
              <a:gd name="T18" fmla="*/ 234 w 360"/>
              <a:gd name="T19" fmla="*/ 86 h 360"/>
              <a:gd name="T20" fmla="*/ 254 w 360"/>
              <a:gd name="T21" fmla="*/ 105 h 360"/>
              <a:gd name="T22" fmla="*/ 273 w 360"/>
              <a:gd name="T23" fmla="*/ 125 h 360"/>
              <a:gd name="T24" fmla="*/ 290 w 360"/>
              <a:gd name="T25" fmla="*/ 147 h 360"/>
              <a:gd name="T26" fmla="*/ 306 w 360"/>
              <a:gd name="T27" fmla="*/ 170 h 360"/>
              <a:gd name="T28" fmla="*/ 319 w 360"/>
              <a:gd name="T29" fmla="*/ 194 h 360"/>
              <a:gd name="T30" fmla="*/ 331 w 360"/>
              <a:gd name="T31" fmla="*/ 219 h 360"/>
              <a:gd name="T32" fmla="*/ 341 w 360"/>
              <a:gd name="T33" fmla="*/ 246 h 360"/>
              <a:gd name="T34" fmla="*/ 349 w 360"/>
              <a:gd name="T35" fmla="*/ 273 h 360"/>
              <a:gd name="T36" fmla="*/ 355 w 360"/>
              <a:gd name="T37" fmla="*/ 301 h 360"/>
              <a:gd name="T38" fmla="*/ 358 w 360"/>
              <a:gd name="T39" fmla="*/ 330 h 360"/>
              <a:gd name="T40" fmla="*/ 359 w 36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8546789" y="4054578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0" name="Freeform 119"/>
          <p:cNvSpPr>
            <a:spLocks/>
          </p:cNvSpPr>
          <p:nvPr/>
        </p:nvSpPr>
        <p:spPr bwMode="auto">
          <a:xfrm>
            <a:off x="7860989" y="4206978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7860354" y="4023375"/>
            <a:ext cx="381635" cy="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858849" y="5817036"/>
            <a:ext cx="1219200" cy="469900"/>
            <a:chOff x="3784910" y="3037933"/>
            <a:chExt cx="1219200" cy="469900"/>
          </a:xfrm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3784910" y="31141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165910" y="3037933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165910" y="34951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165910" y="30379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699310" y="3266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470710" y="3037933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470710" y="3266533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3784910" y="34189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9078049" y="4677222"/>
            <a:ext cx="3828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87931" y="2988535"/>
            <a:ext cx="21539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/>
              <a:t>A’</a:t>
            </a:r>
          </a:p>
          <a:p>
            <a:r>
              <a:rPr lang="en-US" altLang="zh-TW" sz="1400" dirty="0"/>
              <a:t>C’</a:t>
            </a:r>
          </a:p>
          <a:p>
            <a:r>
              <a:rPr lang="en-US" altLang="zh-TW" sz="1400" dirty="0"/>
              <a:t>D’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687931" y="4315512"/>
            <a:ext cx="2153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B</a:t>
            </a:r>
          </a:p>
          <a:p>
            <a:r>
              <a:rPr lang="en-US" altLang="zh-TW" sz="1500" dirty="0"/>
              <a:t>C’</a:t>
            </a:r>
          </a:p>
          <a:p>
            <a:r>
              <a:rPr lang="en-US" altLang="zh-TW" sz="1500" dirty="0"/>
              <a:t>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703393" y="5795027"/>
            <a:ext cx="2153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</a:t>
            </a:r>
          </a:p>
          <a:p>
            <a:r>
              <a:rPr lang="en-US" altLang="zh-TW" sz="1500" dirty="0"/>
              <a:t>C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858849" y="4448622"/>
            <a:ext cx="1219200" cy="469900"/>
            <a:chOff x="3784910" y="3037933"/>
            <a:chExt cx="1219200" cy="469900"/>
          </a:xfrm>
        </p:grpSpPr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3784910" y="31141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165910" y="3037933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165910" y="34951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165910" y="3037933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699310" y="3266533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470710" y="3037933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470710" y="3266533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3784910" y="3418933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46" name="Straight Connector 145"/>
          <p:cNvCxnSpPr/>
          <p:nvPr/>
        </p:nvCxnSpPr>
        <p:spPr>
          <a:xfrm flipV="1">
            <a:off x="7858214" y="4698271"/>
            <a:ext cx="381635" cy="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/>
          <p:cNvSpPr>
            <a:spLocks/>
          </p:cNvSpPr>
          <p:nvPr/>
        </p:nvSpPr>
        <p:spPr bwMode="auto">
          <a:xfrm>
            <a:off x="7863202" y="5165381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8244202" y="5089181"/>
            <a:ext cx="12700" cy="457200"/>
          </a:xfrm>
          <a:custGeom>
            <a:avLst/>
            <a:gdLst>
              <a:gd name="T0" fmla="*/ 0 w 20"/>
              <a:gd name="T1" fmla="*/ 719 h 720"/>
              <a:gd name="T2" fmla="*/ 0 w 20"/>
              <a:gd name="T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720">
                <a:moveTo>
                  <a:pt x="0" y="719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8244202" y="5546381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8244202" y="5089181"/>
            <a:ext cx="304800" cy="12700"/>
          </a:xfrm>
          <a:custGeom>
            <a:avLst/>
            <a:gdLst>
              <a:gd name="T0" fmla="*/ 0 w 480"/>
              <a:gd name="T1" fmla="*/ 0 h 20"/>
              <a:gd name="T2" fmla="*/ 479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0" y="0"/>
                </a:moveTo>
                <a:lnTo>
                  <a:pt x="47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8549002" y="5089181"/>
            <a:ext cx="228600" cy="228600"/>
          </a:xfrm>
          <a:custGeom>
            <a:avLst/>
            <a:gdLst>
              <a:gd name="T0" fmla="*/ 0 w 360"/>
              <a:gd name="T1" fmla="*/ 0 h 360"/>
              <a:gd name="T2" fmla="*/ 29 w 360"/>
              <a:gd name="T3" fmla="*/ 1 h 360"/>
              <a:gd name="T4" fmla="*/ 58 w 360"/>
              <a:gd name="T5" fmla="*/ 4 h 360"/>
              <a:gd name="T6" fmla="*/ 86 w 360"/>
              <a:gd name="T7" fmla="*/ 10 h 360"/>
              <a:gd name="T8" fmla="*/ 113 w 360"/>
              <a:gd name="T9" fmla="*/ 18 h 360"/>
              <a:gd name="T10" fmla="*/ 140 w 360"/>
              <a:gd name="T11" fmla="*/ 28 h 360"/>
              <a:gd name="T12" fmla="*/ 165 w 360"/>
              <a:gd name="T13" fmla="*/ 40 h 360"/>
              <a:gd name="T14" fmla="*/ 189 w 360"/>
              <a:gd name="T15" fmla="*/ 53 h 360"/>
              <a:gd name="T16" fmla="*/ 212 w 360"/>
              <a:gd name="T17" fmla="*/ 69 h 360"/>
              <a:gd name="T18" fmla="*/ 234 w 360"/>
              <a:gd name="T19" fmla="*/ 86 h 360"/>
              <a:gd name="T20" fmla="*/ 254 w 360"/>
              <a:gd name="T21" fmla="*/ 105 h 360"/>
              <a:gd name="T22" fmla="*/ 273 w 360"/>
              <a:gd name="T23" fmla="*/ 125 h 360"/>
              <a:gd name="T24" fmla="*/ 290 w 360"/>
              <a:gd name="T25" fmla="*/ 147 h 360"/>
              <a:gd name="T26" fmla="*/ 306 w 360"/>
              <a:gd name="T27" fmla="*/ 170 h 360"/>
              <a:gd name="T28" fmla="*/ 319 w 360"/>
              <a:gd name="T29" fmla="*/ 194 h 360"/>
              <a:gd name="T30" fmla="*/ 331 w 360"/>
              <a:gd name="T31" fmla="*/ 219 h 360"/>
              <a:gd name="T32" fmla="*/ 341 w 360"/>
              <a:gd name="T33" fmla="*/ 246 h 360"/>
              <a:gd name="T34" fmla="*/ 349 w 360"/>
              <a:gd name="T35" fmla="*/ 273 h 360"/>
              <a:gd name="T36" fmla="*/ 355 w 360"/>
              <a:gd name="T37" fmla="*/ 301 h 360"/>
              <a:gd name="T38" fmla="*/ 358 w 360"/>
              <a:gd name="T39" fmla="*/ 330 h 360"/>
              <a:gd name="T40" fmla="*/ 359 w 360"/>
              <a:gd name="T4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0"/>
                </a:moveTo>
                <a:lnTo>
                  <a:pt x="29" y="1"/>
                </a:lnTo>
                <a:lnTo>
                  <a:pt x="58" y="4"/>
                </a:lnTo>
                <a:lnTo>
                  <a:pt x="86" y="10"/>
                </a:lnTo>
                <a:lnTo>
                  <a:pt x="113" y="18"/>
                </a:lnTo>
                <a:lnTo>
                  <a:pt x="140" y="28"/>
                </a:lnTo>
                <a:lnTo>
                  <a:pt x="165" y="40"/>
                </a:lnTo>
                <a:lnTo>
                  <a:pt x="189" y="53"/>
                </a:lnTo>
                <a:lnTo>
                  <a:pt x="212" y="69"/>
                </a:lnTo>
                <a:lnTo>
                  <a:pt x="234" y="86"/>
                </a:lnTo>
                <a:lnTo>
                  <a:pt x="254" y="105"/>
                </a:lnTo>
                <a:lnTo>
                  <a:pt x="273" y="125"/>
                </a:lnTo>
                <a:lnTo>
                  <a:pt x="290" y="147"/>
                </a:lnTo>
                <a:lnTo>
                  <a:pt x="306" y="170"/>
                </a:lnTo>
                <a:lnTo>
                  <a:pt x="319" y="194"/>
                </a:lnTo>
                <a:lnTo>
                  <a:pt x="331" y="219"/>
                </a:lnTo>
                <a:lnTo>
                  <a:pt x="341" y="246"/>
                </a:lnTo>
                <a:lnTo>
                  <a:pt x="349" y="273"/>
                </a:lnTo>
                <a:lnTo>
                  <a:pt x="355" y="301"/>
                </a:lnTo>
                <a:lnTo>
                  <a:pt x="358" y="330"/>
                </a:lnTo>
                <a:lnTo>
                  <a:pt x="359" y="359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8549002" y="5317781"/>
            <a:ext cx="228600" cy="228600"/>
          </a:xfrm>
          <a:custGeom>
            <a:avLst/>
            <a:gdLst>
              <a:gd name="T0" fmla="*/ 0 w 360"/>
              <a:gd name="T1" fmla="*/ 359 h 360"/>
              <a:gd name="T2" fmla="*/ 29 w 360"/>
              <a:gd name="T3" fmla="*/ 358 h 360"/>
              <a:gd name="T4" fmla="*/ 58 w 360"/>
              <a:gd name="T5" fmla="*/ 355 h 360"/>
              <a:gd name="T6" fmla="*/ 86 w 360"/>
              <a:gd name="T7" fmla="*/ 349 h 360"/>
              <a:gd name="T8" fmla="*/ 113 w 360"/>
              <a:gd name="T9" fmla="*/ 341 h 360"/>
              <a:gd name="T10" fmla="*/ 140 w 360"/>
              <a:gd name="T11" fmla="*/ 331 h 360"/>
              <a:gd name="T12" fmla="*/ 165 w 360"/>
              <a:gd name="T13" fmla="*/ 319 h 360"/>
              <a:gd name="T14" fmla="*/ 189 w 360"/>
              <a:gd name="T15" fmla="*/ 306 h 360"/>
              <a:gd name="T16" fmla="*/ 212 w 360"/>
              <a:gd name="T17" fmla="*/ 290 h 360"/>
              <a:gd name="T18" fmla="*/ 234 w 360"/>
              <a:gd name="T19" fmla="*/ 273 h 360"/>
              <a:gd name="T20" fmla="*/ 254 w 360"/>
              <a:gd name="T21" fmla="*/ 254 h 360"/>
              <a:gd name="T22" fmla="*/ 273 w 360"/>
              <a:gd name="T23" fmla="*/ 234 h 360"/>
              <a:gd name="T24" fmla="*/ 290 w 360"/>
              <a:gd name="T25" fmla="*/ 212 h 360"/>
              <a:gd name="T26" fmla="*/ 306 w 360"/>
              <a:gd name="T27" fmla="*/ 189 h 360"/>
              <a:gd name="T28" fmla="*/ 319 w 360"/>
              <a:gd name="T29" fmla="*/ 165 h 360"/>
              <a:gd name="T30" fmla="*/ 331 w 360"/>
              <a:gd name="T31" fmla="*/ 140 h 360"/>
              <a:gd name="T32" fmla="*/ 341 w 360"/>
              <a:gd name="T33" fmla="*/ 113 h 360"/>
              <a:gd name="T34" fmla="*/ 349 w 360"/>
              <a:gd name="T35" fmla="*/ 86 h 360"/>
              <a:gd name="T36" fmla="*/ 355 w 360"/>
              <a:gd name="T37" fmla="*/ 58 h 360"/>
              <a:gd name="T38" fmla="*/ 358 w 360"/>
              <a:gd name="T39" fmla="*/ 29 h 360"/>
              <a:gd name="T40" fmla="*/ 359 w 360"/>
              <a:gd name="T41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0" y="359"/>
                </a:moveTo>
                <a:lnTo>
                  <a:pt x="29" y="358"/>
                </a:lnTo>
                <a:lnTo>
                  <a:pt x="58" y="355"/>
                </a:lnTo>
                <a:lnTo>
                  <a:pt x="86" y="349"/>
                </a:lnTo>
                <a:lnTo>
                  <a:pt x="113" y="341"/>
                </a:lnTo>
                <a:lnTo>
                  <a:pt x="140" y="331"/>
                </a:lnTo>
                <a:lnTo>
                  <a:pt x="165" y="319"/>
                </a:lnTo>
                <a:lnTo>
                  <a:pt x="189" y="306"/>
                </a:lnTo>
                <a:lnTo>
                  <a:pt x="212" y="290"/>
                </a:lnTo>
                <a:lnTo>
                  <a:pt x="234" y="273"/>
                </a:lnTo>
                <a:lnTo>
                  <a:pt x="254" y="254"/>
                </a:lnTo>
                <a:lnTo>
                  <a:pt x="273" y="234"/>
                </a:lnTo>
                <a:lnTo>
                  <a:pt x="290" y="212"/>
                </a:lnTo>
                <a:lnTo>
                  <a:pt x="306" y="189"/>
                </a:lnTo>
                <a:lnTo>
                  <a:pt x="319" y="165"/>
                </a:lnTo>
                <a:lnTo>
                  <a:pt x="331" y="140"/>
                </a:lnTo>
                <a:lnTo>
                  <a:pt x="341" y="113"/>
                </a:lnTo>
                <a:lnTo>
                  <a:pt x="349" y="86"/>
                </a:lnTo>
                <a:lnTo>
                  <a:pt x="355" y="58"/>
                </a:lnTo>
                <a:lnTo>
                  <a:pt x="358" y="29"/>
                </a:lnTo>
                <a:lnTo>
                  <a:pt x="359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7863202" y="5470181"/>
            <a:ext cx="381000" cy="12700"/>
          </a:xfrm>
          <a:custGeom>
            <a:avLst/>
            <a:gdLst>
              <a:gd name="T0" fmla="*/ 599 w 600"/>
              <a:gd name="T1" fmla="*/ 0 h 20"/>
              <a:gd name="T2" fmla="*/ 0 w 60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20">
                <a:moveTo>
                  <a:pt x="59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7862567" y="5312704"/>
            <a:ext cx="381635" cy="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8773249" y="5317781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795019" y="4046328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95"/>
          <p:cNvSpPr/>
          <p:nvPr/>
        </p:nvSpPr>
        <p:spPr>
          <a:xfrm>
            <a:off x="8961120" y="4049486"/>
            <a:ext cx="496389" cy="535577"/>
          </a:xfrm>
          <a:custGeom>
            <a:avLst/>
            <a:gdLst>
              <a:gd name="connsiteX0" fmla="*/ 0 w 496389"/>
              <a:gd name="connsiteY0" fmla="*/ 0 h 535577"/>
              <a:gd name="connsiteX1" fmla="*/ 13063 w 496389"/>
              <a:gd name="connsiteY1" fmla="*/ 535577 h 535577"/>
              <a:gd name="connsiteX2" fmla="*/ 496389 w 496389"/>
              <a:gd name="connsiteY2" fmla="*/ 535577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89" h="535577">
                <a:moveTo>
                  <a:pt x="0" y="0"/>
                </a:moveTo>
                <a:lnTo>
                  <a:pt x="13063" y="535577"/>
                </a:lnTo>
                <a:lnTo>
                  <a:pt x="496389" y="53557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6"/>
          <p:cNvSpPr/>
          <p:nvPr/>
        </p:nvSpPr>
        <p:spPr>
          <a:xfrm>
            <a:off x="8948057" y="4781006"/>
            <a:ext cx="483326" cy="535577"/>
          </a:xfrm>
          <a:custGeom>
            <a:avLst/>
            <a:gdLst>
              <a:gd name="connsiteX0" fmla="*/ 0 w 483326"/>
              <a:gd name="connsiteY0" fmla="*/ 535577 h 535577"/>
              <a:gd name="connsiteX1" fmla="*/ 39189 w 483326"/>
              <a:gd name="connsiteY1" fmla="*/ 0 h 535577"/>
              <a:gd name="connsiteX2" fmla="*/ 483326 w 483326"/>
              <a:gd name="connsiteY2" fmla="*/ 0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26" h="535577">
                <a:moveTo>
                  <a:pt x="0" y="535577"/>
                </a:moveTo>
                <a:lnTo>
                  <a:pt x="39189" y="0"/>
                </a:lnTo>
                <a:lnTo>
                  <a:pt x="483326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9065623" y="3331029"/>
            <a:ext cx="326571" cy="1188720"/>
          </a:xfrm>
          <a:custGeom>
            <a:avLst/>
            <a:gdLst>
              <a:gd name="connsiteX0" fmla="*/ 0 w 326571"/>
              <a:gd name="connsiteY0" fmla="*/ 0 h 1188720"/>
              <a:gd name="connsiteX1" fmla="*/ 26126 w 326571"/>
              <a:gd name="connsiteY1" fmla="*/ 1175657 h 1188720"/>
              <a:gd name="connsiteX2" fmla="*/ 326571 w 326571"/>
              <a:gd name="connsiteY2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571" h="1188720">
                <a:moveTo>
                  <a:pt x="0" y="0"/>
                </a:moveTo>
                <a:lnTo>
                  <a:pt x="26126" y="1175657"/>
                </a:lnTo>
                <a:lnTo>
                  <a:pt x="326571" y="11887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98147" y="4990737"/>
            <a:ext cx="2153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</a:t>
            </a:r>
          </a:p>
          <a:p>
            <a:r>
              <a:rPr lang="en-US" altLang="zh-TW" sz="1500" dirty="0"/>
              <a:t>B</a:t>
            </a:r>
          </a:p>
          <a:p>
            <a:r>
              <a:rPr lang="en-US" altLang="zh-TW" sz="1500" dirty="0"/>
              <a:t>D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680842" y="3666404"/>
            <a:ext cx="2153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A’</a:t>
            </a:r>
          </a:p>
          <a:p>
            <a:r>
              <a:rPr lang="en-US" altLang="zh-TW" sz="1500" dirty="0"/>
              <a:t>B</a:t>
            </a:r>
          </a:p>
          <a:p>
            <a:r>
              <a:rPr lang="en-US" altLang="zh-TW" sz="1500" dirty="0"/>
              <a:t>C’</a:t>
            </a:r>
          </a:p>
        </p:txBody>
      </p:sp>
      <p:sp>
        <p:nvSpPr>
          <p:cNvPr id="204" name="Freeform 203"/>
          <p:cNvSpPr/>
          <p:nvPr/>
        </p:nvSpPr>
        <p:spPr>
          <a:xfrm>
            <a:off x="9061498" y="4853883"/>
            <a:ext cx="336884" cy="1189407"/>
          </a:xfrm>
          <a:custGeom>
            <a:avLst/>
            <a:gdLst>
              <a:gd name="connsiteX0" fmla="*/ 0 w 336884"/>
              <a:gd name="connsiteY0" fmla="*/ 1189407 h 1189407"/>
              <a:gd name="connsiteX1" fmla="*/ 61876 w 336884"/>
              <a:gd name="connsiteY1" fmla="*/ 20625 h 1189407"/>
              <a:gd name="connsiteX2" fmla="*/ 336884 w 336884"/>
              <a:gd name="connsiteY2" fmla="*/ 0 h 118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1189407">
                <a:moveTo>
                  <a:pt x="0" y="1189407"/>
                </a:moveTo>
                <a:lnTo>
                  <a:pt x="61876" y="20625"/>
                </a:lnTo>
                <a:lnTo>
                  <a:pt x="33688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85598"/>
              </p:ext>
            </p:extLst>
          </p:nvPr>
        </p:nvGraphicFramePr>
        <p:xfrm>
          <a:off x="3782689" y="372189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 flipH="1" flipV="1">
            <a:off x="3782689" y="417701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62982" y="638527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051862" y="354197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349070" y="2382655"/>
            <a:ext cx="1643037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323304" y="1374040"/>
            <a:ext cx="1668803" cy="367170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758504" y="922345"/>
            <a:ext cx="344226" cy="1785582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340371" y="846194"/>
            <a:ext cx="748710" cy="426447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340371" y="2363206"/>
            <a:ext cx="748710" cy="401923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80552" y="1037200"/>
            <a:ext cx="2186312" cy="68238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64025" y="149895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6298" y="172698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1752" y="195500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025" y="218303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6289" y="58685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8562" y="81488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4016" y="104290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6289" y="127093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0751" y="460238"/>
            <a:ext cx="2738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In0</a:t>
            </a:r>
          </a:p>
          <a:p>
            <a:r>
              <a:rPr lang="en-US" altLang="zh-TW" sz="1500" dirty="0"/>
              <a:t>In1</a:t>
            </a:r>
          </a:p>
          <a:p>
            <a:r>
              <a:rPr lang="en-US" altLang="zh-TW" sz="1500" dirty="0"/>
              <a:t>In2</a:t>
            </a:r>
          </a:p>
          <a:p>
            <a:r>
              <a:rPr lang="en-US" altLang="zh-TW" sz="1500" dirty="0"/>
              <a:t>In3</a:t>
            </a:r>
          </a:p>
          <a:p>
            <a:r>
              <a:rPr lang="en-US" altLang="zh-TW" sz="1500" dirty="0"/>
              <a:t>In4</a:t>
            </a:r>
          </a:p>
          <a:p>
            <a:r>
              <a:rPr lang="en-US" altLang="zh-TW" sz="1500" dirty="0"/>
              <a:t>In5</a:t>
            </a:r>
          </a:p>
          <a:p>
            <a:r>
              <a:rPr lang="en-US" altLang="zh-TW" sz="1500" dirty="0"/>
              <a:t>In6</a:t>
            </a:r>
          </a:p>
          <a:p>
            <a:r>
              <a:rPr lang="en-US" altLang="zh-TW" sz="1500" dirty="0"/>
              <a:t>In7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807" y="455064"/>
            <a:ext cx="3366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000</a:t>
            </a:r>
          </a:p>
          <a:p>
            <a:r>
              <a:rPr lang="en-US" altLang="zh-TW" sz="1500" dirty="0"/>
              <a:t>001</a:t>
            </a:r>
          </a:p>
          <a:p>
            <a:r>
              <a:rPr lang="en-US" altLang="zh-TW" sz="1500" dirty="0"/>
              <a:t>010</a:t>
            </a:r>
          </a:p>
          <a:p>
            <a:r>
              <a:rPr lang="en-US" altLang="zh-TW" sz="1500" dirty="0"/>
              <a:t>011</a:t>
            </a:r>
          </a:p>
          <a:p>
            <a:r>
              <a:rPr lang="en-US" altLang="zh-TW" sz="1500" dirty="0"/>
              <a:t>100</a:t>
            </a:r>
          </a:p>
          <a:p>
            <a:r>
              <a:rPr lang="en-US" altLang="zh-TW" sz="1500" dirty="0"/>
              <a:t>101</a:t>
            </a:r>
          </a:p>
          <a:p>
            <a:r>
              <a:rPr lang="en-US" altLang="zh-TW" sz="1500" dirty="0"/>
              <a:t>110</a:t>
            </a:r>
          </a:p>
          <a:p>
            <a:r>
              <a:rPr lang="en-US" altLang="zh-TW" sz="1500" dirty="0"/>
              <a:t>111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003603" y="2428901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2623" y="2783266"/>
            <a:ext cx="4821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S</a:t>
            </a:r>
            <a:r>
              <a:rPr lang="en-US" sz="1500" baseline="-25000" dirty="0"/>
              <a:t>2</a:t>
            </a:r>
            <a:r>
              <a:rPr lang="en-US" sz="1500" dirty="0"/>
              <a:t>S</a:t>
            </a:r>
            <a:r>
              <a:rPr lang="en-US" sz="1500" baseline="-25000" dirty="0"/>
              <a:t>1</a:t>
            </a:r>
            <a:r>
              <a:rPr lang="en-US" sz="1500" dirty="0"/>
              <a:t>S</a:t>
            </a:r>
            <a:r>
              <a:rPr lang="en-US" sz="1500" baseline="-25000" dirty="0"/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56412" y="1841366"/>
            <a:ext cx="2879767" cy="3538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apezoid 89"/>
          <p:cNvSpPr/>
          <p:nvPr/>
        </p:nvSpPr>
        <p:spPr>
          <a:xfrm rot="5400000">
            <a:off x="3934928" y="2501826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646803" y="2673276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935408" y="2330179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937681" y="2558204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933135" y="2786229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35408" y="3014254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48926" y="2198386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89639" y="2438878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4569773" y="3155798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03657" y="3198447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5400000">
            <a:off x="3934928" y="4137530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646803" y="4308980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935408" y="396588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37681" y="419390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933135" y="442193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935408" y="464995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48926" y="3834090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89639" y="4074582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569773" y="4791502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03657" y="4834151"/>
            <a:ext cx="0" cy="46288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rapezoid 109"/>
          <p:cNvSpPr/>
          <p:nvPr/>
        </p:nvSpPr>
        <p:spPr>
          <a:xfrm rot="5400000">
            <a:off x="5119758" y="3452133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831633" y="3623583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120238" y="328048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122511" y="350851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117965" y="373653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5120238" y="396456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33756" y="3148693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74469" y="3389185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5754603" y="4106105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588487" y="4148754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201433" y="367789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203706" y="390591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199160" y="413394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201433" y="436196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183697" y="276579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185970" y="299381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181424" y="322184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183697" y="344986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08159" y="2639173"/>
            <a:ext cx="2738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In0</a:t>
            </a:r>
          </a:p>
          <a:p>
            <a:r>
              <a:rPr lang="en-US" altLang="zh-TW" sz="1500" dirty="0"/>
              <a:t>In1</a:t>
            </a:r>
          </a:p>
          <a:p>
            <a:r>
              <a:rPr lang="en-US" altLang="zh-TW" sz="1500" dirty="0"/>
              <a:t>In2</a:t>
            </a:r>
          </a:p>
          <a:p>
            <a:r>
              <a:rPr lang="en-US" altLang="zh-TW" sz="1500" dirty="0"/>
              <a:t>In3</a:t>
            </a:r>
          </a:p>
          <a:p>
            <a:r>
              <a:rPr lang="en-US" altLang="zh-TW" sz="1500" dirty="0"/>
              <a:t>In4</a:t>
            </a:r>
          </a:p>
          <a:p>
            <a:r>
              <a:rPr lang="en-US" altLang="zh-TW" sz="1500" dirty="0"/>
              <a:t>In5</a:t>
            </a:r>
          </a:p>
          <a:p>
            <a:r>
              <a:rPr lang="en-US" altLang="zh-TW" sz="1500" dirty="0"/>
              <a:t>In6</a:t>
            </a:r>
          </a:p>
          <a:p>
            <a:r>
              <a:rPr lang="en-US" altLang="zh-TW" sz="1500" dirty="0"/>
              <a:t>In7</a:t>
            </a: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5267375" y="5380213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76904" y="5862539"/>
            <a:ext cx="4821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S</a:t>
            </a:r>
            <a:r>
              <a:rPr lang="en-US" sz="1500" baseline="-25000" dirty="0"/>
              <a:t>2</a:t>
            </a:r>
            <a:r>
              <a:rPr lang="en-US" sz="1500" dirty="0"/>
              <a:t>S</a:t>
            </a:r>
            <a:r>
              <a:rPr lang="en-US" sz="1500" baseline="-25000" dirty="0"/>
              <a:t>1</a:t>
            </a:r>
            <a:r>
              <a:rPr lang="en-US" sz="1500" dirty="0"/>
              <a:t>S</a:t>
            </a:r>
            <a:r>
              <a:rPr lang="en-US" sz="1500" baseline="-25000" dirty="0"/>
              <a:t>0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5094001" y="5374975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4926420" y="5392554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436179" y="3627274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10800000" flipV="1">
            <a:off x="3513434" y="2332127"/>
            <a:ext cx="451126" cy="439261"/>
          </a:xfrm>
          <a:prstGeom prst="bentConnector3">
            <a:avLst>
              <a:gd name="adj1" fmla="val 7682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0800000" flipV="1">
            <a:off x="3556267" y="2561077"/>
            <a:ext cx="411480" cy="429768"/>
          </a:xfrm>
          <a:prstGeom prst="bentConnector3">
            <a:avLst>
              <a:gd name="adj1" fmla="val 7451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10800000" flipV="1">
            <a:off x="3581934" y="2786383"/>
            <a:ext cx="411480" cy="429768"/>
          </a:xfrm>
          <a:prstGeom prst="bentConnector3">
            <a:avLst>
              <a:gd name="adj1" fmla="val 6634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0800000" flipV="1">
            <a:off x="3565046" y="3009828"/>
            <a:ext cx="411480" cy="438912"/>
          </a:xfrm>
          <a:prstGeom prst="bentConnector3">
            <a:avLst>
              <a:gd name="adj1" fmla="val 385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0800000">
            <a:off x="3569158" y="3669289"/>
            <a:ext cx="366251" cy="299936"/>
          </a:xfrm>
          <a:prstGeom prst="bentConnector3">
            <a:avLst>
              <a:gd name="adj1" fmla="val 316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0800000">
            <a:off x="3565047" y="3905917"/>
            <a:ext cx="378583" cy="291332"/>
          </a:xfrm>
          <a:prstGeom prst="bentConnector3">
            <a:avLst>
              <a:gd name="adj1" fmla="val 464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0800000">
            <a:off x="3566185" y="4130605"/>
            <a:ext cx="378108" cy="291329"/>
          </a:xfrm>
          <a:prstGeom prst="bentConnector3">
            <a:avLst>
              <a:gd name="adj1" fmla="val 6600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571876" y="4361969"/>
            <a:ext cx="376621" cy="294305"/>
          </a:xfrm>
          <a:prstGeom prst="bentConnector3">
            <a:avLst>
              <a:gd name="adj1" fmla="val 8570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/>
          <p:nvPr/>
        </p:nvCxnSpPr>
        <p:spPr>
          <a:xfrm rot="16200000" flipV="1">
            <a:off x="4752325" y="2919541"/>
            <a:ext cx="611179" cy="11784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5400000">
            <a:off x="4895317" y="4072372"/>
            <a:ext cx="345899" cy="1302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4923780" y="4517101"/>
            <a:ext cx="840441" cy="866275"/>
          </a:xfrm>
          <a:custGeom>
            <a:avLst/>
            <a:gdLst>
              <a:gd name="connsiteX0" fmla="*/ 0 w 840441"/>
              <a:gd name="connsiteY0" fmla="*/ 853888 h 853888"/>
              <a:gd name="connsiteX1" fmla="*/ 0 w 840441"/>
              <a:gd name="connsiteY1" fmla="*/ 0 h 853888"/>
              <a:gd name="connsiteX2" fmla="*/ 840441 w 840441"/>
              <a:gd name="connsiteY2" fmla="*/ 6724 h 85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441" h="853888">
                <a:moveTo>
                  <a:pt x="0" y="853888"/>
                </a:moveTo>
                <a:lnTo>
                  <a:pt x="0" y="0"/>
                </a:lnTo>
                <a:lnTo>
                  <a:pt x="840441" y="67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4090062" y="3528744"/>
            <a:ext cx="1169895" cy="1842247"/>
          </a:xfrm>
          <a:custGeom>
            <a:avLst/>
            <a:gdLst>
              <a:gd name="connsiteX0" fmla="*/ 1169895 w 1169895"/>
              <a:gd name="connsiteY0" fmla="*/ 1842247 h 1842247"/>
              <a:gd name="connsiteX1" fmla="*/ 1169895 w 1169895"/>
              <a:gd name="connsiteY1" fmla="*/ 1680882 h 1842247"/>
              <a:gd name="connsiteX2" fmla="*/ 0 w 1169895"/>
              <a:gd name="connsiteY2" fmla="*/ 1674159 h 1842247"/>
              <a:gd name="connsiteX3" fmla="*/ 6724 w 1169895"/>
              <a:gd name="connsiteY3" fmla="*/ 114300 h 1842247"/>
              <a:gd name="connsiteX4" fmla="*/ 484095 w 1169895"/>
              <a:gd name="connsiteY4" fmla="*/ 114300 h 1842247"/>
              <a:gd name="connsiteX5" fmla="*/ 484095 w 1169895"/>
              <a:gd name="connsiteY5" fmla="*/ 0 h 184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895" h="1842247">
                <a:moveTo>
                  <a:pt x="1169895" y="1842247"/>
                </a:moveTo>
                <a:lnTo>
                  <a:pt x="1169895" y="1680882"/>
                </a:lnTo>
                <a:lnTo>
                  <a:pt x="0" y="1674159"/>
                </a:lnTo>
                <a:cubicBezTo>
                  <a:pt x="2241" y="1154206"/>
                  <a:pt x="4483" y="634253"/>
                  <a:pt x="6724" y="114300"/>
                </a:cubicBezTo>
                <a:lnTo>
                  <a:pt x="484095" y="114300"/>
                </a:lnTo>
                <a:lnTo>
                  <a:pt x="48409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>
            <a:off x="3955592" y="3548914"/>
            <a:ext cx="1136276" cy="1822077"/>
          </a:xfrm>
          <a:custGeom>
            <a:avLst/>
            <a:gdLst>
              <a:gd name="connsiteX0" fmla="*/ 1136276 w 1136276"/>
              <a:gd name="connsiteY0" fmla="*/ 1822077 h 1822077"/>
              <a:gd name="connsiteX1" fmla="*/ 1136276 w 1136276"/>
              <a:gd name="connsiteY1" fmla="*/ 1754842 h 1822077"/>
              <a:gd name="connsiteX2" fmla="*/ 0 w 1136276"/>
              <a:gd name="connsiteY2" fmla="*/ 1741395 h 1822077"/>
              <a:gd name="connsiteX3" fmla="*/ 6723 w 1136276"/>
              <a:gd name="connsiteY3" fmla="*/ 0 h 1822077"/>
              <a:gd name="connsiteX4" fmla="*/ 450476 w 1136276"/>
              <a:gd name="connsiteY4" fmla="*/ 0 h 182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276" h="1822077">
                <a:moveTo>
                  <a:pt x="1136276" y="1822077"/>
                </a:moveTo>
                <a:lnTo>
                  <a:pt x="1136276" y="1754842"/>
                </a:lnTo>
                <a:lnTo>
                  <a:pt x="0" y="1741395"/>
                </a:lnTo>
                <a:lnTo>
                  <a:pt x="6723" y="0"/>
                </a:lnTo>
                <a:lnTo>
                  <a:pt x="45047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551469" y="518346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387864" y="526861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7604554" y="1793865"/>
            <a:ext cx="2879767" cy="3538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rapezoid 188"/>
          <p:cNvSpPr/>
          <p:nvPr/>
        </p:nvSpPr>
        <p:spPr>
          <a:xfrm rot="5400000">
            <a:off x="7983070" y="2454325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8694945" y="2625775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7983550" y="228267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7985823" y="251070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7981277" y="273872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7983550" y="296675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8397068" y="2150885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737781" y="2391377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8617915" y="3108297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51799" y="3150946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rapezoid 198"/>
          <p:cNvSpPr/>
          <p:nvPr/>
        </p:nvSpPr>
        <p:spPr>
          <a:xfrm rot="5400000">
            <a:off x="7983070" y="4090029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8694945" y="4261479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983550" y="391838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985823" y="414640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7981277" y="437443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7983550" y="460245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397068" y="3786589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737781" y="4027081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8617915" y="4744001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451799" y="4786650"/>
            <a:ext cx="0" cy="46288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rapezoid 208"/>
          <p:cNvSpPr/>
          <p:nvPr/>
        </p:nvSpPr>
        <p:spPr>
          <a:xfrm rot="5400000">
            <a:off x="9167900" y="3404632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9879775" y="3576082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9168380" y="3232985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9170653" y="3461010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9166107" y="3689035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9168380" y="3917060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9581898" y="3101192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9922611" y="3341684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17" name="Straight Connector 216"/>
          <p:cNvCxnSpPr/>
          <p:nvPr/>
        </p:nvCxnSpPr>
        <p:spPr>
          <a:xfrm flipH="1">
            <a:off x="9802745" y="4058604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636629" y="4101253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7249575" y="363039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7251848" y="385841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7247302" y="408644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7249575" y="431446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7231839" y="271829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7234112" y="294631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7229566" y="317434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7231839" y="340236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956301" y="2591672"/>
            <a:ext cx="2738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In0</a:t>
            </a:r>
          </a:p>
          <a:p>
            <a:r>
              <a:rPr lang="en-US" altLang="zh-TW" sz="1500" dirty="0"/>
              <a:t>In1</a:t>
            </a:r>
          </a:p>
          <a:p>
            <a:r>
              <a:rPr lang="en-US" altLang="zh-TW" sz="1500" dirty="0"/>
              <a:t>In2</a:t>
            </a:r>
          </a:p>
          <a:p>
            <a:r>
              <a:rPr lang="en-US" altLang="zh-TW" sz="1500" dirty="0"/>
              <a:t>In3</a:t>
            </a:r>
          </a:p>
          <a:p>
            <a:r>
              <a:rPr lang="en-US" altLang="zh-TW" sz="1500" dirty="0"/>
              <a:t>In4</a:t>
            </a:r>
          </a:p>
          <a:p>
            <a:r>
              <a:rPr lang="en-US" altLang="zh-TW" sz="1500" dirty="0"/>
              <a:t>In5</a:t>
            </a:r>
          </a:p>
          <a:p>
            <a:r>
              <a:rPr lang="en-US" altLang="zh-TW" sz="1500" dirty="0"/>
              <a:t>In6</a:t>
            </a:r>
          </a:p>
          <a:p>
            <a:r>
              <a:rPr lang="en-US" altLang="zh-TW" sz="1500" dirty="0"/>
              <a:t>In7</a:t>
            </a:r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9315517" y="5332712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8925046" y="5815038"/>
            <a:ext cx="4821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S</a:t>
            </a:r>
            <a:r>
              <a:rPr lang="en-US" sz="1500" baseline="-25000" dirty="0"/>
              <a:t>2</a:t>
            </a:r>
            <a:r>
              <a:rPr lang="en-US" sz="1500" dirty="0"/>
              <a:t>S</a:t>
            </a:r>
            <a:r>
              <a:rPr lang="en-US" sz="1500" baseline="-25000" dirty="0"/>
              <a:t>1</a:t>
            </a:r>
            <a:r>
              <a:rPr lang="en-US" sz="1500" dirty="0"/>
              <a:t>S</a:t>
            </a:r>
            <a:r>
              <a:rPr lang="en-US" sz="1500" baseline="-25000" dirty="0"/>
              <a:t>0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9142143" y="5327474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8974562" y="5345053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484321" y="3579773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/>
          <p:nvPr/>
        </p:nvCxnSpPr>
        <p:spPr>
          <a:xfrm rot="10800000" flipV="1">
            <a:off x="7561576" y="2284626"/>
            <a:ext cx="451126" cy="439261"/>
          </a:xfrm>
          <a:prstGeom prst="bentConnector3">
            <a:avLst>
              <a:gd name="adj1" fmla="val 7682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7604409" y="2513576"/>
            <a:ext cx="411480" cy="429768"/>
          </a:xfrm>
          <a:prstGeom prst="bentConnector3">
            <a:avLst>
              <a:gd name="adj1" fmla="val 7451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 rot="10800000" flipV="1">
            <a:off x="7630076" y="2738882"/>
            <a:ext cx="411480" cy="429768"/>
          </a:xfrm>
          <a:prstGeom prst="bentConnector3">
            <a:avLst>
              <a:gd name="adj1" fmla="val 6634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10800000" flipV="1">
            <a:off x="7613188" y="2962327"/>
            <a:ext cx="411480" cy="438912"/>
          </a:xfrm>
          <a:prstGeom prst="bentConnector3">
            <a:avLst>
              <a:gd name="adj1" fmla="val 385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/>
          <p:nvPr/>
        </p:nvCxnSpPr>
        <p:spPr>
          <a:xfrm rot="10800000">
            <a:off x="7617300" y="3621788"/>
            <a:ext cx="366251" cy="299936"/>
          </a:xfrm>
          <a:prstGeom prst="bentConnector3">
            <a:avLst>
              <a:gd name="adj1" fmla="val 316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 rot="10800000">
            <a:off x="7613189" y="3858416"/>
            <a:ext cx="378583" cy="291332"/>
          </a:xfrm>
          <a:prstGeom prst="bentConnector3">
            <a:avLst>
              <a:gd name="adj1" fmla="val 464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/>
          <p:nvPr/>
        </p:nvCxnSpPr>
        <p:spPr>
          <a:xfrm rot="10800000">
            <a:off x="7614327" y="4083104"/>
            <a:ext cx="378108" cy="291329"/>
          </a:xfrm>
          <a:prstGeom prst="bentConnector3">
            <a:avLst>
              <a:gd name="adj1" fmla="val 6600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/>
          <p:nvPr/>
        </p:nvCxnSpPr>
        <p:spPr>
          <a:xfrm rot="10800000">
            <a:off x="7620018" y="4314468"/>
            <a:ext cx="376621" cy="294305"/>
          </a:xfrm>
          <a:prstGeom prst="bentConnector3">
            <a:avLst>
              <a:gd name="adj1" fmla="val 8570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 rot="16200000" flipV="1">
            <a:off x="8691116" y="2981393"/>
            <a:ext cx="833283" cy="121246"/>
          </a:xfrm>
          <a:prstGeom prst="bentConnector3">
            <a:avLst>
              <a:gd name="adj1" fmla="val -2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/>
          <p:nvPr/>
        </p:nvCxnSpPr>
        <p:spPr>
          <a:xfrm rot="5400000">
            <a:off x="8822124" y="3920769"/>
            <a:ext cx="571338" cy="113047"/>
          </a:xfrm>
          <a:prstGeom prst="bentConnector3">
            <a:avLst>
              <a:gd name="adj1" fmla="val -60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242"/>
          <p:cNvSpPr/>
          <p:nvPr/>
        </p:nvSpPr>
        <p:spPr>
          <a:xfrm>
            <a:off x="8971923" y="4469600"/>
            <a:ext cx="710548" cy="866275"/>
          </a:xfrm>
          <a:custGeom>
            <a:avLst/>
            <a:gdLst>
              <a:gd name="connsiteX0" fmla="*/ 0 w 840441"/>
              <a:gd name="connsiteY0" fmla="*/ 853888 h 853888"/>
              <a:gd name="connsiteX1" fmla="*/ 0 w 840441"/>
              <a:gd name="connsiteY1" fmla="*/ 0 h 853888"/>
              <a:gd name="connsiteX2" fmla="*/ 840441 w 840441"/>
              <a:gd name="connsiteY2" fmla="*/ 6724 h 85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441" h="853888">
                <a:moveTo>
                  <a:pt x="0" y="853888"/>
                </a:moveTo>
                <a:lnTo>
                  <a:pt x="0" y="0"/>
                </a:lnTo>
                <a:lnTo>
                  <a:pt x="840441" y="67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3"/>
          <p:cNvSpPr/>
          <p:nvPr/>
        </p:nvSpPr>
        <p:spPr>
          <a:xfrm>
            <a:off x="8138204" y="3481243"/>
            <a:ext cx="1169895" cy="1842247"/>
          </a:xfrm>
          <a:custGeom>
            <a:avLst/>
            <a:gdLst>
              <a:gd name="connsiteX0" fmla="*/ 1169895 w 1169895"/>
              <a:gd name="connsiteY0" fmla="*/ 1842247 h 1842247"/>
              <a:gd name="connsiteX1" fmla="*/ 1169895 w 1169895"/>
              <a:gd name="connsiteY1" fmla="*/ 1680882 h 1842247"/>
              <a:gd name="connsiteX2" fmla="*/ 0 w 1169895"/>
              <a:gd name="connsiteY2" fmla="*/ 1674159 h 1842247"/>
              <a:gd name="connsiteX3" fmla="*/ 6724 w 1169895"/>
              <a:gd name="connsiteY3" fmla="*/ 114300 h 1842247"/>
              <a:gd name="connsiteX4" fmla="*/ 484095 w 1169895"/>
              <a:gd name="connsiteY4" fmla="*/ 114300 h 1842247"/>
              <a:gd name="connsiteX5" fmla="*/ 484095 w 1169895"/>
              <a:gd name="connsiteY5" fmla="*/ 0 h 184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895" h="1842247">
                <a:moveTo>
                  <a:pt x="1169895" y="1842247"/>
                </a:moveTo>
                <a:lnTo>
                  <a:pt x="1169895" y="1680882"/>
                </a:lnTo>
                <a:lnTo>
                  <a:pt x="0" y="1674159"/>
                </a:lnTo>
                <a:cubicBezTo>
                  <a:pt x="2241" y="1154206"/>
                  <a:pt x="4483" y="634253"/>
                  <a:pt x="6724" y="114300"/>
                </a:cubicBezTo>
                <a:lnTo>
                  <a:pt x="484095" y="114300"/>
                </a:lnTo>
                <a:lnTo>
                  <a:pt x="48409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4"/>
          <p:cNvSpPr/>
          <p:nvPr/>
        </p:nvSpPr>
        <p:spPr>
          <a:xfrm>
            <a:off x="8003734" y="3501413"/>
            <a:ext cx="1136276" cy="1822077"/>
          </a:xfrm>
          <a:custGeom>
            <a:avLst/>
            <a:gdLst>
              <a:gd name="connsiteX0" fmla="*/ 1136276 w 1136276"/>
              <a:gd name="connsiteY0" fmla="*/ 1822077 h 1822077"/>
              <a:gd name="connsiteX1" fmla="*/ 1136276 w 1136276"/>
              <a:gd name="connsiteY1" fmla="*/ 1754842 h 1822077"/>
              <a:gd name="connsiteX2" fmla="*/ 0 w 1136276"/>
              <a:gd name="connsiteY2" fmla="*/ 1741395 h 1822077"/>
              <a:gd name="connsiteX3" fmla="*/ 6723 w 1136276"/>
              <a:gd name="connsiteY3" fmla="*/ 0 h 1822077"/>
              <a:gd name="connsiteX4" fmla="*/ 450476 w 1136276"/>
              <a:gd name="connsiteY4" fmla="*/ 0 h 182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276" h="1822077">
                <a:moveTo>
                  <a:pt x="1136276" y="1822077"/>
                </a:moveTo>
                <a:lnTo>
                  <a:pt x="1136276" y="1754842"/>
                </a:lnTo>
                <a:lnTo>
                  <a:pt x="0" y="1741395"/>
                </a:lnTo>
                <a:lnTo>
                  <a:pt x="6723" y="0"/>
                </a:lnTo>
                <a:lnTo>
                  <a:pt x="45047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8599611" y="513596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436006" y="522111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1507794" y="137839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156003" y="2386315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324091" y="2347658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209403" y="1220438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6200122" y="3624238"/>
            <a:ext cx="2360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10248264" y="3582591"/>
            <a:ext cx="2360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9682739" y="4389289"/>
            <a:ext cx="122000" cy="154774"/>
            <a:chOff x="6775548" y="5250944"/>
            <a:chExt cx="454074" cy="464055"/>
          </a:xfrm>
        </p:grpSpPr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6775548" y="5250944"/>
              <a:ext cx="371564" cy="464055"/>
            </a:xfrm>
            <a:custGeom>
              <a:avLst/>
              <a:gdLst>
                <a:gd name="T0" fmla="*/ 0 w 600"/>
                <a:gd name="T1" fmla="*/ 0 h 720"/>
                <a:gd name="T2" fmla="*/ 0 w 600"/>
                <a:gd name="T3" fmla="*/ 719 h 720"/>
                <a:gd name="T4" fmla="*/ 599 w 600"/>
                <a:gd name="T5" fmla="*/ 376 h 720"/>
                <a:gd name="T6" fmla="*/ 0 w 600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720">
                  <a:moveTo>
                    <a:pt x="0" y="0"/>
                  </a:moveTo>
                  <a:lnTo>
                    <a:pt x="0" y="719"/>
                  </a:lnTo>
                  <a:lnTo>
                    <a:pt x="599" y="3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99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7156548" y="5452240"/>
              <a:ext cx="73074" cy="76698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7 h 119"/>
                <a:gd name="T12" fmla="*/ 14 w 118"/>
                <a:gd name="T13" fmla="*/ 97 h 119"/>
                <a:gd name="T14" fmla="*/ 29 w 118"/>
                <a:gd name="T15" fmla="*/ 111 h 119"/>
                <a:gd name="T16" fmla="*/ 49 w 118"/>
                <a:gd name="T17" fmla="*/ 119 h 119"/>
                <a:gd name="T18" fmla="*/ 75 w 118"/>
                <a:gd name="T19" fmla="*/ 115 h 119"/>
                <a:gd name="T20" fmla="*/ 95 w 118"/>
                <a:gd name="T21" fmla="*/ 105 h 119"/>
                <a:gd name="T22" fmla="*/ 110 w 118"/>
                <a:gd name="T23" fmla="*/ 91 h 119"/>
                <a:gd name="T24" fmla="*/ 118 w 118"/>
                <a:gd name="T25" fmla="*/ 72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7"/>
                  </a:lnTo>
                  <a:lnTo>
                    <a:pt x="14" y="97"/>
                  </a:lnTo>
                  <a:lnTo>
                    <a:pt x="29" y="111"/>
                  </a:lnTo>
                  <a:lnTo>
                    <a:pt x="49" y="119"/>
                  </a:lnTo>
                  <a:lnTo>
                    <a:pt x="75" y="115"/>
                  </a:lnTo>
                  <a:lnTo>
                    <a:pt x="95" y="105"/>
                  </a:lnTo>
                  <a:lnTo>
                    <a:pt x="110" y="91"/>
                  </a:lnTo>
                  <a:lnTo>
                    <a:pt x="118" y="72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83" name="Trapezoid 282"/>
          <p:cNvSpPr/>
          <p:nvPr/>
        </p:nvSpPr>
        <p:spPr>
          <a:xfrm rot="5400000">
            <a:off x="472145" y="3552628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/>
          <p:nvPr/>
        </p:nvCxnSpPr>
        <p:spPr>
          <a:xfrm>
            <a:off x="1184020" y="3724078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472625" y="338098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474898" y="360900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470352" y="383703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472625" y="406505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886143" y="3249188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226856" y="3489680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91" name="Straight Connector 290"/>
          <p:cNvCxnSpPr/>
          <p:nvPr/>
        </p:nvCxnSpPr>
        <p:spPr>
          <a:xfrm flipH="1">
            <a:off x="1106990" y="4206600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940874" y="4249249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rapezoid 292"/>
          <p:cNvSpPr/>
          <p:nvPr/>
        </p:nvSpPr>
        <p:spPr>
          <a:xfrm rot="5400000">
            <a:off x="632198" y="5073135"/>
            <a:ext cx="628745" cy="20704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1044064" y="5169137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466339" y="506782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468612" y="529585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879857" y="4936034"/>
            <a:ext cx="33664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</a:t>
            </a:r>
          </a:p>
          <a:p>
            <a:r>
              <a:rPr lang="en-US" altLang="zh-TW" sz="1500" dirty="0"/>
              <a:t>1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086900" y="4934739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>
            <a:off x="940874" y="5470857"/>
            <a:ext cx="0" cy="163459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6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80552" y="1037200"/>
            <a:ext cx="2186312" cy="68238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64025" y="149895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6298" y="172698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1752" y="195500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025" y="218303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6289" y="58685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8562" y="81488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4016" y="104290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6289" y="127093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0751" y="460238"/>
            <a:ext cx="2738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In0</a:t>
            </a:r>
          </a:p>
          <a:p>
            <a:r>
              <a:rPr lang="en-US" altLang="zh-TW" sz="1500" dirty="0"/>
              <a:t>In1</a:t>
            </a:r>
          </a:p>
          <a:p>
            <a:r>
              <a:rPr lang="en-US" altLang="zh-TW" sz="1500" dirty="0"/>
              <a:t>In2</a:t>
            </a:r>
          </a:p>
          <a:p>
            <a:r>
              <a:rPr lang="en-US" altLang="zh-TW" sz="1500" dirty="0"/>
              <a:t>In3</a:t>
            </a:r>
          </a:p>
          <a:p>
            <a:r>
              <a:rPr lang="en-US" altLang="zh-TW" sz="1500" dirty="0"/>
              <a:t>In4</a:t>
            </a:r>
          </a:p>
          <a:p>
            <a:r>
              <a:rPr lang="en-US" altLang="zh-TW" sz="1500" dirty="0"/>
              <a:t>In5</a:t>
            </a:r>
          </a:p>
          <a:p>
            <a:r>
              <a:rPr lang="en-US" altLang="zh-TW" sz="1500" dirty="0"/>
              <a:t>In6</a:t>
            </a:r>
          </a:p>
          <a:p>
            <a:r>
              <a:rPr lang="en-US" altLang="zh-TW" sz="1500" dirty="0"/>
              <a:t>In7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807" y="455064"/>
            <a:ext cx="3366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000</a:t>
            </a:r>
          </a:p>
          <a:p>
            <a:r>
              <a:rPr lang="en-US" altLang="zh-TW" sz="1500" dirty="0"/>
              <a:t>001</a:t>
            </a:r>
          </a:p>
          <a:p>
            <a:r>
              <a:rPr lang="en-US" altLang="zh-TW" sz="1500" dirty="0"/>
              <a:t>010</a:t>
            </a:r>
          </a:p>
          <a:p>
            <a:r>
              <a:rPr lang="en-US" altLang="zh-TW" sz="1500" dirty="0"/>
              <a:t>011</a:t>
            </a:r>
          </a:p>
          <a:p>
            <a:r>
              <a:rPr lang="en-US" altLang="zh-TW" sz="1500" dirty="0"/>
              <a:t>100</a:t>
            </a:r>
          </a:p>
          <a:p>
            <a:r>
              <a:rPr lang="en-US" altLang="zh-TW" sz="1500" dirty="0"/>
              <a:t>101</a:t>
            </a:r>
          </a:p>
          <a:p>
            <a:r>
              <a:rPr lang="en-US" altLang="zh-TW" sz="1500" dirty="0"/>
              <a:t>110</a:t>
            </a:r>
          </a:p>
          <a:p>
            <a:r>
              <a:rPr lang="en-US" altLang="zh-TW" sz="1500" dirty="0"/>
              <a:t>111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003603" y="2428901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2623" y="2783266"/>
            <a:ext cx="4821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S</a:t>
            </a:r>
            <a:r>
              <a:rPr lang="en-US" sz="1500" baseline="-25000" dirty="0"/>
              <a:t>2</a:t>
            </a:r>
            <a:r>
              <a:rPr lang="en-US" sz="1500" dirty="0"/>
              <a:t>S</a:t>
            </a:r>
            <a:r>
              <a:rPr lang="en-US" sz="1500" baseline="-25000" dirty="0"/>
              <a:t>1</a:t>
            </a:r>
            <a:r>
              <a:rPr lang="en-US" sz="1500" dirty="0"/>
              <a:t>S</a:t>
            </a:r>
            <a:r>
              <a:rPr lang="en-US" sz="1500" baseline="-25000" dirty="0"/>
              <a:t>0</a:t>
            </a:r>
          </a:p>
        </p:txBody>
      </p:sp>
      <p:sp>
        <p:nvSpPr>
          <p:cNvPr id="90" name="Trapezoid 89"/>
          <p:cNvSpPr/>
          <p:nvPr/>
        </p:nvSpPr>
        <p:spPr>
          <a:xfrm rot="5400000">
            <a:off x="3934928" y="2501826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646803" y="2673276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935408" y="2330179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937681" y="2558204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933135" y="2786229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35408" y="3014254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48926" y="2198386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89639" y="2438878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4569773" y="3155798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03657" y="3198447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5400000">
            <a:off x="3934928" y="4137530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646803" y="4308980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935408" y="396588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37681" y="419390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933135" y="442193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935408" y="464995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48926" y="3834090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89639" y="4074582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569773" y="4791502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03657" y="4834151"/>
            <a:ext cx="0" cy="46288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rapezoid 109"/>
          <p:cNvSpPr/>
          <p:nvPr/>
        </p:nvSpPr>
        <p:spPr>
          <a:xfrm rot="5400000">
            <a:off x="5119758" y="3452133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831633" y="3623583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120238" y="328048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122511" y="350851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117965" y="373653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5120238" y="396456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33756" y="3148693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74469" y="3389185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5754603" y="4106105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588487" y="4148754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201433" y="367789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203706" y="390591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199160" y="413394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201433" y="436196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183697" y="276579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185970" y="299381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181424" y="322184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183697" y="344986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08159" y="2639173"/>
            <a:ext cx="2738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In0</a:t>
            </a:r>
          </a:p>
          <a:p>
            <a:r>
              <a:rPr lang="en-US" altLang="zh-TW" sz="1500" dirty="0"/>
              <a:t>In1</a:t>
            </a:r>
          </a:p>
          <a:p>
            <a:r>
              <a:rPr lang="en-US" altLang="zh-TW" sz="1500" dirty="0"/>
              <a:t>In2</a:t>
            </a:r>
          </a:p>
          <a:p>
            <a:r>
              <a:rPr lang="en-US" altLang="zh-TW" sz="1500" dirty="0"/>
              <a:t>In3</a:t>
            </a:r>
          </a:p>
          <a:p>
            <a:r>
              <a:rPr lang="en-US" altLang="zh-TW" sz="1500" dirty="0"/>
              <a:t>In4</a:t>
            </a:r>
          </a:p>
          <a:p>
            <a:r>
              <a:rPr lang="en-US" altLang="zh-TW" sz="1500" dirty="0"/>
              <a:t>In5</a:t>
            </a:r>
          </a:p>
          <a:p>
            <a:r>
              <a:rPr lang="en-US" altLang="zh-TW" sz="1500" dirty="0"/>
              <a:t>In6</a:t>
            </a:r>
          </a:p>
          <a:p>
            <a:r>
              <a:rPr lang="en-US" altLang="zh-TW" sz="1500" dirty="0"/>
              <a:t>In7</a:t>
            </a: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5267375" y="5380213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76904" y="5862539"/>
            <a:ext cx="4821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S</a:t>
            </a:r>
            <a:r>
              <a:rPr lang="en-US" sz="1500" baseline="-25000" dirty="0"/>
              <a:t>2</a:t>
            </a:r>
            <a:r>
              <a:rPr lang="en-US" sz="1500" dirty="0"/>
              <a:t>S</a:t>
            </a:r>
            <a:r>
              <a:rPr lang="en-US" sz="1500" baseline="-25000" dirty="0"/>
              <a:t>1</a:t>
            </a:r>
            <a:r>
              <a:rPr lang="en-US" sz="1500" dirty="0"/>
              <a:t>S</a:t>
            </a:r>
            <a:r>
              <a:rPr lang="en-US" sz="1500" baseline="-25000" dirty="0"/>
              <a:t>0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5094001" y="5374975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4926420" y="5392554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436179" y="3627274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/>
          <p:nvPr/>
        </p:nvCxnSpPr>
        <p:spPr>
          <a:xfrm rot="16200000" flipV="1">
            <a:off x="4752325" y="2919541"/>
            <a:ext cx="611179" cy="11784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5400000">
            <a:off x="4895317" y="4072372"/>
            <a:ext cx="345899" cy="1302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4551469" y="518346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387864" y="526861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rapezoid 188"/>
          <p:cNvSpPr/>
          <p:nvPr/>
        </p:nvSpPr>
        <p:spPr>
          <a:xfrm rot="5400000">
            <a:off x="7983070" y="2454325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8694945" y="2625775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7983550" y="228267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7985823" y="251070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7981277" y="273872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7983550" y="296675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8397068" y="2150885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737781" y="2391377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8617915" y="3108297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51799" y="3150946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rapezoid 198"/>
          <p:cNvSpPr/>
          <p:nvPr/>
        </p:nvSpPr>
        <p:spPr>
          <a:xfrm rot="5400000">
            <a:off x="7983070" y="4090029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8694945" y="4261479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983550" y="391838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985823" y="414640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7981277" y="437443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7983550" y="460245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397068" y="3786589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737781" y="4027081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8617915" y="4744001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451799" y="4786650"/>
            <a:ext cx="0" cy="46288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rapezoid 208"/>
          <p:cNvSpPr/>
          <p:nvPr/>
        </p:nvSpPr>
        <p:spPr>
          <a:xfrm rot="5400000">
            <a:off x="9167900" y="3404632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9879775" y="3576082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9168380" y="3232985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9170653" y="3461010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9166107" y="3689035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9168380" y="3917060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9581898" y="3101192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9922611" y="3341684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17" name="Straight Connector 216"/>
          <p:cNvCxnSpPr/>
          <p:nvPr/>
        </p:nvCxnSpPr>
        <p:spPr>
          <a:xfrm flipH="1">
            <a:off x="9802745" y="4058604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636629" y="4101253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7249575" y="363039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7251848" y="385841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7247302" y="408644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7249575" y="431446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7231839" y="271829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7234112" y="294631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7229566" y="317434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7231839" y="340236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956301" y="2591672"/>
            <a:ext cx="2738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In0</a:t>
            </a:r>
          </a:p>
          <a:p>
            <a:r>
              <a:rPr lang="en-US" altLang="zh-TW" sz="1500" dirty="0"/>
              <a:t>In1</a:t>
            </a:r>
          </a:p>
          <a:p>
            <a:r>
              <a:rPr lang="en-US" altLang="zh-TW" sz="1500" dirty="0"/>
              <a:t>In2</a:t>
            </a:r>
          </a:p>
          <a:p>
            <a:r>
              <a:rPr lang="en-US" altLang="zh-TW" sz="1500" dirty="0"/>
              <a:t>In3</a:t>
            </a:r>
          </a:p>
          <a:p>
            <a:r>
              <a:rPr lang="en-US" altLang="zh-TW" sz="1500" dirty="0"/>
              <a:t>In4</a:t>
            </a:r>
          </a:p>
          <a:p>
            <a:r>
              <a:rPr lang="en-US" altLang="zh-TW" sz="1500" dirty="0"/>
              <a:t>In5</a:t>
            </a:r>
          </a:p>
          <a:p>
            <a:r>
              <a:rPr lang="en-US" altLang="zh-TW" sz="1500" dirty="0"/>
              <a:t>In6</a:t>
            </a:r>
          </a:p>
          <a:p>
            <a:r>
              <a:rPr lang="en-US" altLang="zh-TW" sz="1500" dirty="0"/>
              <a:t>In7</a:t>
            </a:r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9315517" y="5332712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8925046" y="5815038"/>
            <a:ext cx="4821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S</a:t>
            </a:r>
            <a:r>
              <a:rPr lang="en-US" sz="1500" baseline="-25000" dirty="0"/>
              <a:t>2</a:t>
            </a:r>
            <a:r>
              <a:rPr lang="en-US" sz="1500" dirty="0"/>
              <a:t>S</a:t>
            </a:r>
            <a:r>
              <a:rPr lang="en-US" sz="1500" baseline="-25000" dirty="0"/>
              <a:t>1</a:t>
            </a:r>
            <a:r>
              <a:rPr lang="en-US" sz="1500" dirty="0"/>
              <a:t>S</a:t>
            </a:r>
            <a:r>
              <a:rPr lang="en-US" sz="1500" baseline="-25000" dirty="0"/>
              <a:t>0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9142143" y="5327474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8974562" y="5345053"/>
            <a:ext cx="2896" cy="4576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484321" y="3579773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 rot="16200000" flipV="1">
            <a:off x="8691116" y="2981393"/>
            <a:ext cx="833283" cy="121246"/>
          </a:xfrm>
          <a:prstGeom prst="bentConnector3">
            <a:avLst>
              <a:gd name="adj1" fmla="val -2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/>
          <p:nvPr/>
        </p:nvCxnSpPr>
        <p:spPr>
          <a:xfrm rot="5400000">
            <a:off x="8822124" y="3920769"/>
            <a:ext cx="571338" cy="113047"/>
          </a:xfrm>
          <a:prstGeom prst="bentConnector3">
            <a:avLst>
              <a:gd name="adj1" fmla="val -60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/>
          <p:cNvSpPr/>
          <p:nvPr/>
        </p:nvSpPr>
        <p:spPr>
          <a:xfrm>
            <a:off x="8599611" y="513596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436006" y="522111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1507794" y="137839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156003" y="2386315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324091" y="2347658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209403" y="1220438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6200122" y="3624238"/>
            <a:ext cx="2360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10248264" y="3582591"/>
            <a:ext cx="2360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rapezoid 282"/>
          <p:cNvSpPr/>
          <p:nvPr/>
        </p:nvSpPr>
        <p:spPr>
          <a:xfrm rot="5400000">
            <a:off x="472145" y="3552628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/>
          <p:nvPr/>
        </p:nvCxnSpPr>
        <p:spPr>
          <a:xfrm>
            <a:off x="1184020" y="3724078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472625" y="338098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474898" y="360900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470352" y="3837031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472625" y="4065056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886143" y="3249188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226856" y="3489680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291" name="Straight Connector 290"/>
          <p:cNvCxnSpPr/>
          <p:nvPr/>
        </p:nvCxnSpPr>
        <p:spPr>
          <a:xfrm flipH="1">
            <a:off x="1106990" y="4206600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940874" y="4249249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rapezoid 292"/>
          <p:cNvSpPr/>
          <p:nvPr/>
        </p:nvSpPr>
        <p:spPr>
          <a:xfrm rot="5400000">
            <a:off x="632198" y="5073135"/>
            <a:ext cx="628745" cy="20704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1044064" y="5169137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466339" y="506782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468612" y="529585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879857" y="4936034"/>
            <a:ext cx="33664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</a:t>
            </a:r>
          </a:p>
          <a:p>
            <a:r>
              <a:rPr lang="en-US" altLang="zh-TW" sz="1500" dirty="0"/>
              <a:t>1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086900" y="4934739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>
            <a:off x="940874" y="5470857"/>
            <a:ext cx="0" cy="163459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27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52918"/>
              </p:ext>
            </p:extLst>
          </p:nvPr>
        </p:nvGraphicFramePr>
        <p:xfrm>
          <a:off x="161192" y="148754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6" name="Straight Connector 85"/>
          <p:cNvCxnSpPr/>
          <p:nvPr/>
        </p:nvCxnSpPr>
        <p:spPr>
          <a:xfrm flipH="1" flipV="1">
            <a:off x="161192" y="194266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1485" y="415092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30365" y="130762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9388"/>
              </p:ext>
            </p:extLst>
          </p:nvPr>
        </p:nvGraphicFramePr>
        <p:xfrm>
          <a:off x="2620444" y="145975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H="1" flipV="1">
            <a:off x="2620444" y="191487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00737" y="412313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9617" y="127983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5511" y="701563"/>
            <a:ext cx="257107" cy="1819761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26167" y="1178672"/>
            <a:ext cx="693652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89641" y="1178672"/>
            <a:ext cx="748710" cy="327546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45925" y="1178671"/>
            <a:ext cx="292426" cy="798397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zoid 31"/>
          <p:cNvSpPr/>
          <p:nvPr/>
        </p:nvSpPr>
        <p:spPr>
          <a:xfrm rot="5400000">
            <a:off x="6525865" y="900163"/>
            <a:ext cx="628745" cy="20704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937731" y="996165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60006" y="894855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362279" y="1122880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73524" y="763062"/>
            <a:ext cx="33664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</a:t>
            </a:r>
          </a:p>
          <a:p>
            <a:r>
              <a:rPr lang="en-US" altLang="zh-TW" sz="15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80567" y="761767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834541" y="1297885"/>
            <a:ext cx="0" cy="163459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31527" y="777155"/>
            <a:ext cx="5916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B’ + C’D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08282" y="999856"/>
            <a:ext cx="6436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C’D+B’D 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00421" y="1443438"/>
            <a:ext cx="1113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44333"/>
              </p:ext>
            </p:extLst>
          </p:nvPr>
        </p:nvGraphicFramePr>
        <p:xfrm>
          <a:off x="179170" y="267178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" name="Straight Connector 46"/>
          <p:cNvCxnSpPr/>
          <p:nvPr/>
        </p:nvCxnSpPr>
        <p:spPr>
          <a:xfrm flipH="1" flipV="1">
            <a:off x="179170" y="271729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9463" y="293811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8343" y="2653789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5787" y="3153859"/>
            <a:ext cx="276189" cy="420532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04651" y="3704477"/>
            <a:ext cx="292426" cy="798397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5786" y="4644190"/>
            <a:ext cx="276189" cy="420532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pezoid 64"/>
          <p:cNvSpPr/>
          <p:nvPr/>
        </p:nvSpPr>
        <p:spPr>
          <a:xfrm rot="5400000">
            <a:off x="3715431" y="3885471"/>
            <a:ext cx="628745" cy="20704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4127297" y="3981473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549572" y="3880163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551845" y="4108188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63090" y="3748370"/>
            <a:ext cx="33664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</a:t>
            </a:r>
          </a:p>
          <a:p>
            <a:r>
              <a:rPr lang="en-US" altLang="zh-TW" sz="15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70133" y="3747075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4024107" y="4283193"/>
            <a:ext cx="0" cy="163459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6167" y="3762463"/>
            <a:ext cx="2865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A’B’ 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124796" y="3985163"/>
            <a:ext cx="4167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C’+B’  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989987" y="4428746"/>
            <a:ext cx="1113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39259"/>
              </p:ext>
            </p:extLst>
          </p:nvPr>
        </p:nvGraphicFramePr>
        <p:xfrm>
          <a:off x="4800529" y="3501768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6" name="Straight Connector 75"/>
          <p:cNvCxnSpPr/>
          <p:nvPr/>
        </p:nvCxnSpPr>
        <p:spPr>
          <a:xfrm flipH="1" flipV="1">
            <a:off x="4800529" y="3547280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80822" y="3768106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CD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069702" y="3483776"/>
            <a:ext cx="315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64906" y="4545927"/>
            <a:ext cx="296407" cy="784004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367146" y="4534465"/>
            <a:ext cx="723901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367146" y="3983846"/>
            <a:ext cx="276189" cy="420532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726010" y="4534464"/>
            <a:ext cx="292426" cy="798397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7145" y="5474177"/>
            <a:ext cx="276189" cy="420532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50603" y="3899648"/>
            <a:ext cx="900953" cy="564776"/>
          </a:xfrm>
          <a:custGeom>
            <a:avLst/>
            <a:gdLst>
              <a:gd name="connsiteX0" fmla="*/ 0 w 900953"/>
              <a:gd name="connsiteY0" fmla="*/ 0 h 564776"/>
              <a:gd name="connsiteX1" fmla="*/ 6724 w 900953"/>
              <a:gd name="connsiteY1" fmla="*/ 558053 h 564776"/>
              <a:gd name="connsiteX2" fmla="*/ 900953 w 900953"/>
              <a:gd name="connsiteY2" fmla="*/ 564776 h 564776"/>
              <a:gd name="connsiteX3" fmla="*/ 894230 w 900953"/>
              <a:gd name="connsiteY3" fmla="*/ 33617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953" h="564776">
                <a:moveTo>
                  <a:pt x="0" y="0"/>
                </a:moveTo>
                <a:cubicBezTo>
                  <a:pt x="2241" y="186018"/>
                  <a:pt x="4483" y="372035"/>
                  <a:pt x="6724" y="558053"/>
                </a:cubicBezTo>
                <a:lnTo>
                  <a:pt x="900953" y="564776"/>
                </a:lnTo>
                <a:lnTo>
                  <a:pt x="894230" y="3361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10800000">
            <a:off x="5251494" y="5425117"/>
            <a:ext cx="900953" cy="564776"/>
          </a:xfrm>
          <a:custGeom>
            <a:avLst/>
            <a:gdLst>
              <a:gd name="connsiteX0" fmla="*/ 0 w 900953"/>
              <a:gd name="connsiteY0" fmla="*/ 0 h 564776"/>
              <a:gd name="connsiteX1" fmla="*/ 6724 w 900953"/>
              <a:gd name="connsiteY1" fmla="*/ 558053 h 564776"/>
              <a:gd name="connsiteX2" fmla="*/ 900953 w 900953"/>
              <a:gd name="connsiteY2" fmla="*/ 564776 h 564776"/>
              <a:gd name="connsiteX3" fmla="*/ 894230 w 900953"/>
              <a:gd name="connsiteY3" fmla="*/ 33617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953" h="564776">
                <a:moveTo>
                  <a:pt x="0" y="0"/>
                </a:moveTo>
                <a:cubicBezTo>
                  <a:pt x="2241" y="186018"/>
                  <a:pt x="4483" y="372035"/>
                  <a:pt x="6724" y="558053"/>
                </a:cubicBezTo>
                <a:lnTo>
                  <a:pt x="900953" y="564776"/>
                </a:lnTo>
                <a:lnTo>
                  <a:pt x="894230" y="3361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197706" y="3904193"/>
            <a:ext cx="900953" cy="564776"/>
          </a:xfrm>
          <a:custGeom>
            <a:avLst/>
            <a:gdLst>
              <a:gd name="connsiteX0" fmla="*/ 0 w 900953"/>
              <a:gd name="connsiteY0" fmla="*/ 0 h 564776"/>
              <a:gd name="connsiteX1" fmla="*/ 6724 w 900953"/>
              <a:gd name="connsiteY1" fmla="*/ 558053 h 564776"/>
              <a:gd name="connsiteX2" fmla="*/ 900953 w 900953"/>
              <a:gd name="connsiteY2" fmla="*/ 564776 h 564776"/>
              <a:gd name="connsiteX3" fmla="*/ 894230 w 900953"/>
              <a:gd name="connsiteY3" fmla="*/ 33617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953" h="564776">
                <a:moveTo>
                  <a:pt x="0" y="0"/>
                </a:moveTo>
                <a:cubicBezTo>
                  <a:pt x="2241" y="186018"/>
                  <a:pt x="4483" y="372035"/>
                  <a:pt x="6724" y="558053"/>
                </a:cubicBezTo>
                <a:lnTo>
                  <a:pt x="900953" y="564776"/>
                </a:lnTo>
                <a:lnTo>
                  <a:pt x="894230" y="3361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6203994" y="5436323"/>
            <a:ext cx="900953" cy="564776"/>
          </a:xfrm>
          <a:custGeom>
            <a:avLst/>
            <a:gdLst>
              <a:gd name="connsiteX0" fmla="*/ 0 w 900953"/>
              <a:gd name="connsiteY0" fmla="*/ 0 h 564776"/>
              <a:gd name="connsiteX1" fmla="*/ 6724 w 900953"/>
              <a:gd name="connsiteY1" fmla="*/ 558053 h 564776"/>
              <a:gd name="connsiteX2" fmla="*/ 900953 w 900953"/>
              <a:gd name="connsiteY2" fmla="*/ 564776 h 564776"/>
              <a:gd name="connsiteX3" fmla="*/ 894230 w 900953"/>
              <a:gd name="connsiteY3" fmla="*/ 33617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953" h="564776">
                <a:moveTo>
                  <a:pt x="0" y="0"/>
                </a:moveTo>
                <a:cubicBezTo>
                  <a:pt x="2241" y="186018"/>
                  <a:pt x="4483" y="372035"/>
                  <a:pt x="6724" y="558053"/>
                </a:cubicBezTo>
                <a:lnTo>
                  <a:pt x="900953" y="564776"/>
                </a:lnTo>
                <a:lnTo>
                  <a:pt x="894230" y="3361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0603" y="4491318"/>
            <a:ext cx="900953" cy="8942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208257" y="4486961"/>
            <a:ext cx="900953" cy="8942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286997" y="4531823"/>
            <a:ext cx="723901" cy="327546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rapezoid 101"/>
          <p:cNvSpPr/>
          <p:nvPr/>
        </p:nvSpPr>
        <p:spPr>
          <a:xfrm rot="5400000">
            <a:off x="7267934" y="2161649"/>
            <a:ext cx="1097280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979809" y="2333099"/>
            <a:ext cx="368489" cy="369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268414" y="199000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270687" y="221802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266141" y="244605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68414" y="267407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81932" y="1858209"/>
            <a:ext cx="3366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00</a:t>
            </a:r>
          </a:p>
          <a:p>
            <a:r>
              <a:rPr lang="en-US" altLang="zh-TW" sz="1500" dirty="0"/>
              <a:t>01</a:t>
            </a:r>
          </a:p>
          <a:p>
            <a:r>
              <a:rPr lang="en-US" altLang="zh-TW" sz="1500" dirty="0"/>
              <a:t>10</a:t>
            </a:r>
          </a:p>
          <a:p>
            <a:r>
              <a:rPr lang="en-US" altLang="zh-TW" sz="1500" dirty="0"/>
              <a:t>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022645" y="2098701"/>
            <a:ext cx="3184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7902779" y="2815621"/>
            <a:ext cx="3989" cy="40749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736663" y="2858270"/>
            <a:ext cx="0" cy="3657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110172" y="1875280"/>
            <a:ext cx="19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B’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808231" y="2106395"/>
            <a:ext cx="4711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B’ + </a:t>
            </a:r>
            <a:r>
              <a:rPr lang="en-US" sz="1400"/>
              <a:t>C’ 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827159" y="2546273"/>
            <a:ext cx="4711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B’ + C’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130344" y="2323520"/>
            <a:ext cx="1454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0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708397" y="3208347"/>
            <a:ext cx="4711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 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65589" y="3724392"/>
            <a:ext cx="292426" cy="798397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5787" y="3704478"/>
            <a:ext cx="1651290" cy="327546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0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77800"/>
            <a:ext cx="939800" cy="375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7872" y="34568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630145" y="57370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25599" y="80173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27872" y="102975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30145" y="125778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32418" y="148580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27872" y="171383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30145" y="194185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32418" y="216988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634691" y="239790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0145" y="262593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32418" y="285395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34691" y="308198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636964" y="331000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32418" y="3538031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634691" y="3766056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134412" y="1825037"/>
            <a:ext cx="20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4:16 Decoder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3673" y="172356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5946" y="195158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1400" y="2179612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3673" y="2407637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097" y="1594204"/>
            <a:ext cx="1848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</a:t>
            </a:r>
          </a:p>
          <a:p>
            <a:r>
              <a:rPr lang="en-US" altLang="zh-TW" sz="1500" dirty="0"/>
              <a:t>B</a:t>
            </a:r>
          </a:p>
          <a:p>
            <a:r>
              <a:rPr lang="en-US" altLang="zh-TW" sz="1500" dirty="0"/>
              <a:t>C</a:t>
            </a:r>
          </a:p>
          <a:p>
            <a:r>
              <a:rPr lang="en-US" altLang="zh-TW" sz="1500" dirty="0"/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2537" y="139700"/>
            <a:ext cx="660524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A’B’C’D’</a:t>
            </a:r>
          </a:p>
          <a:p>
            <a:r>
              <a:rPr lang="en-US" altLang="zh-TW" sz="1500" dirty="0"/>
              <a:t>A’B’C’D</a:t>
            </a:r>
          </a:p>
          <a:p>
            <a:r>
              <a:rPr lang="en-US" altLang="zh-TW" sz="1500" dirty="0"/>
              <a:t>A’B’CD’</a:t>
            </a:r>
          </a:p>
          <a:p>
            <a:r>
              <a:rPr lang="en-US" altLang="zh-TW" sz="1500" dirty="0"/>
              <a:t>A’B’CD</a:t>
            </a:r>
          </a:p>
          <a:p>
            <a:r>
              <a:rPr lang="en-US" altLang="zh-TW" sz="1500" dirty="0"/>
              <a:t>A’BC’D’</a:t>
            </a:r>
          </a:p>
          <a:p>
            <a:r>
              <a:rPr lang="en-US" altLang="zh-TW" sz="1500" dirty="0"/>
              <a:t>A’BC’D</a:t>
            </a:r>
          </a:p>
          <a:p>
            <a:r>
              <a:rPr lang="en-US" altLang="zh-TW" sz="1500" dirty="0"/>
              <a:t>A’BCD’</a:t>
            </a:r>
          </a:p>
          <a:p>
            <a:r>
              <a:rPr lang="en-US" altLang="zh-TW" sz="1500" dirty="0"/>
              <a:t>A’BCD</a:t>
            </a:r>
          </a:p>
          <a:p>
            <a:r>
              <a:rPr lang="en-US" altLang="zh-TW" sz="1500" dirty="0"/>
              <a:t>AB’C’D’</a:t>
            </a:r>
          </a:p>
          <a:p>
            <a:r>
              <a:rPr lang="en-US" altLang="zh-TW" sz="1500" dirty="0"/>
              <a:t>AB’C’D</a:t>
            </a:r>
          </a:p>
          <a:p>
            <a:r>
              <a:rPr lang="en-US" altLang="zh-TW" sz="1500" dirty="0"/>
              <a:t>AB’CD’</a:t>
            </a:r>
          </a:p>
          <a:p>
            <a:r>
              <a:rPr lang="en-US" altLang="zh-TW" sz="1500" dirty="0"/>
              <a:t>AB’CD</a:t>
            </a:r>
          </a:p>
          <a:p>
            <a:r>
              <a:rPr lang="en-US" altLang="zh-TW" sz="1500" dirty="0"/>
              <a:t>ABC’D’</a:t>
            </a:r>
          </a:p>
          <a:p>
            <a:r>
              <a:rPr lang="en-US" altLang="zh-TW" sz="1500" dirty="0"/>
              <a:t>ABC’D</a:t>
            </a:r>
          </a:p>
          <a:p>
            <a:r>
              <a:rPr lang="en-US" altLang="zh-TW" sz="1500" dirty="0"/>
              <a:t>ABCD’</a:t>
            </a:r>
          </a:p>
          <a:p>
            <a:r>
              <a:rPr lang="en-US" altLang="zh-TW" sz="1500" dirty="0"/>
              <a:t>ABCD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78202" y="177798"/>
            <a:ext cx="939800" cy="375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320274" y="34567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22547" y="57370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18001" y="80172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20274" y="102975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22547" y="125777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24820" y="148580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20274" y="171382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22547" y="194185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324820" y="216987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327093" y="239790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322547" y="262592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324820" y="285395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327093" y="308197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329366" y="331000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324820" y="3538029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7093" y="3766054"/>
            <a:ext cx="914400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2826814" y="1825035"/>
            <a:ext cx="20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4:16 Decoder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996075" y="1723560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98348" y="1951585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993802" y="2179610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996075" y="2407635"/>
            <a:ext cx="36848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13499" y="1594202"/>
            <a:ext cx="1848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</a:t>
            </a:r>
          </a:p>
          <a:p>
            <a:r>
              <a:rPr lang="en-US" altLang="zh-TW" sz="1500" dirty="0"/>
              <a:t>B</a:t>
            </a:r>
          </a:p>
          <a:p>
            <a:r>
              <a:rPr lang="en-US" altLang="zh-TW" sz="1500" dirty="0"/>
              <a:t>C</a:t>
            </a:r>
          </a:p>
          <a:p>
            <a:r>
              <a:rPr lang="en-US" altLang="zh-TW" sz="1500" dirty="0"/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44939" y="139698"/>
            <a:ext cx="660524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500" dirty="0"/>
              <a:t>A’B’C’D’</a:t>
            </a:r>
          </a:p>
          <a:p>
            <a:r>
              <a:rPr lang="en-US" altLang="zh-TW" sz="1500" dirty="0"/>
              <a:t>A’B’C’D</a:t>
            </a:r>
          </a:p>
          <a:p>
            <a:r>
              <a:rPr lang="en-US" altLang="zh-TW" sz="1500" dirty="0"/>
              <a:t>A’B’CD’</a:t>
            </a:r>
          </a:p>
          <a:p>
            <a:r>
              <a:rPr lang="en-US" altLang="zh-TW" sz="1500" dirty="0"/>
              <a:t>A’B’CD</a:t>
            </a:r>
          </a:p>
          <a:p>
            <a:r>
              <a:rPr lang="en-US" altLang="zh-TW" sz="1500" dirty="0"/>
              <a:t>A’BC’D’</a:t>
            </a:r>
          </a:p>
          <a:p>
            <a:r>
              <a:rPr lang="en-US" altLang="zh-TW" sz="1500" dirty="0"/>
              <a:t>A’BC’D</a:t>
            </a:r>
          </a:p>
          <a:p>
            <a:r>
              <a:rPr lang="en-US" altLang="zh-TW" sz="1500" dirty="0"/>
              <a:t>A’BCD’</a:t>
            </a:r>
          </a:p>
          <a:p>
            <a:r>
              <a:rPr lang="en-US" altLang="zh-TW" sz="1500" dirty="0"/>
              <a:t>A’BCD</a:t>
            </a:r>
          </a:p>
          <a:p>
            <a:r>
              <a:rPr lang="en-US" altLang="zh-TW" sz="1500" dirty="0"/>
              <a:t>AB’C’D’</a:t>
            </a:r>
          </a:p>
          <a:p>
            <a:r>
              <a:rPr lang="en-US" altLang="zh-TW" sz="1500" dirty="0"/>
              <a:t>AB’C’D</a:t>
            </a:r>
          </a:p>
          <a:p>
            <a:r>
              <a:rPr lang="en-US" altLang="zh-TW" sz="1500" dirty="0"/>
              <a:t>AB’CD’</a:t>
            </a:r>
          </a:p>
          <a:p>
            <a:r>
              <a:rPr lang="en-US" altLang="zh-TW" sz="1500" dirty="0"/>
              <a:t>AB’CD</a:t>
            </a:r>
          </a:p>
          <a:p>
            <a:r>
              <a:rPr lang="en-US" altLang="zh-TW" sz="1500" dirty="0"/>
              <a:t>ABC’D’</a:t>
            </a:r>
          </a:p>
          <a:p>
            <a:r>
              <a:rPr lang="en-US" altLang="zh-TW" sz="1500" dirty="0"/>
              <a:t>ABC’D</a:t>
            </a:r>
          </a:p>
          <a:p>
            <a:r>
              <a:rPr lang="en-US" altLang="zh-TW" sz="1500" dirty="0"/>
              <a:t>ABCD’</a:t>
            </a:r>
          </a:p>
          <a:p>
            <a:r>
              <a:rPr lang="en-US" altLang="zh-TW" sz="1500" dirty="0"/>
              <a:t>ABCD</a:t>
            </a: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7761852" y="1929154"/>
            <a:ext cx="304800" cy="12700"/>
          </a:xfrm>
          <a:custGeom>
            <a:avLst/>
            <a:gdLst>
              <a:gd name="T0" fmla="*/ 479 w 480"/>
              <a:gd name="T1" fmla="*/ 0 h 20"/>
              <a:gd name="T2" fmla="*/ 0 w 480"/>
              <a:gd name="T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20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6847452" y="1100229"/>
            <a:ext cx="914400" cy="1596289"/>
            <a:chOff x="6923652" y="1578711"/>
            <a:chExt cx="609600" cy="457200"/>
          </a:xfrm>
        </p:grpSpPr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923652" y="1578711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923652" y="1807311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923652" y="1578711"/>
              <a:ext cx="609600" cy="237490"/>
            </a:xfrm>
            <a:custGeom>
              <a:avLst/>
              <a:gdLst>
                <a:gd name="T0" fmla="*/ 0 w 960"/>
                <a:gd name="T1" fmla="*/ 0 h 374"/>
                <a:gd name="T2" fmla="*/ 78 w 960"/>
                <a:gd name="T3" fmla="*/ 1 h 374"/>
                <a:gd name="T4" fmla="*/ 155 w 960"/>
                <a:gd name="T5" fmla="*/ 4 h 374"/>
                <a:gd name="T6" fmla="*/ 230 w 960"/>
                <a:gd name="T7" fmla="*/ 10 h 374"/>
                <a:gd name="T8" fmla="*/ 303 w 960"/>
                <a:gd name="T9" fmla="*/ 18 h 374"/>
                <a:gd name="T10" fmla="*/ 373 w 960"/>
                <a:gd name="T11" fmla="*/ 28 h 374"/>
                <a:gd name="T12" fmla="*/ 441 w 960"/>
                <a:gd name="T13" fmla="*/ 40 h 374"/>
                <a:gd name="T14" fmla="*/ 505 w 960"/>
                <a:gd name="T15" fmla="*/ 53 h 374"/>
                <a:gd name="T16" fmla="*/ 567 w 960"/>
                <a:gd name="T17" fmla="*/ 69 h 374"/>
                <a:gd name="T18" fmla="*/ 624 w 960"/>
                <a:gd name="T19" fmla="*/ 86 h 374"/>
                <a:gd name="T20" fmla="*/ 678 w 960"/>
                <a:gd name="T21" fmla="*/ 105 h 374"/>
                <a:gd name="T22" fmla="*/ 728 w 960"/>
                <a:gd name="T23" fmla="*/ 125 h 374"/>
                <a:gd name="T24" fmla="*/ 774 w 960"/>
                <a:gd name="T25" fmla="*/ 147 h 374"/>
                <a:gd name="T26" fmla="*/ 816 w 960"/>
                <a:gd name="T27" fmla="*/ 170 h 374"/>
                <a:gd name="T28" fmla="*/ 852 w 960"/>
                <a:gd name="T29" fmla="*/ 195 h 374"/>
                <a:gd name="T30" fmla="*/ 884 w 960"/>
                <a:gd name="T31" fmla="*/ 220 h 374"/>
                <a:gd name="T32" fmla="*/ 911 w 960"/>
                <a:gd name="T33" fmla="*/ 247 h 374"/>
                <a:gd name="T34" fmla="*/ 932 w 960"/>
                <a:gd name="T35" fmla="*/ 274 h 374"/>
                <a:gd name="T36" fmla="*/ 947 w 960"/>
                <a:gd name="T37" fmla="*/ 303 h 374"/>
                <a:gd name="T38" fmla="*/ 956 w 960"/>
                <a:gd name="T39" fmla="*/ 332 h 374"/>
                <a:gd name="T40" fmla="*/ 959 w 960"/>
                <a:gd name="T41" fmla="*/ 362 h 374"/>
                <a:gd name="T42" fmla="*/ 959 w 960"/>
                <a:gd name="T43" fmla="*/ 367 h 374"/>
                <a:gd name="T44" fmla="*/ 959 w 960"/>
                <a:gd name="T45" fmla="*/ 369 h 374"/>
                <a:gd name="T46" fmla="*/ 959 w 960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4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3"/>
                  </a:lnTo>
                  <a:lnTo>
                    <a:pt x="567" y="69"/>
                  </a:lnTo>
                  <a:lnTo>
                    <a:pt x="624" y="86"/>
                  </a:lnTo>
                  <a:lnTo>
                    <a:pt x="678" y="105"/>
                  </a:lnTo>
                  <a:lnTo>
                    <a:pt x="728" y="125"/>
                  </a:lnTo>
                  <a:lnTo>
                    <a:pt x="774" y="147"/>
                  </a:lnTo>
                  <a:lnTo>
                    <a:pt x="816" y="170"/>
                  </a:lnTo>
                  <a:lnTo>
                    <a:pt x="852" y="195"/>
                  </a:lnTo>
                  <a:lnTo>
                    <a:pt x="884" y="220"/>
                  </a:lnTo>
                  <a:lnTo>
                    <a:pt x="911" y="247"/>
                  </a:lnTo>
                  <a:lnTo>
                    <a:pt x="932" y="274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69"/>
                  </a:lnTo>
                  <a:lnTo>
                    <a:pt x="959" y="37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923652" y="1807311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65" name="Elbow Connector 64"/>
          <p:cNvCxnSpPr>
            <a:endCxn id="55" idx="6"/>
          </p:cNvCxnSpPr>
          <p:nvPr/>
        </p:nvCxnSpPr>
        <p:spPr>
          <a:xfrm>
            <a:off x="5232401" y="345679"/>
            <a:ext cx="1719826" cy="843233"/>
          </a:xfrm>
          <a:prstGeom prst="bentConnector3">
            <a:avLst>
              <a:gd name="adj1" fmla="val 88655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55" idx="8"/>
          </p:cNvCxnSpPr>
          <p:nvPr/>
        </p:nvCxnSpPr>
        <p:spPr>
          <a:xfrm>
            <a:off x="5221036" y="573704"/>
            <a:ext cx="1760719" cy="679503"/>
          </a:xfrm>
          <a:prstGeom prst="bentConnector3">
            <a:avLst>
              <a:gd name="adj1" fmla="val 82888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55" idx="10"/>
          </p:cNvCxnSpPr>
          <p:nvPr/>
        </p:nvCxnSpPr>
        <p:spPr>
          <a:xfrm>
            <a:off x="5225180" y="801729"/>
            <a:ext cx="1783245" cy="531292"/>
          </a:xfrm>
          <a:prstGeom prst="bentConnector3">
            <a:avLst>
              <a:gd name="adj1" fmla="val 77003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5" idx="12"/>
          </p:cNvCxnSpPr>
          <p:nvPr/>
        </p:nvCxnSpPr>
        <p:spPr>
          <a:xfrm>
            <a:off x="5224015" y="1030154"/>
            <a:ext cx="1807270" cy="395984"/>
          </a:xfrm>
          <a:prstGeom prst="bentConnector3">
            <a:avLst>
              <a:gd name="adj1" fmla="val 71499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55" idx="15"/>
          </p:cNvCxnSpPr>
          <p:nvPr/>
        </p:nvCxnSpPr>
        <p:spPr>
          <a:xfrm>
            <a:off x="5224015" y="1487297"/>
            <a:ext cx="1833940" cy="98470"/>
          </a:xfrm>
          <a:prstGeom prst="bentConnector5">
            <a:avLst>
              <a:gd name="adj1" fmla="val 44261"/>
              <a:gd name="adj2" fmla="val -965"/>
              <a:gd name="adj3" fmla="val 65591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56" idx="10"/>
          </p:cNvCxnSpPr>
          <p:nvPr/>
        </p:nvCxnSpPr>
        <p:spPr>
          <a:xfrm flipV="1">
            <a:off x="5244187" y="2461510"/>
            <a:ext cx="1764238" cy="854641"/>
          </a:xfrm>
          <a:prstGeom prst="bentConnector3">
            <a:avLst>
              <a:gd name="adj1" fmla="val 87617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56" idx="13"/>
          </p:cNvCxnSpPr>
          <p:nvPr/>
        </p:nvCxnSpPr>
        <p:spPr>
          <a:xfrm flipV="1">
            <a:off x="5214698" y="2317400"/>
            <a:ext cx="1826112" cy="531982"/>
          </a:xfrm>
          <a:prstGeom prst="bentConnector3">
            <a:avLst>
              <a:gd name="adj1" fmla="val 77567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56" idx="16"/>
          </p:cNvCxnSpPr>
          <p:nvPr/>
        </p:nvCxnSpPr>
        <p:spPr>
          <a:xfrm flipV="1">
            <a:off x="5236947" y="2148903"/>
            <a:ext cx="1826723" cy="255952"/>
          </a:xfrm>
          <a:prstGeom prst="bentConnector5">
            <a:avLst>
              <a:gd name="adj1" fmla="val 44082"/>
              <a:gd name="adj2" fmla="val -1604"/>
              <a:gd name="adj3" fmla="val 65455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2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78695" y="588917"/>
            <a:ext cx="6750459" cy="5250180"/>
            <a:chOff x="3600" y="356"/>
            <a:chExt cx="4379" cy="3144"/>
          </a:xfrm>
        </p:grpSpPr>
        <p:sp>
          <p:nvSpPr>
            <p:cNvPr id="5" name="Rectangle 4"/>
            <p:cNvSpPr>
              <a:spLocks/>
            </p:cNvSpPr>
            <p:nvPr/>
          </p:nvSpPr>
          <p:spPr bwMode="auto">
            <a:xfrm>
              <a:off x="3600" y="356"/>
              <a:ext cx="772" cy="2887"/>
            </a:xfrm>
            <a:prstGeom prst="rect">
              <a:avLst/>
            </a:prstGeom>
            <a:noFill/>
            <a:ln w="952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72" y="512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372" y="2676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72" y="872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372" y="2314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372" y="1232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72" y="1594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372" y="1954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51" y="459"/>
              <a:ext cx="20" cy="309"/>
            </a:xfrm>
            <a:custGeom>
              <a:avLst/>
              <a:gdLst>
                <a:gd name="T0" fmla="*/ 0 w 20"/>
                <a:gd name="T1" fmla="*/ 309 h 309"/>
                <a:gd name="T2" fmla="*/ 0 w 20"/>
                <a:gd name="T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351" y="768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351" y="459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11" y="612"/>
              <a:ext cx="929" cy="20"/>
            </a:xfrm>
            <a:custGeom>
              <a:avLst/>
              <a:gdLst>
                <a:gd name="T0" fmla="*/ 0 w 929"/>
                <a:gd name="T1" fmla="*/ 0 h 20"/>
                <a:gd name="T2" fmla="*/ 928 w 92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9" h="20">
                  <a:moveTo>
                    <a:pt x="0" y="0"/>
                  </a:moveTo>
                  <a:lnTo>
                    <a:pt x="928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558" y="459"/>
              <a:ext cx="152" cy="134"/>
            </a:xfrm>
            <a:custGeom>
              <a:avLst/>
              <a:gdLst>
                <a:gd name="T0" fmla="*/ 0 w 152"/>
                <a:gd name="T1" fmla="*/ 0 h 134"/>
                <a:gd name="T2" fmla="*/ 23 w 152"/>
                <a:gd name="T3" fmla="*/ 1 h 134"/>
                <a:gd name="T4" fmla="*/ 45 w 152"/>
                <a:gd name="T5" fmla="*/ 6 h 134"/>
                <a:gd name="T6" fmla="*/ 66 w 152"/>
                <a:gd name="T7" fmla="*/ 14 h 134"/>
                <a:gd name="T8" fmla="*/ 85 w 152"/>
                <a:gd name="T9" fmla="*/ 25 h 134"/>
                <a:gd name="T10" fmla="*/ 102 w 152"/>
                <a:gd name="T11" fmla="*/ 38 h 134"/>
                <a:gd name="T12" fmla="*/ 117 w 152"/>
                <a:gd name="T13" fmla="*/ 54 h 134"/>
                <a:gd name="T14" fmla="*/ 130 w 152"/>
                <a:gd name="T15" fmla="*/ 71 h 134"/>
                <a:gd name="T16" fmla="*/ 140 w 152"/>
                <a:gd name="T17" fmla="*/ 91 h 134"/>
                <a:gd name="T18" fmla="*/ 147 w 152"/>
                <a:gd name="T19" fmla="*/ 111 h 134"/>
                <a:gd name="T20" fmla="*/ 152 w 152"/>
                <a:gd name="T21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6" y="14"/>
                  </a:lnTo>
                  <a:lnTo>
                    <a:pt x="85" y="25"/>
                  </a:lnTo>
                  <a:lnTo>
                    <a:pt x="102" y="38"/>
                  </a:lnTo>
                  <a:lnTo>
                    <a:pt x="117" y="54"/>
                  </a:lnTo>
                  <a:lnTo>
                    <a:pt x="130" y="71"/>
                  </a:lnTo>
                  <a:lnTo>
                    <a:pt x="140" y="91"/>
                  </a:lnTo>
                  <a:lnTo>
                    <a:pt x="147" y="111"/>
                  </a:lnTo>
                  <a:lnTo>
                    <a:pt x="152" y="133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558" y="634"/>
              <a:ext cx="152" cy="134"/>
            </a:xfrm>
            <a:custGeom>
              <a:avLst/>
              <a:gdLst>
                <a:gd name="T0" fmla="*/ 0 w 152"/>
                <a:gd name="T1" fmla="*/ 134 h 134"/>
                <a:gd name="T2" fmla="*/ 23 w 152"/>
                <a:gd name="T3" fmla="*/ 132 h 134"/>
                <a:gd name="T4" fmla="*/ 45 w 152"/>
                <a:gd name="T5" fmla="*/ 127 h 134"/>
                <a:gd name="T6" fmla="*/ 65 w 152"/>
                <a:gd name="T7" fmla="*/ 119 h 134"/>
                <a:gd name="T8" fmla="*/ 84 w 152"/>
                <a:gd name="T9" fmla="*/ 108 h 134"/>
                <a:gd name="T10" fmla="*/ 101 w 152"/>
                <a:gd name="T11" fmla="*/ 95 h 134"/>
                <a:gd name="T12" fmla="*/ 116 w 152"/>
                <a:gd name="T13" fmla="*/ 79 h 134"/>
                <a:gd name="T14" fmla="*/ 129 w 152"/>
                <a:gd name="T15" fmla="*/ 62 h 134"/>
                <a:gd name="T16" fmla="*/ 139 w 152"/>
                <a:gd name="T17" fmla="*/ 43 h 134"/>
                <a:gd name="T18" fmla="*/ 147 w 152"/>
                <a:gd name="T19" fmla="*/ 22 h 134"/>
                <a:gd name="T20" fmla="*/ 152 w 15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134"/>
                  </a:moveTo>
                  <a:lnTo>
                    <a:pt x="23" y="132"/>
                  </a:lnTo>
                  <a:lnTo>
                    <a:pt x="45" y="127"/>
                  </a:lnTo>
                  <a:lnTo>
                    <a:pt x="65" y="119"/>
                  </a:lnTo>
                  <a:lnTo>
                    <a:pt x="84" y="108"/>
                  </a:lnTo>
                  <a:lnTo>
                    <a:pt x="101" y="95"/>
                  </a:lnTo>
                  <a:lnTo>
                    <a:pt x="116" y="79"/>
                  </a:lnTo>
                  <a:lnTo>
                    <a:pt x="129" y="62"/>
                  </a:lnTo>
                  <a:lnTo>
                    <a:pt x="139" y="43"/>
                  </a:lnTo>
                  <a:lnTo>
                    <a:pt x="147" y="22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095" y="716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351" y="819"/>
              <a:ext cx="20" cy="309"/>
            </a:xfrm>
            <a:custGeom>
              <a:avLst/>
              <a:gdLst>
                <a:gd name="T0" fmla="*/ 0 w 20"/>
                <a:gd name="T1" fmla="*/ 309 h 309"/>
                <a:gd name="T2" fmla="*/ 0 w 20"/>
                <a:gd name="T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351" y="1128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351" y="819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711" y="975"/>
              <a:ext cx="466" cy="20"/>
            </a:xfrm>
            <a:custGeom>
              <a:avLst/>
              <a:gdLst>
                <a:gd name="T0" fmla="*/ 0 w 466"/>
                <a:gd name="T1" fmla="*/ 0 h 20"/>
                <a:gd name="T2" fmla="*/ 465 w 46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6" h="20">
                  <a:moveTo>
                    <a:pt x="0" y="0"/>
                  </a:moveTo>
                  <a:lnTo>
                    <a:pt x="465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558" y="819"/>
              <a:ext cx="152" cy="134"/>
            </a:xfrm>
            <a:custGeom>
              <a:avLst/>
              <a:gdLst>
                <a:gd name="T0" fmla="*/ 0 w 152"/>
                <a:gd name="T1" fmla="*/ 0 h 134"/>
                <a:gd name="T2" fmla="*/ 23 w 152"/>
                <a:gd name="T3" fmla="*/ 1 h 134"/>
                <a:gd name="T4" fmla="*/ 45 w 152"/>
                <a:gd name="T5" fmla="*/ 6 h 134"/>
                <a:gd name="T6" fmla="*/ 65 w 152"/>
                <a:gd name="T7" fmla="*/ 14 h 134"/>
                <a:gd name="T8" fmla="*/ 84 w 152"/>
                <a:gd name="T9" fmla="*/ 25 h 134"/>
                <a:gd name="T10" fmla="*/ 101 w 152"/>
                <a:gd name="T11" fmla="*/ 38 h 134"/>
                <a:gd name="T12" fmla="*/ 116 w 152"/>
                <a:gd name="T13" fmla="*/ 54 h 134"/>
                <a:gd name="T14" fmla="*/ 129 w 152"/>
                <a:gd name="T15" fmla="*/ 71 h 134"/>
                <a:gd name="T16" fmla="*/ 139 w 152"/>
                <a:gd name="T17" fmla="*/ 90 h 134"/>
                <a:gd name="T18" fmla="*/ 147 w 152"/>
                <a:gd name="T19" fmla="*/ 111 h 134"/>
                <a:gd name="T20" fmla="*/ 152 w 152"/>
                <a:gd name="T2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5" y="14"/>
                  </a:lnTo>
                  <a:lnTo>
                    <a:pt x="84" y="25"/>
                  </a:lnTo>
                  <a:lnTo>
                    <a:pt x="101" y="38"/>
                  </a:lnTo>
                  <a:lnTo>
                    <a:pt x="116" y="54"/>
                  </a:lnTo>
                  <a:lnTo>
                    <a:pt x="129" y="71"/>
                  </a:lnTo>
                  <a:lnTo>
                    <a:pt x="139" y="90"/>
                  </a:lnTo>
                  <a:lnTo>
                    <a:pt x="147" y="111"/>
                  </a:lnTo>
                  <a:lnTo>
                    <a:pt x="152" y="13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558" y="994"/>
              <a:ext cx="152" cy="134"/>
            </a:xfrm>
            <a:custGeom>
              <a:avLst/>
              <a:gdLst>
                <a:gd name="T0" fmla="*/ 0 w 152"/>
                <a:gd name="T1" fmla="*/ 133 h 134"/>
                <a:gd name="T2" fmla="*/ 23 w 152"/>
                <a:gd name="T3" fmla="*/ 132 h 134"/>
                <a:gd name="T4" fmla="*/ 45 w 152"/>
                <a:gd name="T5" fmla="*/ 127 h 134"/>
                <a:gd name="T6" fmla="*/ 66 w 152"/>
                <a:gd name="T7" fmla="*/ 119 h 134"/>
                <a:gd name="T8" fmla="*/ 85 w 152"/>
                <a:gd name="T9" fmla="*/ 108 h 134"/>
                <a:gd name="T10" fmla="*/ 102 w 152"/>
                <a:gd name="T11" fmla="*/ 95 h 134"/>
                <a:gd name="T12" fmla="*/ 117 w 152"/>
                <a:gd name="T13" fmla="*/ 79 h 134"/>
                <a:gd name="T14" fmla="*/ 130 w 152"/>
                <a:gd name="T15" fmla="*/ 61 h 134"/>
                <a:gd name="T16" fmla="*/ 140 w 152"/>
                <a:gd name="T17" fmla="*/ 42 h 134"/>
                <a:gd name="T18" fmla="*/ 147 w 152"/>
                <a:gd name="T19" fmla="*/ 21 h 134"/>
                <a:gd name="T20" fmla="*/ 152 w 15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133"/>
                  </a:moveTo>
                  <a:lnTo>
                    <a:pt x="23" y="132"/>
                  </a:lnTo>
                  <a:lnTo>
                    <a:pt x="45" y="127"/>
                  </a:lnTo>
                  <a:lnTo>
                    <a:pt x="66" y="119"/>
                  </a:lnTo>
                  <a:lnTo>
                    <a:pt x="85" y="108"/>
                  </a:lnTo>
                  <a:lnTo>
                    <a:pt x="102" y="95"/>
                  </a:lnTo>
                  <a:lnTo>
                    <a:pt x="117" y="79"/>
                  </a:lnTo>
                  <a:lnTo>
                    <a:pt x="130" y="61"/>
                  </a:lnTo>
                  <a:lnTo>
                    <a:pt x="140" y="42"/>
                  </a:lnTo>
                  <a:lnTo>
                    <a:pt x="147" y="21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095" y="1078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51" y="1181"/>
              <a:ext cx="20" cy="307"/>
            </a:xfrm>
            <a:custGeom>
              <a:avLst/>
              <a:gdLst>
                <a:gd name="T0" fmla="*/ 0 w 20"/>
                <a:gd name="T1" fmla="*/ 307 h 307"/>
                <a:gd name="T2" fmla="*/ 0 w 20"/>
                <a:gd name="T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07">
                  <a:moveTo>
                    <a:pt x="0" y="307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51" y="1488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351" y="1181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711" y="1335"/>
              <a:ext cx="207" cy="20"/>
            </a:xfrm>
            <a:custGeom>
              <a:avLst/>
              <a:gdLst>
                <a:gd name="T0" fmla="*/ 206 w 207"/>
                <a:gd name="T1" fmla="*/ 0 h 20"/>
                <a:gd name="T2" fmla="*/ 0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20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558" y="1181"/>
              <a:ext cx="152" cy="134"/>
            </a:xfrm>
            <a:custGeom>
              <a:avLst/>
              <a:gdLst>
                <a:gd name="T0" fmla="*/ 0 w 152"/>
                <a:gd name="T1" fmla="*/ 0 h 134"/>
                <a:gd name="T2" fmla="*/ 23 w 152"/>
                <a:gd name="T3" fmla="*/ 1 h 134"/>
                <a:gd name="T4" fmla="*/ 45 w 152"/>
                <a:gd name="T5" fmla="*/ 6 h 134"/>
                <a:gd name="T6" fmla="*/ 66 w 152"/>
                <a:gd name="T7" fmla="*/ 14 h 134"/>
                <a:gd name="T8" fmla="*/ 85 w 152"/>
                <a:gd name="T9" fmla="*/ 25 h 134"/>
                <a:gd name="T10" fmla="*/ 102 w 152"/>
                <a:gd name="T11" fmla="*/ 38 h 134"/>
                <a:gd name="T12" fmla="*/ 117 w 152"/>
                <a:gd name="T13" fmla="*/ 54 h 134"/>
                <a:gd name="T14" fmla="*/ 130 w 152"/>
                <a:gd name="T15" fmla="*/ 71 h 134"/>
                <a:gd name="T16" fmla="*/ 140 w 152"/>
                <a:gd name="T17" fmla="*/ 91 h 134"/>
                <a:gd name="T18" fmla="*/ 147 w 152"/>
                <a:gd name="T19" fmla="*/ 111 h 134"/>
                <a:gd name="T20" fmla="*/ 152 w 152"/>
                <a:gd name="T21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6" y="14"/>
                  </a:lnTo>
                  <a:lnTo>
                    <a:pt x="85" y="25"/>
                  </a:lnTo>
                  <a:lnTo>
                    <a:pt x="102" y="38"/>
                  </a:lnTo>
                  <a:lnTo>
                    <a:pt x="117" y="54"/>
                  </a:lnTo>
                  <a:lnTo>
                    <a:pt x="130" y="71"/>
                  </a:lnTo>
                  <a:lnTo>
                    <a:pt x="140" y="91"/>
                  </a:lnTo>
                  <a:lnTo>
                    <a:pt x="147" y="111"/>
                  </a:lnTo>
                  <a:lnTo>
                    <a:pt x="152" y="133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558" y="1355"/>
              <a:ext cx="152" cy="133"/>
            </a:xfrm>
            <a:custGeom>
              <a:avLst/>
              <a:gdLst>
                <a:gd name="T0" fmla="*/ 0 w 152"/>
                <a:gd name="T1" fmla="*/ 133 h 133"/>
                <a:gd name="T2" fmla="*/ 23 w 152"/>
                <a:gd name="T3" fmla="*/ 131 h 133"/>
                <a:gd name="T4" fmla="*/ 45 w 152"/>
                <a:gd name="T5" fmla="*/ 126 h 133"/>
                <a:gd name="T6" fmla="*/ 66 w 152"/>
                <a:gd name="T7" fmla="*/ 119 h 133"/>
                <a:gd name="T8" fmla="*/ 85 w 152"/>
                <a:gd name="T9" fmla="*/ 108 h 133"/>
                <a:gd name="T10" fmla="*/ 102 w 152"/>
                <a:gd name="T11" fmla="*/ 95 h 133"/>
                <a:gd name="T12" fmla="*/ 117 w 152"/>
                <a:gd name="T13" fmla="*/ 80 h 133"/>
                <a:gd name="T14" fmla="*/ 130 w 152"/>
                <a:gd name="T15" fmla="*/ 62 h 133"/>
                <a:gd name="T16" fmla="*/ 140 w 152"/>
                <a:gd name="T17" fmla="*/ 43 h 133"/>
                <a:gd name="T18" fmla="*/ 147 w 152"/>
                <a:gd name="T19" fmla="*/ 22 h 133"/>
                <a:gd name="T20" fmla="*/ 152 w 152"/>
                <a:gd name="T2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3">
                  <a:moveTo>
                    <a:pt x="0" y="133"/>
                  </a:moveTo>
                  <a:lnTo>
                    <a:pt x="23" y="131"/>
                  </a:lnTo>
                  <a:lnTo>
                    <a:pt x="45" y="126"/>
                  </a:lnTo>
                  <a:lnTo>
                    <a:pt x="66" y="119"/>
                  </a:lnTo>
                  <a:lnTo>
                    <a:pt x="85" y="108"/>
                  </a:lnTo>
                  <a:lnTo>
                    <a:pt x="102" y="95"/>
                  </a:lnTo>
                  <a:lnTo>
                    <a:pt x="117" y="80"/>
                  </a:lnTo>
                  <a:lnTo>
                    <a:pt x="130" y="62"/>
                  </a:lnTo>
                  <a:lnTo>
                    <a:pt x="140" y="43"/>
                  </a:lnTo>
                  <a:lnTo>
                    <a:pt x="147" y="22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095" y="1438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351" y="1541"/>
              <a:ext cx="20" cy="310"/>
            </a:xfrm>
            <a:custGeom>
              <a:avLst/>
              <a:gdLst>
                <a:gd name="T0" fmla="*/ 0 w 20"/>
                <a:gd name="T1" fmla="*/ 309 h 310"/>
                <a:gd name="T2" fmla="*/ 0 w 20"/>
                <a:gd name="T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10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351" y="1851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351" y="1541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711" y="1697"/>
              <a:ext cx="207" cy="20"/>
            </a:xfrm>
            <a:custGeom>
              <a:avLst/>
              <a:gdLst>
                <a:gd name="T0" fmla="*/ 206 w 207"/>
                <a:gd name="T1" fmla="*/ 0 h 20"/>
                <a:gd name="T2" fmla="*/ 0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20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558" y="1541"/>
              <a:ext cx="152" cy="134"/>
            </a:xfrm>
            <a:custGeom>
              <a:avLst/>
              <a:gdLst>
                <a:gd name="T0" fmla="*/ 0 w 152"/>
                <a:gd name="T1" fmla="*/ 0 h 134"/>
                <a:gd name="T2" fmla="*/ 23 w 152"/>
                <a:gd name="T3" fmla="*/ 1 h 134"/>
                <a:gd name="T4" fmla="*/ 45 w 152"/>
                <a:gd name="T5" fmla="*/ 6 h 134"/>
                <a:gd name="T6" fmla="*/ 65 w 152"/>
                <a:gd name="T7" fmla="*/ 14 h 134"/>
                <a:gd name="T8" fmla="*/ 84 w 152"/>
                <a:gd name="T9" fmla="*/ 25 h 134"/>
                <a:gd name="T10" fmla="*/ 101 w 152"/>
                <a:gd name="T11" fmla="*/ 38 h 134"/>
                <a:gd name="T12" fmla="*/ 116 w 152"/>
                <a:gd name="T13" fmla="*/ 54 h 134"/>
                <a:gd name="T14" fmla="*/ 129 w 152"/>
                <a:gd name="T15" fmla="*/ 71 h 134"/>
                <a:gd name="T16" fmla="*/ 139 w 152"/>
                <a:gd name="T17" fmla="*/ 90 h 134"/>
                <a:gd name="T18" fmla="*/ 147 w 152"/>
                <a:gd name="T19" fmla="*/ 111 h 134"/>
                <a:gd name="T20" fmla="*/ 152 w 152"/>
                <a:gd name="T2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5" y="14"/>
                  </a:lnTo>
                  <a:lnTo>
                    <a:pt x="84" y="25"/>
                  </a:lnTo>
                  <a:lnTo>
                    <a:pt x="101" y="38"/>
                  </a:lnTo>
                  <a:lnTo>
                    <a:pt x="116" y="54"/>
                  </a:lnTo>
                  <a:lnTo>
                    <a:pt x="129" y="71"/>
                  </a:lnTo>
                  <a:lnTo>
                    <a:pt x="139" y="90"/>
                  </a:lnTo>
                  <a:lnTo>
                    <a:pt x="147" y="111"/>
                  </a:lnTo>
                  <a:lnTo>
                    <a:pt x="152" y="13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558" y="1717"/>
              <a:ext cx="152" cy="134"/>
            </a:xfrm>
            <a:custGeom>
              <a:avLst/>
              <a:gdLst>
                <a:gd name="T0" fmla="*/ 0 w 152"/>
                <a:gd name="T1" fmla="*/ 133 h 134"/>
                <a:gd name="T2" fmla="*/ 23 w 152"/>
                <a:gd name="T3" fmla="*/ 132 h 134"/>
                <a:gd name="T4" fmla="*/ 45 w 152"/>
                <a:gd name="T5" fmla="*/ 127 h 134"/>
                <a:gd name="T6" fmla="*/ 66 w 152"/>
                <a:gd name="T7" fmla="*/ 119 h 134"/>
                <a:gd name="T8" fmla="*/ 85 w 152"/>
                <a:gd name="T9" fmla="*/ 108 h 134"/>
                <a:gd name="T10" fmla="*/ 102 w 152"/>
                <a:gd name="T11" fmla="*/ 95 h 134"/>
                <a:gd name="T12" fmla="*/ 117 w 152"/>
                <a:gd name="T13" fmla="*/ 79 h 134"/>
                <a:gd name="T14" fmla="*/ 130 w 152"/>
                <a:gd name="T15" fmla="*/ 61 h 134"/>
                <a:gd name="T16" fmla="*/ 140 w 152"/>
                <a:gd name="T17" fmla="*/ 42 h 134"/>
                <a:gd name="T18" fmla="*/ 147 w 152"/>
                <a:gd name="T19" fmla="*/ 21 h 134"/>
                <a:gd name="T20" fmla="*/ 152 w 15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133"/>
                  </a:moveTo>
                  <a:lnTo>
                    <a:pt x="23" y="132"/>
                  </a:lnTo>
                  <a:lnTo>
                    <a:pt x="45" y="127"/>
                  </a:lnTo>
                  <a:lnTo>
                    <a:pt x="66" y="119"/>
                  </a:lnTo>
                  <a:lnTo>
                    <a:pt x="85" y="108"/>
                  </a:lnTo>
                  <a:lnTo>
                    <a:pt x="102" y="95"/>
                  </a:lnTo>
                  <a:lnTo>
                    <a:pt x="117" y="79"/>
                  </a:lnTo>
                  <a:lnTo>
                    <a:pt x="130" y="61"/>
                  </a:lnTo>
                  <a:lnTo>
                    <a:pt x="140" y="42"/>
                  </a:lnTo>
                  <a:lnTo>
                    <a:pt x="147" y="21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095" y="1800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351" y="1904"/>
              <a:ext cx="20" cy="307"/>
            </a:xfrm>
            <a:custGeom>
              <a:avLst/>
              <a:gdLst>
                <a:gd name="T0" fmla="*/ 0 w 20"/>
                <a:gd name="T1" fmla="*/ 307 h 307"/>
                <a:gd name="T2" fmla="*/ 0 w 20"/>
                <a:gd name="T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07">
                  <a:moveTo>
                    <a:pt x="0" y="307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351" y="2211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351" y="1904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711" y="2057"/>
              <a:ext cx="207" cy="20"/>
            </a:xfrm>
            <a:custGeom>
              <a:avLst/>
              <a:gdLst>
                <a:gd name="T0" fmla="*/ 206 w 207"/>
                <a:gd name="T1" fmla="*/ 0 h 20"/>
                <a:gd name="T2" fmla="*/ 0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20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58" y="1904"/>
              <a:ext cx="152" cy="133"/>
            </a:xfrm>
            <a:custGeom>
              <a:avLst/>
              <a:gdLst>
                <a:gd name="T0" fmla="*/ 0 w 152"/>
                <a:gd name="T1" fmla="*/ 0 h 133"/>
                <a:gd name="T2" fmla="*/ 23 w 152"/>
                <a:gd name="T3" fmla="*/ 1 h 133"/>
                <a:gd name="T4" fmla="*/ 45 w 152"/>
                <a:gd name="T5" fmla="*/ 6 h 133"/>
                <a:gd name="T6" fmla="*/ 66 w 152"/>
                <a:gd name="T7" fmla="*/ 14 h 133"/>
                <a:gd name="T8" fmla="*/ 85 w 152"/>
                <a:gd name="T9" fmla="*/ 24 h 133"/>
                <a:gd name="T10" fmla="*/ 102 w 152"/>
                <a:gd name="T11" fmla="*/ 38 h 133"/>
                <a:gd name="T12" fmla="*/ 117 w 152"/>
                <a:gd name="T13" fmla="*/ 53 h 133"/>
                <a:gd name="T14" fmla="*/ 130 w 152"/>
                <a:gd name="T15" fmla="*/ 70 h 133"/>
                <a:gd name="T16" fmla="*/ 140 w 152"/>
                <a:gd name="T17" fmla="*/ 90 h 133"/>
                <a:gd name="T18" fmla="*/ 147 w 152"/>
                <a:gd name="T19" fmla="*/ 111 h 133"/>
                <a:gd name="T20" fmla="*/ 152 w 152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3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6" y="14"/>
                  </a:lnTo>
                  <a:lnTo>
                    <a:pt x="85" y="24"/>
                  </a:lnTo>
                  <a:lnTo>
                    <a:pt x="102" y="38"/>
                  </a:lnTo>
                  <a:lnTo>
                    <a:pt x="117" y="53"/>
                  </a:lnTo>
                  <a:lnTo>
                    <a:pt x="130" y="70"/>
                  </a:lnTo>
                  <a:lnTo>
                    <a:pt x="140" y="90"/>
                  </a:lnTo>
                  <a:lnTo>
                    <a:pt x="147" y="111"/>
                  </a:lnTo>
                  <a:lnTo>
                    <a:pt x="152" y="133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558" y="2077"/>
              <a:ext cx="152" cy="134"/>
            </a:xfrm>
            <a:custGeom>
              <a:avLst/>
              <a:gdLst>
                <a:gd name="T0" fmla="*/ 0 w 152"/>
                <a:gd name="T1" fmla="*/ 133 h 134"/>
                <a:gd name="T2" fmla="*/ 23 w 152"/>
                <a:gd name="T3" fmla="*/ 131 h 134"/>
                <a:gd name="T4" fmla="*/ 45 w 152"/>
                <a:gd name="T5" fmla="*/ 126 h 134"/>
                <a:gd name="T6" fmla="*/ 66 w 152"/>
                <a:gd name="T7" fmla="*/ 119 h 134"/>
                <a:gd name="T8" fmla="*/ 85 w 152"/>
                <a:gd name="T9" fmla="*/ 108 h 134"/>
                <a:gd name="T10" fmla="*/ 102 w 152"/>
                <a:gd name="T11" fmla="*/ 95 h 134"/>
                <a:gd name="T12" fmla="*/ 117 w 152"/>
                <a:gd name="T13" fmla="*/ 80 h 134"/>
                <a:gd name="T14" fmla="*/ 130 w 152"/>
                <a:gd name="T15" fmla="*/ 62 h 134"/>
                <a:gd name="T16" fmla="*/ 140 w 152"/>
                <a:gd name="T17" fmla="*/ 43 h 134"/>
                <a:gd name="T18" fmla="*/ 147 w 152"/>
                <a:gd name="T19" fmla="*/ 22 h 134"/>
                <a:gd name="T20" fmla="*/ 152 w 15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133"/>
                  </a:moveTo>
                  <a:lnTo>
                    <a:pt x="23" y="131"/>
                  </a:lnTo>
                  <a:lnTo>
                    <a:pt x="45" y="126"/>
                  </a:lnTo>
                  <a:lnTo>
                    <a:pt x="66" y="119"/>
                  </a:lnTo>
                  <a:lnTo>
                    <a:pt x="85" y="108"/>
                  </a:lnTo>
                  <a:lnTo>
                    <a:pt x="102" y="95"/>
                  </a:lnTo>
                  <a:lnTo>
                    <a:pt x="117" y="80"/>
                  </a:lnTo>
                  <a:lnTo>
                    <a:pt x="130" y="62"/>
                  </a:lnTo>
                  <a:lnTo>
                    <a:pt x="140" y="43"/>
                  </a:lnTo>
                  <a:lnTo>
                    <a:pt x="147" y="22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5" y="2160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351" y="2264"/>
              <a:ext cx="20" cy="309"/>
            </a:xfrm>
            <a:custGeom>
              <a:avLst/>
              <a:gdLst>
                <a:gd name="T0" fmla="*/ 0 w 20"/>
                <a:gd name="T1" fmla="*/ 309 h 309"/>
                <a:gd name="T2" fmla="*/ 0 w 20"/>
                <a:gd name="T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351" y="2573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351" y="2264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711" y="2417"/>
              <a:ext cx="466" cy="20"/>
            </a:xfrm>
            <a:custGeom>
              <a:avLst/>
              <a:gdLst>
                <a:gd name="T0" fmla="*/ 0 w 466"/>
                <a:gd name="T1" fmla="*/ 0 h 20"/>
                <a:gd name="T2" fmla="*/ 465 w 46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6" h="20">
                  <a:moveTo>
                    <a:pt x="0" y="0"/>
                  </a:moveTo>
                  <a:lnTo>
                    <a:pt x="465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558" y="2264"/>
              <a:ext cx="152" cy="133"/>
            </a:xfrm>
            <a:custGeom>
              <a:avLst/>
              <a:gdLst>
                <a:gd name="T0" fmla="*/ 0 w 152"/>
                <a:gd name="T1" fmla="*/ 0 h 133"/>
                <a:gd name="T2" fmla="*/ 23 w 152"/>
                <a:gd name="T3" fmla="*/ 1 h 133"/>
                <a:gd name="T4" fmla="*/ 45 w 152"/>
                <a:gd name="T5" fmla="*/ 6 h 133"/>
                <a:gd name="T6" fmla="*/ 66 w 152"/>
                <a:gd name="T7" fmla="*/ 14 h 133"/>
                <a:gd name="T8" fmla="*/ 85 w 152"/>
                <a:gd name="T9" fmla="*/ 24 h 133"/>
                <a:gd name="T10" fmla="*/ 102 w 152"/>
                <a:gd name="T11" fmla="*/ 38 h 133"/>
                <a:gd name="T12" fmla="*/ 117 w 152"/>
                <a:gd name="T13" fmla="*/ 53 h 133"/>
                <a:gd name="T14" fmla="*/ 130 w 152"/>
                <a:gd name="T15" fmla="*/ 70 h 133"/>
                <a:gd name="T16" fmla="*/ 140 w 152"/>
                <a:gd name="T17" fmla="*/ 90 h 133"/>
                <a:gd name="T18" fmla="*/ 147 w 152"/>
                <a:gd name="T19" fmla="*/ 111 h 133"/>
                <a:gd name="T20" fmla="*/ 152 w 152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3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6" y="14"/>
                  </a:lnTo>
                  <a:lnTo>
                    <a:pt x="85" y="24"/>
                  </a:lnTo>
                  <a:lnTo>
                    <a:pt x="102" y="38"/>
                  </a:lnTo>
                  <a:lnTo>
                    <a:pt x="117" y="53"/>
                  </a:lnTo>
                  <a:lnTo>
                    <a:pt x="130" y="70"/>
                  </a:lnTo>
                  <a:lnTo>
                    <a:pt x="140" y="90"/>
                  </a:lnTo>
                  <a:lnTo>
                    <a:pt x="147" y="111"/>
                  </a:lnTo>
                  <a:lnTo>
                    <a:pt x="152" y="133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558" y="2439"/>
              <a:ext cx="152" cy="134"/>
            </a:xfrm>
            <a:custGeom>
              <a:avLst/>
              <a:gdLst>
                <a:gd name="T0" fmla="*/ 0 w 152"/>
                <a:gd name="T1" fmla="*/ 134 h 134"/>
                <a:gd name="T2" fmla="*/ 23 w 152"/>
                <a:gd name="T3" fmla="*/ 132 h 134"/>
                <a:gd name="T4" fmla="*/ 45 w 152"/>
                <a:gd name="T5" fmla="*/ 127 h 134"/>
                <a:gd name="T6" fmla="*/ 65 w 152"/>
                <a:gd name="T7" fmla="*/ 119 h 134"/>
                <a:gd name="T8" fmla="*/ 84 w 152"/>
                <a:gd name="T9" fmla="*/ 108 h 134"/>
                <a:gd name="T10" fmla="*/ 101 w 152"/>
                <a:gd name="T11" fmla="*/ 95 h 134"/>
                <a:gd name="T12" fmla="*/ 116 w 152"/>
                <a:gd name="T13" fmla="*/ 79 h 134"/>
                <a:gd name="T14" fmla="*/ 129 w 152"/>
                <a:gd name="T15" fmla="*/ 62 h 134"/>
                <a:gd name="T16" fmla="*/ 139 w 152"/>
                <a:gd name="T17" fmla="*/ 43 h 134"/>
                <a:gd name="T18" fmla="*/ 147 w 152"/>
                <a:gd name="T19" fmla="*/ 22 h 134"/>
                <a:gd name="T20" fmla="*/ 152 w 15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134"/>
                  </a:moveTo>
                  <a:lnTo>
                    <a:pt x="23" y="132"/>
                  </a:lnTo>
                  <a:lnTo>
                    <a:pt x="45" y="127"/>
                  </a:lnTo>
                  <a:lnTo>
                    <a:pt x="65" y="119"/>
                  </a:lnTo>
                  <a:lnTo>
                    <a:pt x="84" y="108"/>
                  </a:lnTo>
                  <a:lnTo>
                    <a:pt x="101" y="95"/>
                  </a:lnTo>
                  <a:lnTo>
                    <a:pt x="116" y="79"/>
                  </a:lnTo>
                  <a:lnTo>
                    <a:pt x="129" y="62"/>
                  </a:lnTo>
                  <a:lnTo>
                    <a:pt x="139" y="43"/>
                  </a:lnTo>
                  <a:lnTo>
                    <a:pt x="147" y="22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95" y="2520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351" y="2624"/>
              <a:ext cx="20" cy="309"/>
            </a:xfrm>
            <a:custGeom>
              <a:avLst/>
              <a:gdLst>
                <a:gd name="T0" fmla="*/ 0 w 20"/>
                <a:gd name="T1" fmla="*/ 309 h 309"/>
                <a:gd name="T2" fmla="*/ 0 w 20"/>
                <a:gd name="T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351" y="2933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351" y="2624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711" y="2780"/>
              <a:ext cx="672" cy="20"/>
            </a:xfrm>
            <a:custGeom>
              <a:avLst/>
              <a:gdLst>
                <a:gd name="T0" fmla="*/ 0 w 672"/>
                <a:gd name="T1" fmla="*/ 0 h 20"/>
                <a:gd name="T2" fmla="*/ 671 w 67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2" h="20">
                  <a:moveTo>
                    <a:pt x="0" y="0"/>
                  </a:moveTo>
                  <a:lnTo>
                    <a:pt x="671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558" y="2624"/>
              <a:ext cx="152" cy="134"/>
            </a:xfrm>
            <a:custGeom>
              <a:avLst/>
              <a:gdLst>
                <a:gd name="T0" fmla="*/ 0 w 152"/>
                <a:gd name="T1" fmla="*/ 0 h 134"/>
                <a:gd name="T2" fmla="*/ 23 w 152"/>
                <a:gd name="T3" fmla="*/ 1 h 134"/>
                <a:gd name="T4" fmla="*/ 45 w 152"/>
                <a:gd name="T5" fmla="*/ 6 h 134"/>
                <a:gd name="T6" fmla="*/ 65 w 152"/>
                <a:gd name="T7" fmla="*/ 14 h 134"/>
                <a:gd name="T8" fmla="*/ 84 w 152"/>
                <a:gd name="T9" fmla="*/ 25 h 134"/>
                <a:gd name="T10" fmla="*/ 101 w 152"/>
                <a:gd name="T11" fmla="*/ 38 h 134"/>
                <a:gd name="T12" fmla="*/ 116 w 152"/>
                <a:gd name="T13" fmla="*/ 54 h 134"/>
                <a:gd name="T14" fmla="*/ 129 w 152"/>
                <a:gd name="T15" fmla="*/ 71 h 134"/>
                <a:gd name="T16" fmla="*/ 139 w 152"/>
                <a:gd name="T17" fmla="*/ 90 h 134"/>
                <a:gd name="T18" fmla="*/ 147 w 152"/>
                <a:gd name="T19" fmla="*/ 111 h 134"/>
                <a:gd name="T20" fmla="*/ 152 w 152"/>
                <a:gd name="T2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5" y="14"/>
                  </a:lnTo>
                  <a:lnTo>
                    <a:pt x="84" y="25"/>
                  </a:lnTo>
                  <a:lnTo>
                    <a:pt x="101" y="38"/>
                  </a:lnTo>
                  <a:lnTo>
                    <a:pt x="116" y="54"/>
                  </a:lnTo>
                  <a:lnTo>
                    <a:pt x="129" y="71"/>
                  </a:lnTo>
                  <a:lnTo>
                    <a:pt x="139" y="90"/>
                  </a:lnTo>
                  <a:lnTo>
                    <a:pt x="147" y="111"/>
                  </a:lnTo>
                  <a:lnTo>
                    <a:pt x="152" y="13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558" y="2799"/>
              <a:ext cx="152" cy="134"/>
            </a:xfrm>
            <a:custGeom>
              <a:avLst/>
              <a:gdLst>
                <a:gd name="T0" fmla="*/ 0 w 152"/>
                <a:gd name="T1" fmla="*/ 133 h 134"/>
                <a:gd name="T2" fmla="*/ 23 w 152"/>
                <a:gd name="T3" fmla="*/ 132 h 134"/>
                <a:gd name="T4" fmla="*/ 45 w 152"/>
                <a:gd name="T5" fmla="*/ 127 h 134"/>
                <a:gd name="T6" fmla="*/ 66 w 152"/>
                <a:gd name="T7" fmla="*/ 119 h 134"/>
                <a:gd name="T8" fmla="*/ 85 w 152"/>
                <a:gd name="T9" fmla="*/ 108 h 134"/>
                <a:gd name="T10" fmla="*/ 102 w 152"/>
                <a:gd name="T11" fmla="*/ 95 h 134"/>
                <a:gd name="T12" fmla="*/ 117 w 152"/>
                <a:gd name="T13" fmla="*/ 79 h 134"/>
                <a:gd name="T14" fmla="*/ 130 w 152"/>
                <a:gd name="T15" fmla="*/ 61 h 134"/>
                <a:gd name="T16" fmla="*/ 140 w 152"/>
                <a:gd name="T17" fmla="*/ 42 h 134"/>
                <a:gd name="T18" fmla="*/ 147 w 152"/>
                <a:gd name="T19" fmla="*/ 21 h 134"/>
                <a:gd name="T20" fmla="*/ 152 w 15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133"/>
                  </a:moveTo>
                  <a:lnTo>
                    <a:pt x="23" y="132"/>
                  </a:lnTo>
                  <a:lnTo>
                    <a:pt x="45" y="127"/>
                  </a:lnTo>
                  <a:lnTo>
                    <a:pt x="66" y="119"/>
                  </a:lnTo>
                  <a:lnTo>
                    <a:pt x="85" y="108"/>
                  </a:lnTo>
                  <a:lnTo>
                    <a:pt x="102" y="95"/>
                  </a:lnTo>
                  <a:lnTo>
                    <a:pt x="117" y="79"/>
                  </a:lnTo>
                  <a:lnTo>
                    <a:pt x="130" y="61"/>
                  </a:lnTo>
                  <a:lnTo>
                    <a:pt x="140" y="42"/>
                  </a:lnTo>
                  <a:lnTo>
                    <a:pt x="147" y="21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095" y="2880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372" y="3036"/>
              <a:ext cx="979" cy="20"/>
            </a:xfrm>
            <a:custGeom>
              <a:avLst/>
              <a:gdLst>
                <a:gd name="T0" fmla="*/ 0 w 979"/>
                <a:gd name="T1" fmla="*/ 0 h 20"/>
                <a:gd name="T2" fmla="*/ 979 w 97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9" h="20">
                  <a:moveTo>
                    <a:pt x="0" y="0"/>
                  </a:moveTo>
                  <a:lnTo>
                    <a:pt x="9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351" y="2984"/>
              <a:ext cx="20" cy="312"/>
            </a:xfrm>
            <a:custGeom>
              <a:avLst/>
              <a:gdLst>
                <a:gd name="T0" fmla="*/ 0 w 20"/>
                <a:gd name="T1" fmla="*/ 311 h 312"/>
                <a:gd name="T2" fmla="*/ 0 w 20"/>
                <a:gd name="T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12">
                  <a:moveTo>
                    <a:pt x="0" y="311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351" y="3296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351" y="2984"/>
              <a:ext cx="207" cy="20"/>
            </a:xfrm>
            <a:custGeom>
              <a:avLst/>
              <a:gdLst>
                <a:gd name="T0" fmla="*/ 0 w 207"/>
                <a:gd name="T1" fmla="*/ 0 h 20"/>
                <a:gd name="T2" fmla="*/ 206 w 207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20">
                  <a:moveTo>
                    <a:pt x="0" y="0"/>
                  </a:moveTo>
                  <a:lnTo>
                    <a:pt x="206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711" y="3140"/>
              <a:ext cx="929" cy="20"/>
            </a:xfrm>
            <a:custGeom>
              <a:avLst/>
              <a:gdLst>
                <a:gd name="T0" fmla="*/ 0 w 929"/>
                <a:gd name="T1" fmla="*/ 0 h 20"/>
                <a:gd name="T2" fmla="*/ 928 w 92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9" h="20">
                  <a:moveTo>
                    <a:pt x="0" y="0"/>
                  </a:moveTo>
                  <a:lnTo>
                    <a:pt x="928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558" y="2984"/>
              <a:ext cx="152" cy="134"/>
            </a:xfrm>
            <a:custGeom>
              <a:avLst/>
              <a:gdLst>
                <a:gd name="T0" fmla="*/ 0 w 152"/>
                <a:gd name="T1" fmla="*/ 0 h 134"/>
                <a:gd name="T2" fmla="*/ 23 w 152"/>
                <a:gd name="T3" fmla="*/ 1 h 134"/>
                <a:gd name="T4" fmla="*/ 45 w 152"/>
                <a:gd name="T5" fmla="*/ 6 h 134"/>
                <a:gd name="T6" fmla="*/ 65 w 152"/>
                <a:gd name="T7" fmla="*/ 14 h 134"/>
                <a:gd name="T8" fmla="*/ 84 w 152"/>
                <a:gd name="T9" fmla="*/ 25 h 134"/>
                <a:gd name="T10" fmla="*/ 101 w 152"/>
                <a:gd name="T11" fmla="*/ 38 h 134"/>
                <a:gd name="T12" fmla="*/ 116 w 152"/>
                <a:gd name="T13" fmla="*/ 54 h 134"/>
                <a:gd name="T14" fmla="*/ 129 w 152"/>
                <a:gd name="T15" fmla="*/ 71 h 134"/>
                <a:gd name="T16" fmla="*/ 139 w 152"/>
                <a:gd name="T17" fmla="*/ 90 h 134"/>
                <a:gd name="T18" fmla="*/ 147 w 152"/>
                <a:gd name="T19" fmla="*/ 111 h 134"/>
                <a:gd name="T20" fmla="*/ 152 w 152"/>
                <a:gd name="T2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0"/>
                  </a:moveTo>
                  <a:lnTo>
                    <a:pt x="23" y="1"/>
                  </a:lnTo>
                  <a:lnTo>
                    <a:pt x="45" y="6"/>
                  </a:lnTo>
                  <a:lnTo>
                    <a:pt x="65" y="14"/>
                  </a:lnTo>
                  <a:lnTo>
                    <a:pt x="84" y="25"/>
                  </a:lnTo>
                  <a:lnTo>
                    <a:pt x="101" y="38"/>
                  </a:lnTo>
                  <a:lnTo>
                    <a:pt x="116" y="54"/>
                  </a:lnTo>
                  <a:lnTo>
                    <a:pt x="129" y="71"/>
                  </a:lnTo>
                  <a:lnTo>
                    <a:pt x="139" y="90"/>
                  </a:lnTo>
                  <a:lnTo>
                    <a:pt x="147" y="111"/>
                  </a:lnTo>
                  <a:lnTo>
                    <a:pt x="152" y="134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558" y="3162"/>
              <a:ext cx="152" cy="134"/>
            </a:xfrm>
            <a:custGeom>
              <a:avLst/>
              <a:gdLst>
                <a:gd name="T0" fmla="*/ 0 w 152"/>
                <a:gd name="T1" fmla="*/ 134 h 134"/>
                <a:gd name="T2" fmla="*/ 23 w 152"/>
                <a:gd name="T3" fmla="*/ 132 h 134"/>
                <a:gd name="T4" fmla="*/ 45 w 152"/>
                <a:gd name="T5" fmla="*/ 127 h 134"/>
                <a:gd name="T6" fmla="*/ 65 w 152"/>
                <a:gd name="T7" fmla="*/ 119 h 134"/>
                <a:gd name="T8" fmla="*/ 84 w 152"/>
                <a:gd name="T9" fmla="*/ 108 h 134"/>
                <a:gd name="T10" fmla="*/ 101 w 152"/>
                <a:gd name="T11" fmla="*/ 95 h 134"/>
                <a:gd name="T12" fmla="*/ 116 w 152"/>
                <a:gd name="T13" fmla="*/ 79 h 134"/>
                <a:gd name="T14" fmla="*/ 129 w 152"/>
                <a:gd name="T15" fmla="*/ 62 h 134"/>
                <a:gd name="T16" fmla="*/ 139 w 152"/>
                <a:gd name="T17" fmla="*/ 43 h 134"/>
                <a:gd name="T18" fmla="*/ 147 w 152"/>
                <a:gd name="T19" fmla="*/ 22 h 134"/>
                <a:gd name="T20" fmla="*/ 152 w 15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34">
                  <a:moveTo>
                    <a:pt x="0" y="134"/>
                  </a:moveTo>
                  <a:lnTo>
                    <a:pt x="23" y="132"/>
                  </a:lnTo>
                  <a:lnTo>
                    <a:pt x="45" y="127"/>
                  </a:lnTo>
                  <a:lnTo>
                    <a:pt x="65" y="119"/>
                  </a:lnTo>
                  <a:lnTo>
                    <a:pt x="84" y="108"/>
                  </a:lnTo>
                  <a:lnTo>
                    <a:pt x="101" y="95"/>
                  </a:lnTo>
                  <a:lnTo>
                    <a:pt x="116" y="79"/>
                  </a:lnTo>
                  <a:lnTo>
                    <a:pt x="129" y="62"/>
                  </a:lnTo>
                  <a:lnTo>
                    <a:pt x="139" y="43"/>
                  </a:lnTo>
                  <a:lnTo>
                    <a:pt x="147" y="22"/>
                  </a:lnTo>
                  <a:lnTo>
                    <a:pt x="152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095" y="3243"/>
              <a:ext cx="256" cy="20"/>
            </a:xfrm>
            <a:custGeom>
              <a:avLst/>
              <a:gdLst>
                <a:gd name="T0" fmla="*/ 256 w 256"/>
                <a:gd name="T1" fmla="*/ 0 h 20"/>
                <a:gd name="T2" fmla="*/ 0 w 25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20">
                  <a:moveTo>
                    <a:pt x="256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867" y="1695"/>
              <a:ext cx="1236" cy="20"/>
            </a:xfrm>
            <a:custGeom>
              <a:avLst/>
              <a:gdLst>
                <a:gd name="T0" fmla="*/ 0 w 1236"/>
                <a:gd name="T1" fmla="*/ 0 h 20"/>
                <a:gd name="T2" fmla="*/ 1235 w 1236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6" h="20">
                  <a:moveTo>
                    <a:pt x="0" y="0"/>
                  </a:moveTo>
                  <a:lnTo>
                    <a:pt x="1235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640" y="1335"/>
              <a:ext cx="310" cy="20"/>
            </a:xfrm>
            <a:custGeom>
              <a:avLst/>
              <a:gdLst>
                <a:gd name="T0" fmla="*/ 309 w 310"/>
                <a:gd name="T1" fmla="*/ 0 h 20"/>
                <a:gd name="T2" fmla="*/ 0 w 31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0">
                  <a:moveTo>
                    <a:pt x="309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918" y="1798"/>
              <a:ext cx="1185" cy="20"/>
            </a:xfrm>
            <a:custGeom>
              <a:avLst/>
              <a:gdLst>
                <a:gd name="T0" fmla="*/ 1185 w 1185"/>
                <a:gd name="T1" fmla="*/ 0 h 20"/>
                <a:gd name="T2" fmla="*/ 0 w 1185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5" h="20">
                  <a:moveTo>
                    <a:pt x="1185" y="0"/>
                  </a:moveTo>
                  <a:lnTo>
                    <a:pt x="0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6177" y="1438"/>
              <a:ext cx="821" cy="20"/>
            </a:xfrm>
            <a:custGeom>
              <a:avLst/>
              <a:gdLst>
                <a:gd name="T0" fmla="*/ 0 w 821"/>
                <a:gd name="T1" fmla="*/ 0 h 20"/>
                <a:gd name="T2" fmla="*/ 820 w 821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20">
                  <a:moveTo>
                    <a:pt x="0" y="0"/>
                  </a:moveTo>
                  <a:lnTo>
                    <a:pt x="82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909" y="1284"/>
              <a:ext cx="178" cy="464"/>
            </a:xfrm>
            <a:custGeom>
              <a:avLst/>
              <a:gdLst>
                <a:gd name="T0" fmla="*/ 0 w 178"/>
                <a:gd name="T1" fmla="*/ 0 h 464"/>
                <a:gd name="T2" fmla="*/ 14 w 178"/>
                <a:gd name="T3" fmla="*/ 1 h 464"/>
                <a:gd name="T4" fmla="*/ 28 w 178"/>
                <a:gd name="T5" fmla="*/ 6 h 464"/>
                <a:gd name="T6" fmla="*/ 42 w 178"/>
                <a:gd name="T7" fmla="*/ 13 h 464"/>
                <a:gd name="T8" fmla="*/ 56 w 178"/>
                <a:gd name="T9" fmla="*/ 23 h 464"/>
                <a:gd name="T10" fmla="*/ 69 w 178"/>
                <a:gd name="T11" fmla="*/ 36 h 464"/>
                <a:gd name="T12" fmla="*/ 81 w 178"/>
                <a:gd name="T13" fmla="*/ 51 h 464"/>
                <a:gd name="T14" fmla="*/ 93 w 178"/>
                <a:gd name="T15" fmla="*/ 69 h 464"/>
                <a:gd name="T16" fmla="*/ 105 w 178"/>
                <a:gd name="T17" fmla="*/ 89 h 464"/>
                <a:gd name="T18" fmla="*/ 115 w 178"/>
                <a:gd name="T19" fmla="*/ 111 h 464"/>
                <a:gd name="T20" fmla="*/ 125 w 178"/>
                <a:gd name="T21" fmla="*/ 135 h 464"/>
                <a:gd name="T22" fmla="*/ 134 w 178"/>
                <a:gd name="T23" fmla="*/ 161 h 464"/>
                <a:gd name="T24" fmla="*/ 143 w 178"/>
                <a:gd name="T25" fmla="*/ 189 h 464"/>
                <a:gd name="T26" fmla="*/ 151 w 178"/>
                <a:gd name="T27" fmla="*/ 218 h 464"/>
                <a:gd name="T28" fmla="*/ 157 w 178"/>
                <a:gd name="T29" fmla="*/ 249 h 464"/>
                <a:gd name="T30" fmla="*/ 163 w 178"/>
                <a:gd name="T31" fmla="*/ 282 h 464"/>
                <a:gd name="T32" fmla="*/ 168 w 178"/>
                <a:gd name="T33" fmla="*/ 316 h 464"/>
                <a:gd name="T34" fmla="*/ 172 w 178"/>
                <a:gd name="T35" fmla="*/ 351 h 464"/>
                <a:gd name="T36" fmla="*/ 175 w 178"/>
                <a:gd name="T37" fmla="*/ 387 h 464"/>
                <a:gd name="T38" fmla="*/ 177 w 178"/>
                <a:gd name="T39" fmla="*/ 425 h 464"/>
                <a:gd name="T40" fmla="*/ 177 w 178"/>
                <a:gd name="T41" fmla="*/ 46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464">
                  <a:moveTo>
                    <a:pt x="0" y="0"/>
                  </a:moveTo>
                  <a:lnTo>
                    <a:pt x="14" y="1"/>
                  </a:lnTo>
                  <a:lnTo>
                    <a:pt x="28" y="6"/>
                  </a:lnTo>
                  <a:lnTo>
                    <a:pt x="42" y="13"/>
                  </a:lnTo>
                  <a:lnTo>
                    <a:pt x="56" y="23"/>
                  </a:lnTo>
                  <a:lnTo>
                    <a:pt x="69" y="36"/>
                  </a:lnTo>
                  <a:lnTo>
                    <a:pt x="81" y="51"/>
                  </a:lnTo>
                  <a:lnTo>
                    <a:pt x="93" y="69"/>
                  </a:lnTo>
                  <a:lnTo>
                    <a:pt x="105" y="89"/>
                  </a:lnTo>
                  <a:lnTo>
                    <a:pt x="115" y="111"/>
                  </a:lnTo>
                  <a:lnTo>
                    <a:pt x="125" y="135"/>
                  </a:lnTo>
                  <a:lnTo>
                    <a:pt x="134" y="161"/>
                  </a:lnTo>
                  <a:lnTo>
                    <a:pt x="143" y="189"/>
                  </a:lnTo>
                  <a:lnTo>
                    <a:pt x="151" y="218"/>
                  </a:lnTo>
                  <a:lnTo>
                    <a:pt x="157" y="249"/>
                  </a:lnTo>
                  <a:lnTo>
                    <a:pt x="163" y="282"/>
                  </a:lnTo>
                  <a:lnTo>
                    <a:pt x="168" y="316"/>
                  </a:lnTo>
                  <a:lnTo>
                    <a:pt x="172" y="351"/>
                  </a:lnTo>
                  <a:lnTo>
                    <a:pt x="175" y="387"/>
                  </a:lnTo>
                  <a:lnTo>
                    <a:pt x="177" y="425"/>
                  </a:lnTo>
                  <a:lnTo>
                    <a:pt x="177" y="463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909" y="1748"/>
              <a:ext cx="178" cy="463"/>
            </a:xfrm>
            <a:custGeom>
              <a:avLst/>
              <a:gdLst>
                <a:gd name="T0" fmla="*/ 0 w 178"/>
                <a:gd name="T1" fmla="*/ 463 h 463"/>
                <a:gd name="T2" fmla="*/ 14 w 178"/>
                <a:gd name="T3" fmla="*/ 461 h 463"/>
                <a:gd name="T4" fmla="*/ 28 w 178"/>
                <a:gd name="T5" fmla="*/ 457 h 463"/>
                <a:gd name="T6" fmla="*/ 42 w 178"/>
                <a:gd name="T7" fmla="*/ 449 h 463"/>
                <a:gd name="T8" fmla="*/ 56 w 178"/>
                <a:gd name="T9" fmla="*/ 439 h 463"/>
                <a:gd name="T10" fmla="*/ 69 w 178"/>
                <a:gd name="T11" fmla="*/ 426 h 463"/>
                <a:gd name="T12" fmla="*/ 81 w 178"/>
                <a:gd name="T13" fmla="*/ 411 h 463"/>
                <a:gd name="T14" fmla="*/ 93 w 178"/>
                <a:gd name="T15" fmla="*/ 394 h 463"/>
                <a:gd name="T16" fmla="*/ 105 w 178"/>
                <a:gd name="T17" fmla="*/ 374 h 463"/>
                <a:gd name="T18" fmla="*/ 115 w 178"/>
                <a:gd name="T19" fmla="*/ 352 h 463"/>
                <a:gd name="T20" fmla="*/ 125 w 178"/>
                <a:gd name="T21" fmla="*/ 327 h 463"/>
                <a:gd name="T22" fmla="*/ 134 w 178"/>
                <a:gd name="T23" fmla="*/ 301 h 463"/>
                <a:gd name="T24" fmla="*/ 143 w 178"/>
                <a:gd name="T25" fmla="*/ 273 h 463"/>
                <a:gd name="T26" fmla="*/ 151 w 178"/>
                <a:gd name="T27" fmla="*/ 244 h 463"/>
                <a:gd name="T28" fmla="*/ 157 w 178"/>
                <a:gd name="T29" fmla="*/ 213 h 463"/>
                <a:gd name="T30" fmla="*/ 163 w 178"/>
                <a:gd name="T31" fmla="*/ 180 h 463"/>
                <a:gd name="T32" fmla="*/ 168 w 178"/>
                <a:gd name="T33" fmla="*/ 146 h 463"/>
                <a:gd name="T34" fmla="*/ 172 w 178"/>
                <a:gd name="T35" fmla="*/ 111 h 463"/>
                <a:gd name="T36" fmla="*/ 175 w 178"/>
                <a:gd name="T37" fmla="*/ 75 h 463"/>
                <a:gd name="T38" fmla="*/ 177 w 178"/>
                <a:gd name="T39" fmla="*/ 38 h 463"/>
                <a:gd name="T40" fmla="*/ 177 w 178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463">
                  <a:moveTo>
                    <a:pt x="0" y="463"/>
                  </a:moveTo>
                  <a:lnTo>
                    <a:pt x="14" y="461"/>
                  </a:lnTo>
                  <a:lnTo>
                    <a:pt x="28" y="457"/>
                  </a:lnTo>
                  <a:lnTo>
                    <a:pt x="42" y="449"/>
                  </a:lnTo>
                  <a:lnTo>
                    <a:pt x="56" y="439"/>
                  </a:lnTo>
                  <a:lnTo>
                    <a:pt x="69" y="426"/>
                  </a:lnTo>
                  <a:lnTo>
                    <a:pt x="81" y="411"/>
                  </a:lnTo>
                  <a:lnTo>
                    <a:pt x="93" y="394"/>
                  </a:lnTo>
                  <a:lnTo>
                    <a:pt x="105" y="374"/>
                  </a:lnTo>
                  <a:lnTo>
                    <a:pt x="115" y="352"/>
                  </a:lnTo>
                  <a:lnTo>
                    <a:pt x="125" y="327"/>
                  </a:lnTo>
                  <a:lnTo>
                    <a:pt x="134" y="301"/>
                  </a:lnTo>
                  <a:lnTo>
                    <a:pt x="143" y="273"/>
                  </a:lnTo>
                  <a:lnTo>
                    <a:pt x="151" y="244"/>
                  </a:lnTo>
                  <a:lnTo>
                    <a:pt x="157" y="213"/>
                  </a:lnTo>
                  <a:lnTo>
                    <a:pt x="163" y="180"/>
                  </a:lnTo>
                  <a:lnTo>
                    <a:pt x="168" y="146"/>
                  </a:lnTo>
                  <a:lnTo>
                    <a:pt x="172" y="111"/>
                  </a:lnTo>
                  <a:lnTo>
                    <a:pt x="175" y="75"/>
                  </a:lnTo>
                  <a:lnTo>
                    <a:pt x="177" y="38"/>
                  </a:lnTo>
                  <a:lnTo>
                    <a:pt x="177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383" y="2057"/>
              <a:ext cx="615" cy="20"/>
            </a:xfrm>
            <a:custGeom>
              <a:avLst/>
              <a:gdLst>
                <a:gd name="T0" fmla="*/ 0 w 615"/>
                <a:gd name="T1" fmla="*/ 0 h 20"/>
                <a:gd name="T2" fmla="*/ 614 w 615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20">
                  <a:moveTo>
                    <a:pt x="0" y="0"/>
                  </a:moveTo>
                  <a:lnTo>
                    <a:pt x="614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7624" y="1748"/>
              <a:ext cx="355" cy="20"/>
            </a:xfrm>
            <a:custGeom>
              <a:avLst/>
              <a:gdLst>
                <a:gd name="T0" fmla="*/ 355 w 355"/>
                <a:gd name="T1" fmla="*/ 0 h 20"/>
                <a:gd name="T2" fmla="*/ 0 w 355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5" h="20">
                  <a:moveTo>
                    <a:pt x="355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909" y="1284"/>
              <a:ext cx="715" cy="483"/>
            </a:xfrm>
            <a:custGeom>
              <a:avLst/>
              <a:gdLst>
                <a:gd name="T0" fmla="*/ 0 w 715"/>
                <a:gd name="T1" fmla="*/ 0 h 483"/>
                <a:gd name="T2" fmla="*/ 58 w 715"/>
                <a:gd name="T3" fmla="*/ 1 h 483"/>
                <a:gd name="T4" fmla="*/ 115 w 715"/>
                <a:gd name="T5" fmla="*/ 6 h 483"/>
                <a:gd name="T6" fmla="*/ 171 w 715"/>
                <a:gd name="T7" fmla="*/ 13 h 483"/>
                <a:gd name="T8" fmla="*/ 225 w 715"/>
                <a:gd name="T9" fmla="*/ 23 h 483"/>
                <a:gd name="T10" fmla="*/ 277 w 715"/>
                <a:gd name="T11" fmla="*/ 36 h 483"/>
                <a:gd name="T12" fmla="*/ 328 w 715"/>
                <a:gd name="T13" fmla="*/ 51 h 483"/>
                <a:gd name="T14" fmla="*/ 376 w 715"/>
                <a:gd name="T15" fmla="*/ 69 h 483"/>
                <a:gd name="T16" fmla="*/ 421 w 715"/>
                <a:gd name="T17" fmla="*/ 89 h 483"/>
                <a:gd name="T18" fmla="*/ 464 w 715"/>
                <a:gd name="T19" fmla="*/ 111 h 483"/>
                <a:gd name="T20" fmla="*/ 505 w 715"/>
                <a:gd name="T21" fmla="*/ 135 h 483"/>
                <a:gd name="T22" fmla="*/ 542 w 715"/>
                <a:gd name="T23" fmla="*/ 161 h 483"/>
                <a:gd name="T24" fmla="*/ 576 w 715"/>
                <a:gd name="T25" fmla="*/ 189 h 483"/>
                <a:gd name="T26" fmla="*/ 607 w 715"/>
                <a:gd name="T27" fmla="*/ 218 h 483"/>
                <a:gd name="T28" fmla="*/ 635 w 715"/>
                <a:gd name="T29" fmla="*/ 249 h 483"/>
                <a:gd name="T30" fmla="*/ 658 w 715"/>
                <a:gd name="T31" fmla="*/ 282 h 483"/>
                <a:gd name="T32" fmla="*/ 678 w 715"/>
                <a:gd name="T33" fmla="*/ 316 h 483"/>
                <a:gd name="T34" fmla="*/ 694 w 715"/>
                <a:gd name="T35" fmla="*/ 351 h 483"/>
                <a:gd name="T36" fmla="*/ 705 w 715"/>
                <a:gd name="T37" fmla="*/ 387 h 483"/>
                <a:gd name="T38" fmla="*/ 712 w 715"/>
                <a:gd name="T39" fmla="*/ 425 h 483"/>
                <a:gd name="T40" fmla="*/ 715 w 715"/>
                <a:gd name="T41" fmla="*/ 463 h 483"/>
                <a:gd name="T42" fmla="*/ 715 w 715"/>
                <a:gd name="T43" fmla="*/ 470 h 483"/>
                <a:gd name="T44" fmla="*/ 715 w 715"/>
                <a:gd name="T45" fmla="*/ 475 h 483"/>
                <a:gd name="T46" fmla="*/ 712 w 715"/>
                <a:gd name="T47" fmla="*/ 48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5" h="483">
                  <a:moveTo>
                    <a:pt x="0" y="0"/>
                  </a:moveTo>
                  <a:lnTo>
                    <a:pt x="58" y="1"/>
                  </a:lnTo>
                  <a:lnTo>
                    <a:pt x="115" y="6"/>
                  </a:lnTo>
                  <a:lnTo>
                    <a:pt x="171" y="13"/>
                  </a:lnTo>
                  <a:lnTo>
                    <a:pt x="225" y="23"/>
                  </a:lnTo>
                  <a:lnTo>
                    <a:pt x="277" y="36"/>
                  </a:lnTo>
                  <a:lnTo>
                    <a:pt x="328" y="51"/>
                  </a:lnTo>
                  <a:lnTo>
                    <a:pt x="376" y="69"/>
                  </a:lnTo>
                  <a:lnTo>
                    <a:pt x="421" y="89"/>
                  </a:lnTo>
                  <a:lnTo>
                    <a:pt x="464" y="111"/>
                  </a:lnTo>
                  <a:lnTo>
                    <a:pt x="505" y="135"/>
                  </a:lnTo>
                  <a:lnTo>
                    <a:pt x="542" y="161"/>
                  </a:lnTo>
                  <a:lnTo>
                    <a:pt x="576" y="189"/>
                  </a:lnTo>
                  <a:lnTo>
                    <a:pt x="607" y="218"/>
                  </a:lnTo>
                  <a:lnTo>
                    <a:pt x="635" y="249"/>
                  </a:lnTo>
                  <a:lnTo>
                    <a:pt x="658" y="282"/>
                  </a:lnTo>
                  <a:lnTo>
                    <a:pt x="678" y="316"/>
                  </a:lnTo>
                  <a:lnTo>
                    <a:pt x="694" y="351"/>
                  </a:lnTo>
                  <a:lnTo>
                    <a:pt x="705" y="387"/>
                  </a:lnTo>
                  <a:lnTo>
                    <a:pt x="712" y="425"/>
                  </a:lnTo>
                  <a:lnTo>
                    <a:pt x="715" y="463"/>
                  </a:lnTo>
                  <a:lnTo>
                    <a:pt x="715" y="470"/>
                  </a:lnTo>
                  <a:lnTo>
                    <a:pt x="715" y="475"/>
                  </a:lnTo>
                  <a:lnTo>
                    <a:pt x="712" y="482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6909" y="1748"/>
              <a:ext cx="715" cy="463"/>
            </a:xfrm>
            <a:custGeom>
              <a:avLst/>
              <a:gdLst>
                <a:gd name="T0" fmla="*/ 0 w 715"/>
                <a:gd name="T1" fmla="*/ 463 h 463"/>
                <a:gd name="T2" fmla="*/ 58 w 715"/>
                <a:gd name="T3" fmla="*/ 461 h 463"/>
                <a:gd name="T4" fmla="*/ 115 w 715"/>
                <a:gd name="T5" fmla="*/ 457 h 463"/>
                <a:gd name="T6" fmla="*/ 171 w 715"/>
                <a:gd name="T7" fmla="*/ 449 h 463"/>
                <a:gd name="T8" fmla="*/ 225 w 715"/>
                <a:gd name="T9" fmla="*/ 439 h 463"/>
                <a:gd name="T10" fmla="*/ 277 w 715"/>
                <a:gd name="T11" fmla="*/ 426 h 463"/>
                <a:gd name="T12" fmla="*/ 328 w 715"/>
                <a:gd name="T13" fmla="*/ 411 h 463"/>
                <a:gd name="T14" fmla="*/ 376 w 715"/>
                <a:gd name="T15" fmla="*/ 394 h 463"/>
                <a:gd name="T16" fmla="*/ 421 w 715"/>
                <a:gd name="T17" fmla="*/ 374 h 463"/>
                <a:gd name="T18" fmla="*/ 464 w 715"/>
                <a:gd name="T19" fmla="*/ 352 h 463"/>
                <a:gd name="T20" fmla="*/ 505 w 715"/>
                <a:gd name="T21" fmla="*/ 327 h 463"/>
                <a:gd name="T22" fmla="*/ 542 w 715"/>
                <a:gd name="T23" fmla="*/ 301 h 463"/>
                <a:gd name="T24" fmla="*/ 576 w 715"/>
                <a:gd name="T25" fmla="*/ 273 h 463"/>
                <a:gd name="T26" fmla="*/ 607 w 715"/>
                <a:gd name="T27" fmla="*/ 244 h 463"/>
                <a:gd name="T28" fmla="*/ 635 w 715"/>
                <a:gd name="T29" fmla="*/ 213 h 463"/>
                <a:gd name="T30" fmla="*/ 658 w 715"/>
                <a:gd name="T31" fmla="*/ 180 h 463"/>
                <a:gd name="T32" fmla="*/ 678 w 715"/>
                <a:gd name="T33" fmla="*/ 146 h 463"/>
                <a:gd name="T34" fmla="*/ 694 w 715"/>
                <a:gd name="T35" fmla="*/ 111 h 463"/>
                <a:gd name="T36" fmla="*/ 705 w 715"/>
                <a:gd name="T37" fmla="*/ 75 h 463"/>
                <a:gd name="T38" fmla="*/ 712 w 715"/>
                <a:gd name="T39" fmla="*/ 38 h 463"/>
                <a:gd name="T40" fmla="*/ 715 w 715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5" h="463">
                  <a:moveTo>
                    <a:pt x="0" y="463"/>
                  </a:moveTo>
                  <a:lnTo>
                    <a:pt x="58" y="461"/>
                  </a:lnTo>
                  <a:lnTo>
                    <a:pt x="115" y="457"/>
                  </a:lnTo>
                  <a:lnTo>
                    <a:pt x="171" y="449"/>
                  </a:lnTo>
                  <a:lnTo>
                    <a:pt x="225" y="439"/>
                  </a:lnTo>
                  <a:lnTo>
                    <a:pt x="277" y="426"/>
                  </a:lnTo>
                  <a:lnTo>
                    <a:pt x="328" y="411"/>
                  </a:lnTo>
                  <a:lnTo>
                    <a:pt x="376" y="394"/>
                  </a:lnTo>
                  <a:lnTo>
                    <a:pt x="421" y="374"/>
                  </a:lnTo>
                  <a:lnTo>
                    <a:pt x="464" y="352"/>
                  </a:lnTo>
                  <a:lnTo>
                    <a:pt x="505" y="327"/>
                  </a:lnTo>
                  <a:lnTo>
                    <a:pt x="542" y="301"/>
                  </a:lnTo>
                  <a:lnTo>
                    <a:pt x="576" y="273"/>
                  </a:lnTo>
                  <a:lnTo>
                    <a:pt x="607" y="244"/>
                  </a:lnTo>
                  <a:lnTo>
                    <a:pt x="635" y="213"/>
                  </a:lnTo>
                  <a:lnTo>
                    <a:pt x="658" y="180"/>
                  </a:lnTo>
                  <a:lnTo>
                    <a:pt x="678" y="146"/>
                  </a:lnTo>
                  <a:lnTo>
                    <a:pt x="694" y="111"/>
                  </a:lnTo>
                  <a:lnTo>
                    <a:pt x="705" y="75"/>
                  </a:lnTo>
                  <a:lnTo>
                    <a:pt x="712" y="38"/>
                  </a:lnTo>
                  <a:lnTo>
                    <a:pt x="715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177" y="1904"/>
              <a:ext cx="910" cy="20"/>
            </a:xfrm>
            <a:custGeom>
              <a:avLst/>
              <a:gdLst>
                <a:gd name="T0" fmla="*/ 0 w 910"/>
                <a:gd name="T1" fmla="*/ 0 h 20"/>
                <a:gd name="T2" fmla="*/ 909 w 91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0" h="20">
                  <a:moveTo>
                    <a:pt x="0" y="0"/>
                  </a:moveTo>
                  <a:lnTo>
                    <a:pt x="90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918" y="1592"/>
              <a:ext cx="1169" cy="20"/>
            </a:xfrm>
            <a:custGeom>
              <a:avLst/>
              <a:gdLst>
                <a:gd name="T0" fmla="*/ 0 w 1169"/>
                <a:gd name="T1" fmla="*/ 0 h 20"/>
                <a:gd name="T2" fmla="*/ 1168 w 1169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69" h="20">
                  <a:moveTo>
                    <a:pt x="0" y="0"/>
                  </a:moveTo>
                  <a:lnTo>
                    <a:pt x="1168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6640" y="2160"/>
              <a:ext cx="310" cy="20"/>
            </a:xfrm>
            <a:custGeom>
              <a:avLst/>
              <a:gdLst>
                <a:gd name="T0" fmla="*/ 0 w 310"/>
                <a:gd name="T1" fmla="*/ 0 h 20"/>
                <a:gd name="T2" fmla="*/ 309 w 31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0">
                  <a:moveTo>
                    <a:pt x="0" y="0"/>
                  </a:moveTo>
                  <a:lnTo>
                    <a:pt x="309" y="0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640" y="612"/>
              <a:ext cx="20" cy="723"/>
            </a:xfrm>
            <a:custGeom>
              <a:avLst/>
              <a:gdLst>
                <a:gd name="T0" fmla="*/ 0 w 20"/>
                <a:gd name="T1" fmla="*/ 0 h 723"/>
                <a:gd name="T2" fmla="*/ 0 w 20"/>
                <a:gd name="T3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3">
                  <a:moveTo>
                    <a:pt x="0" y="0"/>
                  </a:moveTo>
                  <a:lnTo>
                    <a:pt x="0" y="722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918" y="1335"/>
              <a:ext cx="20" cy="257"/>
            </a:xfrm>
            <a:custGeom>
              <a:avLst/>
              <a:gdLst>
                <a:gd name="T0" fmla="*/ 0 w 20"/>
                <a:gd name="T1" fmla="*/ 0 h 257"/>
                <a:gd name="T2" fmla="*/ 0 w 20"/>
                <a:gd name="T3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57">
                  <a:moveTo>
                    <a:pt x="0" y="0"/>
                  </a:moveTo>
                  <a:lnTo>
                    <a:pt x="0" y="256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177" y="975"/>
              <a:ext cx="20" cy="463"/>
            </a:xfrm>
            <a:custGeom>
              <a:avLst/>
              <a:gdLst>
                <a:gd name="T0" fmla="*/ 0 w 20"/>
                <a:gd name="T1" fmla="*/ 0 h 463"/>
                <a:gd name="T2" fmla="*/ 0 w 20"/>
                <a:gd name="T3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63">
                  <a:moveTo>
                    <a:pt x="0" y="0"/>
                  </a:moveTo>
                  <a:lnTo>
                    <a:pt x="0" y="463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918" y="1798"/>
              <a:ext cx="20" cy="259"/>
            </a:xfrm>
            <a:custGeom>
              <a:avLst/>
              <a:gdLst>
                <a:gd name="T0" fmla="*/ 0 w 20"/>
                <a:gd name="T1" fmla="*/ 0 h 259"/>
                <a:gd name="T2" fmla="*/ 0 w 20"/>
                <a:gd name="T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59">
                  <a:moveTo>
                    <a:pt x="0" y="0"/>
                  </a:moveTo>
                  <a:lnTo>
                    <a:pt x="0" y="25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177" y="1904"/>
              <a:ext cx="20" cy="513"/>
            </a:xfrm>
            <a:custGeom>
              <a:avLst/>
              <a:gdLst>
                <a:gd name="T0" fmla="*/ 0 w 20"/>
                <a:gd name="T1" fmla="*/ 0 h 513"/>
                <a:gd name="T2" fmla="*/ 0 w 20"/>
                <a:gd name="T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513">
                  <a:moveTo>
                    <a:pt x="0" y="0"/>
                  </a:moveTo>
                  <a:lnTo>
                    <a:pt x="0" y="513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6383" y="2057"/>
              <a:ext cx="20" cy="723"/>
            </a:xfrm>
            <a:custGeom>
              <a:avLst/>
              <a:gdLst>
                <a:gd name="T0" fmla="*/ 0 w 20"/>
                <a:gd name="T1" fmla="*/ 0 h 723"/>
                <a:gd name="T2" fmla="*/ 0 w 20"/>
                <a:gd name="T3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3">
                  <a:moveTo>
                    <a:pt x="0" y="0"/>
                  </a:moveTo>
                  <a:lnTo>
                    <a:pt x="0" y="722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6640" y="2160"/>
              <a:ext cx="20" cy="980"/>
            </a:xfrm>
            <a:custGeom>
              <a:avLst/>
              <a:gdLst>
                <a:gd name="T0" fmla="*/ 0 w 20"/>
                <a:gd name="T1" fmla="*/ 0 h 980"/>
                <a:gd name="T2" fmla="*/ 0 w 20"/>
                <a:gd name="T3" fmla="*/ 979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980">
                  <a:moveTo>
                    <a:pt x="0" y="0"/>
                  </a:moveTo>
                  <a:lnTo>
                    <a:pt x="0" y="97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60" y="3243"/>
              <a:ext cx="20" cy="257"/>
            </a:xfrm>
            <a:custGeom>
              <a:avLst/>
              <a:gdLst>
                <a:gd name="T0" fmla="*/ 0 w 20"/>
                <a:gd name="T1" fmla="*/ 0 h 257"/>
                <a:gd name="T2" fmla="*/ 0 w 20"/>
                <a:gd name="T3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57">
                  <a:moveTo>
                    <a:pt x="0" y="0"/>
                  </a:moveTo>
                  <a:lnTo>
                    <a:pt x="0" y="256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123364" y="1107099"/>
            <a:ext cx="640514" cy="4385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900" dirty="0"/>
              <a:t>In0</a:t>
            </a:r>
          </a:p>
          <a:p>
            <a:endParaRPr lang="en-US" altLang="zh-TW" sz="1900" dirty="0"/>
          </a:p>
          <a:p>
            <a:r>
              <a:rPr lang="en-US" altLang="zh-TW" sz="1900" dirty="0"/>
              <a:t>In1</a:t>
            </a:r>
          </a:p>
          <a:p>
            <a:endParaRPr lang="en-US" altLang="zh-TW" sz="1900" dirty="0"/>
          </a:p>
          <a:p>
            <a:r>
              <a:rPr lang="en-US" altLang="zh-TW" sz="1900" dirty="0"/>
              <a:t>In2</a:t>
            </a:r>
          </a:p>
          <a:p>
            <a:endParaRPr lang="en-US" altLang="zh-TW" sz="1900" dirty="0"/>
          </a:p>
          <a:p>
            <a:r>
              <a:rPr lang="en-US" altLang="zh-TW" sz="1900" dirty="0"/>
              <a:t>In3</a:t>
            </a:r>
          </a:p>
          <a:p>
            <a:endParaRPr lang="en-US" altLang="zh-TW" sz="1900" dirty="0"/>
          </a:p>
          <a:p>
            <a:r>
              <a:rPr lang="en-US" altLang="zh-TW" sz="1900" dirty="0"/>
              <a:t>In4</a:t>
            </a:r>
          </a:p>
          <a:p>
            <a:endParaRPr lang="en-US" altLang="zh-TW" sz="1900" dirty="0"/>
          </a:p>
          <a:p>
            <a:r>
              <a:rPr lang="en-US" altLang="zh-TW" sz="1900" dirty="0"/>
              <a:t>In5</a:t>
            </a:r>
          </a:p>
          <a:p>
            <a:endParaRPr lang="en-US" altLang="zh-TW" sz="1900" dirty="0"/>
          </a:p>
          <a:p>
            <a:r>
              <a:rPr lang="en-US" altLang="zh-TW" sz="1900" dirty="0"/>
              <a:t>In6</a:t>
            </a:r>
          </a:p>
          <a:p>
            <a:endParaRPr lang="en-US" altLang="zh-TW" sz="1900" dirty="0"/>
          </a:p>
          <a:p>
            <a:r>
              <a:rPr lang="en-US" altLang="zh-TW" sz="1900" dirty="0"/>
              <a:t>In7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914367" y="2756363"/>
            <a:ext cx="16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3:8 Decoder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50013" y="5827664"/>
            <a:ext cx="7672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1899117" y="5405576"/>
            <a:ext cx="30831" cy="429165"/>
          </a:xfrm>
          <a:custGeom>
            <a:avLst/>
            <a:gdLst>
              <a:gd name="T0" fmla="*/ 0 w 20"/>
              <a:gd name="T1" fmla="*/ 0 h 257"/>
              <a:gd name="T2" fmla="*/ 0 w 20"/>
              <a:gd name="T3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257">
                <a:moveTo>
                  <a:pt x="0" y="0"/>
                </a:moveTo>
                <a:lnTo>
                  <a:pt x="0" y="256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1568190" y="5427346"/>
            <a:ext cx="30831" cy="429165"/>
          </a:xfrm>
          <a:custGeom>
            <a:avLst/>
            <a:gdLst>
              <a:gd name="T0" fmla="*/ 0 w 20"/>
              <a:gd name="T1" fmla="*/ 0 h 257"/>
              <a:gd name="T2" fmla="*/ 0 w 20"/>
              <a:gd name="T3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257">
                <a:moveTo>
                  <a:pt x="0" y="0"/>
                </a:moveTo>
                <a:lnTo>
                  <a:pt x="0" y="256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3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1220" y="278013"/>
            <a:ext cx="3733800" cy="1370965"/>
            <a:chOff x="6241688" y="4651709"/>
            <a:chExt cx="3733800" cy="1370965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698888" y="5489274"/>
              <a:ext cx="1219200" cy="12700"/>
            </a:xfrm>
            <a:custGeom>
              <a:avLst/>
              <a:gdLst>
                <a:gd name="T0" fmla="*/ 0 w 1920"/>
                <a:gd name="T1" fmla="*/ 0 h 20"/>
                <a:gd name="T2" fmla="*/ 1919 w 192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0" h="20">
                  <a:moveTo>
                    <a:pt x="0" y="0"/>
                  </a:moveTo>
                  <a:lnTo>
                    <a:pt x="191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918088" y="5413074"/>
              <a:ext cx="12700" cy="457200"/>
            </a:xfrm>
            <a:custGeom>
              <a:avLst/>
              <a:gdLst>
                <a:gd name="T0" fmla="*/ 0 w 20"/>
                <a:gd name="T1" fmla="*/ 719 h 720"/>
                <a:gd name="T2" fmla="*/ 0 w 20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0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18088" y="5870274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18088" y="5413074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451488" y="5641674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222888" y="5413074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222888" y="5641674"/>
              <a:ext cx="228600" cy="228600"/>
            </a:xfrm>
            <a:custGeom>
              <a:avLst/>
              <a:gdLst>
                <a:gd name="T0" fmla="*/ 0 w 360"/>
                <a:gd name="T1" fmla="*/ 359 h 360"/>
                <a:gd name="T2" fmla="*/ 29 w 360"/>
                <a:gd name="T3" fmla="*/ 358 h 360"/>
                <a:gd name="T4" fmla="*/ 58 w 360"/>
                <a:gd name="T5" fmla="*/ 355 h 360"/>
                <a:gd name="T6" fmla="*/ 86 w 360"/>
                <a:gd name="T7" fmla="*/ 349 h 360"/>
                <a:gd name="T8" fmla="*/ 113 w 360"/>
                <a:gd name="T9" fmla="*/ 341 h 360"/>
                <a:gd name="T10" fmla="*/ 140 w 360"/>
                <a:gd name="T11" fmla="*/ 331 h 360"/>
                <a:gd name="T12" fmla="*/ 165 w 360"/>
                <a:gd name="T13" fmla="*/ 319 h 360"/>
                <a:gd name="T14" fmla="*/ 189 w 360"/>
                <a:gd name="T15" fmla="*/ 306 h 360"/>
                <a:gd name="T16" fmla="*/ 212 w 360"/>
                <a:gd name="T17" fmla="*/ 290 h 360"/>
                <a:gd name="T18" fmla="*/ 234 w 360"/>
                <a:gd name="T19" fmla="*/ 273 h 360"/>
                <a:gd name="T20" fmla="*/ 254 w 360"/>
                <a:gd name="T21" fmla="*/ 254 h 360"/>
                <a:gd name="T22" fmla="*/ 273 w 360"/>
                <a:gd name="T23" fmla="*/ 234 h 360"/>
                <a:gd name="T24" fmla="*/ 290 w 360"/>
                <a:gd name="T25" fmla="*/ 212 h 360"/>
                <a:gd name="T26" fmla="*/ 306 w 360"/>
                <a:gd name="T27" fmla="*/ 189 h 360"/>
                <a:gd name="T28" fmla="*/ 319 w 360"/>
                <a:gd name="T29" fmla="*/ 165 h 360"/>
                <a:gd name="T30" fmla="*/ 331 w 360"/>
                <a:gd name="T31" fmla="*/ 140 h 360"/>
                <a:gd name="T32" fmla="*/ 341 w 360"/>
                <a:gd name="T33" fmla="*/ 113 h 360"/>
                <a:gd name="T34" fmla="*/ 349 w 360"/>
                <a:gd name="T35" fmla="*/ 86 h 360"/>
                <a:gd name="T36" fmla="*/ 355 w 360"/>
                <a:gd name="T37" fmla="*/ 58 h 360"/>
                <a:gd name="T38" fmla="*/ 358 w 360"/>
                <a:gd name="T39" fmla="*/ 29 h 360"/>
                <a:gd name="T40" fmla="*/ 359 w 3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6"/>
                  </a:lnTo>
                  <a:lnTo>
                    <a:pt x="212" y="290"/>
                  </a:lnTo>
                  <a:lnTo>
                    <a:pt x="234" y="273"/>
                  </a:lnTo>
                  <a:lnTo>
                    <a:pt x="254" y="254"/>
                  </a:lnTo>
                  <a:lnTo>
                    <a:pt x="273" y="234"/>
                  </a:lnTo>
                  <a:lnTo>
                    <a:pt x="290" y="212"/>
                  </a:lnTo>
                  <a:lnTo>
                    <a:pt x="306" y="189"/>
                  </a:lnTo>
                  <a:lnTo>
                    <a:pt x="319" y="165"/>
                  </a:lnTo>
                  <a:lnTo>
                    <a:pt x="331" y="140"/>
                  </a:lnTo>
                  <a:lnTo>
                    <a:pt x="341" y="113"/>
                  </a:lnTo>
                  <a:lnTo>
                    <a:pt x="349" y="86"/>
                  </a:lnTo>
                  <a:lnTo>
                    <a:pt x="355" y="58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537088" y="5794074"/>
              <a:ext cx="381000" cy="12700"/>
            </a:xfrm>
            <a:custGeom>
              <a:avLst/>
              <a:gdLst>
                <a:gd name="T0" fmla="*/ 0 w 600"/>
                <a:gd name="T1" fmla="*/ 0 h 20"/>
                <a:gd name="T2" fmla="*/ 599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0" y="0"/>
                  </a:moveTo>
                  <a:lnTo>
                    <a:pt x="59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079888" y="5565474"/>
              <a:ext cx="381000" cy="457200"/>
            </a:xfrm>
            <a:custGeom>
              <a:avLst/>
              <a:gdLst>
                <a:gd name="T0" fmla="*/ 0 w 600"/>
                <a:gd name="T1" fmla="*/ 0 h 720"/>
                <a:gd name="T2" fmla="*/ 0 w 600"/>
                <a:gd name="T3" fmla="*/ 719 h 720"/>
                <a:gd name="T4" fmla="*/ 599 w 600"/>
                <a:gd name="T5" fmla="*/ 376 h 720"/>
                <a:gd name="T6" fmla="*/ 0 w 600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720">
                  <a:moveTo>
                    <a:pt x="0" y="0"/>
                  </a:moveTo>
                  <a:lnTo>
                    <a:pt x="0" y="719"/>
                  </a:lnTo>
                  <a:lnTo>
                    <a:pt x="599" y="3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460888" y="5766769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7 h 119"/>
                <a:gd name="T12" fmla="*/ 14 w 118"/>
                <a:gd name="T13" fmla="*/ 97 h 119"/>
                <a:gd name="T14" fmla="*/ 29 w 118"/>
                <a:gd name="T15" fmla="*/ 111 h 119"/>
                <a:gd name="T16" fmla="*/ 49 w 118"/>
                <a:gd name="T17" fmla="*/ 119 h 119"/>
                <a:gd name="T18" fmla="*/ 75 w 118"/>
                <a:gd name="T19" fmla="*/ 115 h 119"/>
                <a:gd name="T20" fmla="*/ 95 w 118"/>
                <a:gd name="T21" fmla="*/ 105 h 119"/>
                <a:gd name="T22" fmla="*/ 110 w 118"/>
                <a:gd name="T23" fmla="*/ 91 h 119"/>
                <a:gd name="T24" fmla="*/ 118 w 118"/>
                <a:gd name="T25" fmla="*/ 72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7"/>
                  </a:lnTo>
                  <a:lnTo>
                    <a:pt x="14" y="97"/>
                  </a:lnTo>
                  <a:lnTo>
                    <a:pt x="29" y="111"/>
                  </a:lnTo>
                  <a:lnTo>
                    <a:pt x="49" y="119"/>
                  </a:lnTo>
                  <a:lnTo>
                    <a:pt x="75" y="115"/>
                  </a:lnTo>
                  <a:lnTo>
                    <a:pt x="95" y="105"/>
                  </a:lnTo>
                  <a:lnTo>
                    <a:pt x="110" y="91"/>
                  </a:lnTo>
                  <a:lnTo>
                    <a:pt x="118" y="72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241688" y="5794074"/>
              <a:ext cx="838200" cy="12700"/>
            </a:xfrm>
            <a:custGeom>
              <a:avLst/>
              <a:gdLst>
                <a:gd name="T0" fmla="*/ 0 w 1320"/>
                <a:gd name="T1" fmla="*/ 0 h 20"/>
                <a:gd name="T2" fmla="*/ 1319 w 132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0" h="20">
                  <a:moveTo>
                    <a:pt x="0" y="0"/>
                  </a:moveTo>
                  <a:lnTo>
                    <a:pt x="131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537088" y="4880309"/>
              <a:ext cx="381000" cy="12700"/>
            </a:xfrm>
            <a:custGeom>
              <a:avLst/>
              <a:gdLst>
                <a:gd name="T0" fmla="*/ 0 w 600"/>
                <a:gd name="T1" fmla="*/ 0 h 20"/>
                <a:gd name="T2" fmla="*/ 599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0" y="0"/>
                  </a:moveTo>
                  <a:lnTo>
                    <a:pt x="599" y="0"/>
                  </a:lnTo>
                </a:path>
              </a:pathLst>
            </a:custGeom>
            <a:noFill/>
            <a:ln w="1422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18088" y="4804744"/>
              <a:ext cx="12700" cy="455930"/>
            </a:xfrm>
            <a:custGeom>
              <a:avLst/>
              <a:gdLst>
                <a:gd name="T0" fmla="*/ 0 w 20"/>
                <a:gd name="T1" fmla="*/ 717 h 718"/>
                <a:gd name="T2" fmla="*/ 0 w 20"/>
                <a:gd name="T3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18">
                  <a:moveTo>
                    <a:pt x="0" y="717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918088" y="5260674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7918088" y="4804744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451488" y="5033344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222888" y="4804744"/>
              <a:ext cx="228600" cy="228600"/>
            </a:xfrm>
            <a:custGeom>
              <a:avLst/>
              <a:gdLst>
                <a:gd name="T0" fmla="*/ 0 w 360"/>
                <a:gd name="T1" fmla="*/ 0 h 360"/>
                <a:gd name="T2" fmla="*/ 29 w 360"/>
                <a:gd name="T3" fmla="*/ 1 h 360"/>
                <a:gd name="T4" fmla="*/ 58 w 360"/>
                <a:gd name="T5" fmla="*/ 4 h 360"/>
                <a:gd name="T6" fmla="*/ 86 w 360"/>
                <a:gd name="T7" fmla="*/ 10 h 360"/>
                <a:gd name="T8" fmla="*/ 113 w 360"/>
                <a:gd name="T9" fmla="*/ 18 h 360"/>
                <a:gd name="T10" fmla="*/ 140 w 360"/>
                <a:gd name="T11" fmla="*/ 28 h 360"/>
                <a:gd name="T12" fmla="*/ 165 w 360"/>
                <a:gd name="T13" fmla="*/ 40 h 360"/>
                <a:gd name="T14" fmla="*/ 189 w 360"/>
                <a:gd name="T15" fmla="*/ 53 h 360"/>
                <a:gd name="T16" fmla="*/ 212 w 360"/>
                <a:gd name="T17" fmla="*/ 69 h 360"/>
                <a:gd name="T18" fmla="*/ 234 w 360"/>
                <a:gd name="T19" fmla="*/ 86 h 360"/>
                <a:gd name="T20" fmla="*/ 254 w 360"/>
                <a:gd name="T21" fmla="*/ 105 h 360"/>
                <a:gd name="T22" fmla="*/ 273 w 360"/>
                <a:gd name="T23" fmla="*/ 125 h 360"/>
                <a:gd name="T24" fmla="*/ 290 w 360"/>
                <a:gd name="T25" fmla="*/ 147 h 360"/>
                <a:gd name="T26" fmla="*/ 306 w 360"/>
                <a:gd name="T27" fmla="*/ 170 h 360"/>
                <a:gd name="T28" fmla="*/ 319 w 360"/>
                <a:gd name="T29" fmla="*/ 194 h 360"/>
                <a:gd name="T30" fmla="*/ 331 w 360"/>
                <a:gd name="T31" fmla="*/ 219 h 360"/>
                <a:gd name="T32" fmla="*/ 341 w 360"/>
                <a:gd name="T33" fmla="*/ 246 h 360"/>
                <a:gd name="T34" fmla="*/ 349 w 360"/>
                <a:gd name="T35" fmla="*/ 273 h 360"/>
                <a:gd name="T36" fmla="*/ 355 w 360"/>
                <a:gd name="T37" fmla="*/ 301 h 360"/>
                <a:gd name="T38" fmla="*/ 358 w 360"/>
                <a:gd name="T39" fmla="*/ 330 h 360"/>
                <a:gd name="T40" fmla="*/ 359 w 36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0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4"/>
                  </a:lnTo>
                  <a:lnTo>
                    <a:pt x="331" y="219"/>
                  </a:lnTo>
                  <a:lnTo>
                    <a:pt x="341" y="246"/>
                  </a:lnTo>
                  <a:lnTo>
                    <a:pt x="349" y="273"/>
                  </a:lnTo>
                  <a:lnTo>
                    <a:pt x="355" y="301"/>
                  </a:lnTo>
                  <a:lnTo>
                    <a:pt x="358" y="330"/>
                  </a:lnTo>
                  <a:lnTo>
                    <a:pt x="35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222888" y="5033344"/>
              <a:ext cx="228600" cy="227330"/>
            </a:xfrm>
            <a:custGeom>
              <a:avLst/>
              <a:gdLst>
                <a:gd name="T0" fmla="*/ 0 w 360"/>
                <a:gd name="T1" fmla="*/ 357 h 358"/>
                <a:gd name="T2" fmla="*/ 29 w 360"/>
                <a:gd name="T3" fmla="*/ 356 h 358"/>
                <a:gd name="T4" fmla="*/ 58 w 360"/>
                <a:gd name="T5" fmla="*/ 352 h 358"/>
                <a:gd name="T6" fmla="*/ 86 w 360"/>
                <a:gd name="T7" fmla="*/ 347 h 358"/>
                <a:gd name="T8" fmla="*/ 113 w 360"/>
                <a:gd name="T9" fmla="*/ 339 h 358"/>
                <a:gd name="T10" fmla="*/ 140 w 360"/>
                <a:gd name="T11" fmla="*/ 329 h 358"/>
                <a:gd name="T12" fmla="*/ 165 w 360"/>
                <a:gd name="T13" fmla="*/ 317 h 358"/>
                <a:gd name="T14" fmla="*/ 189 w 360"/>
                <a:gd name="T15" fmla="*/ 303 h 358"/>
                <a:gd name="T16" fmla="*/ 212 w 360"/>
                <a:gd name="T17" fmla="*/ 288 h 358"/>
                <a:gd name="T18" fmla="*/ 234 w 360"/>
                <a:gd name="T19" fmla="*/ 271 h 358"/>
                <a:gd name="T20" fmla="*/ 254 w 360"/>
                <a:gd name="T21" fmla="*/ 252 h 358"/>
                <a:gd name="T22" fmla="*/ 273 w 360"/>
                <a:gd name="T23" fmla="*/ 232 h 358"/>
                <a:gd name="T24" fmla="*/ 290 w 360"/>
                <a:gd name="T25" fmla="*/ 210 h 358"/>
                <a:gd name="T26" fmla="*/ 306 w 360"/>
                <a:gd name="T27" fmla="*/ 188 h 358"/>
                <a:gd name="T28" fmla="*/ 319 w 360"/>
                <a:gd name="T29" fmla="*/ 164 h 358"/>
                <a:gd name="T30" fmla="*/ 331 w 360"/>
                <a:gd name="T31" fmla="*/ 138 h 358"/>
                <a:gd name="T32" fmla="*/ 341 w 360"/>
                <a:gd name="T33" fmla="*/ 112 h 358"/>
                <a:gd name="T34" fmla="*/ 349 w 360"/>
                <a:gd name="T35" fmla="*/ 85 h 358"/>
                <a:gd name="T36" fmla="*/ 355 w 360"/>
                <a:gd name="T37" fmla="*/ 57 h 358"/>
                <a:gd name="T38" fmla="*/ 358 w 360"/>
                <a:gd name="T39" fmla="*/ 29 h 358"/>
                <a:gd name="T40" fmla="*/ 359 w 360"/>
                <a:gd name="T4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8">
                  <a:moveTo>
                    <a:pt x="0" y="357"/>
                  </a:moveTo>
                  <a:lnTo>
                    <a:pt x="29" y="356"/>
                  </a:lnTo>
                  <a:lnTo>
                    <a:pt x="58" y="352"/>
                  </a:lnTo>
                  <a:lnTo>
                    <a:pt x="86" y="347"/>
                  </a:lnTo>
                  <a:lnTo>
                    <a:pt x="113" y="339"/>
                  </a:lnTo>
                  <a:lnTo>
                    <a:pt x="140" y="329"/>
                  </a:lnTo>
                  <a:lnTo>
                    <a:pt x="165" y="317"/>
                  </a:lnTo>
                  <a:lnTo>
                    <a:pt x="189" y="303"/>
                  </a:lnTo>
                  <a:lnTo>
                    <a:pt x="212" y="288"/>
                  </a:lnTo>
                  <a:lnTo>
                    <a:pt x="234" y="271"/>
                  </a:lnTo>
                  <a:lnTo>
                    <a:pt x="254" y="252"/>
                  </a:lnTo>
                  <a:lnTo>
                    <a:pt x="273" y="232"/>
                  </a:lnTo>
                  <a:lnTo>
                    <a:pt x="290" y="210"/>
                  </a:lnTo>
                  <a:lnTo>
                    <a:pt x="306" y="188"/>
                  </a:lnTo>
                  <a:lnTo>
                    <a:pt x="319" y="164"/>
                  </a:lnTo>
                  <a:lnTo>
                    <a:pt x="331" y="138"/>
                  </a:lnTo>
                  <a:lnTo>
                    <a:pt x="341" y="112"/>
                  </a:lnTo>
                  <a:lnTo>
                    <a:pt x="349" y="85"/>
                  </a:lnTo>
                  <a:lnTo>
                    <a:pt x="355" y="57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546488" y="5184474"/>
              <a:ext cx="1371600" cy="12700"/>
            </a:xfrm>
            <a:custGeom>
              <a:avLst/>
              <a:gdLst>
                <a:gd name="T0" fmla="*/ 0 w 2160"/>
                <a:gd name="T1" fmla="*/ 0 h 20"/>
                <a:gd name="T2" fmla="*/ 2159 w 21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" h="20">
                  <a:moveTo>
                    <a:pt x="0" y="0"/>
                  </a:moveTo>
                  <a:lnTo>
                    <a:pt x="21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079888" y="4651709"/>
              <a:ext cx="381000" cy="456565"/>
            </a:xfrm>
            <a:custGeom>
              <a:avLst/>
              <a:gdLst>
                <a:gd name="T0" fmla="*/ 0 w 600"/>
                <a:gd name="T1" fmla="*/ 0 h 719"/>
                <a:gd name="T2" fmla="*/ 0 w 600"/>
                <a:gd name="T3" fmla="*/ 719 h 719"/>
                <a:gd name="T4" fmla="*/ 599 w 600"/>
                <a:gd name="T5" fmla="*/ 376 h 719"/>
                <a:gd name="T6" fmla="*/ 0 w 600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719">
                  <a:moveTo>
                    <a:pt x="0" y="0"/>
                  </a:moveTo>
                  <a:lnTo>
                    <a:pt x="0" y="719"/>
                  </a:lnTo>
                  <a:lnTo>
                    <a:pt x="599" y="3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7460888" y="4852369"/>
              <a:ext cx="74930" cy="75565"/>
            </a:xfrm>
            <a:custGeom>
              <a:avLst/>
              <a:gdLst>
                <a:gd name="T0" fmla="*/ 59 w 118"/>
                <a:gd name="T1" fmla="*/ 0 h 119"/>
                <a:gd name="T2" fmla="*/ 37 w 118"/>
                <a:gd name="T3" fmla="*/ 4 h 119"/>
                <a:gd name="T4" fmla="*/ 19 w 118"/>
                <a:gd name="T5" fmla="*/ 15 h 119"/>
                <a:gd name="T6" fmla="*/ 6 w 118"/>
                <a:gd name="T7" fmla="*/ 32 h 119"/>
                <a:gd name="T8" fmla="*/ 0 w 118"/>
                <a:gd name="T9" fmla="*/ 54 h 119"/>
                <a:gd name="T10" fmla="*/ 3 w 118"/>
                <a:gd name="T11" fmla="*/ 77 h 119"/>
                <a:gd name="T12" fmla="*/ 14 w 118"/>
                <a:gd name="T13" fmla="*/ 97 h 119"/>
                <a:gd name="T14" fmla="*/ 29 w 118"/>
                <a:gd name="T15" fmla="*/ 111 h 119"/>
                <a:gd name="T16" fmla="*/ 49 w 118"/>
                <a:gd name="T17" fmla="*/ 119 h 119"/>
                <a:gd name="T18" fmla="*/ 75 w 118"/>
                <a:gd name="T19" fmla="*/ 115 h 119"/>
                <a:gd name="T20" fmla="*/ 95 w 118"/>
                <a:gd name="T21" fmla="*/ 105 h 119"/>
                <a:gd name="T22" fmla="*/ 110 w 118"/>
                <a:gd name="T23" fmla="*/ 91 h 119"/>
                <a:gd name="T24" fmla="*/ 118 w 118"/>
                <a:gd name="T25" fmla="*/ 72 h 119"/>
                <a:gd name="T26" fmla="*/ 115 w 118"/>
                <a:gd name="T27" fmla="*/ 46 h 119"/>
                <a:gd name="T28" fmla="*/ 106 w 118"/>
                <a:gd name="T29" fmla="*/ 25 h 119"/>
                <a:gd name="T30" fmla="*/ 93 w 118"/>
                <a:gd name="T31" fmla="*/ 10 h 119"/>
                <a:gd name="T32" fmla="*/ 75 w 118"/>
                <a:gd name="T33" fmla="*/ 2 h 119"/>
                <a:gd name="T34" fmla="*/ 59 w 118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37" y="4"/>
                  </a:lnTo>
                  <a:lnTo>
                    <a:pt x="19" y="15"/>
                  </a:lnTo>
                  <a:lnTo>
                    <a:pt x="6" y="32"/>
                  </a:lnTo>
                  <a:lnTo>
                    <a:pt x="0" y="54"/>
                  </a:lnTo>
                  <a:lnTo>
                    <a:pt x="3" y="77"/>
                  </a:lnTo>
                  <a:lnTo>
                    <a:pt x="14" y="97"/>
                  </a:lnTo>
                  <a:lnTo>
                    <a:pt x="29" y="111"/>
                  </a:lnTo>
                  <a:lnTo>
                    <a:pt x="49" y="119"/>
                  </a:lnTo>
                  <a:lnTo>
                    <a:pt x="75" y="115"/>
                  </a:lnTo>
                  <a:lnTo>
                    <a:pt x="95" y="105"/>
                  </a:lnTo>
                  <a:lnTo>
                    <a:pt x="110" y="91"/>
                  </a:lnTo>
                  <a:lnTo>
                    <a:pt x="118" y="72"/>
                  </a:lnTo>
                  <a:lnTo>
                    <a:pt x="115" y="46"/>
                  </a:lnTo>
                  <a:lnTo>
                    <a:pt x="106" y="25"/>
                  </a:lnTo>
                  <a:lnTo>
                    <a:pt x="93" y="10"/>
                  </a:lnTo>
                  <a:lnTo>
                    <a:pt x="75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241688" y="4879674"/>
              <a:ext cx="838200" cy="12700"/>
            </a:xfrm>
            <a:custGeom>
              <a:avLst/>
              <a:gdLst>
                <a:gd name="T0" fmla="*/ 0 w 1320"/>
                <a:gd name="T1" fmla="*/ 0 h 20"/>
                <a:gd name="T2" fmla="*/ 1319 w 132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0" h="20">
                  <a:moveTo>
                    <a:pt x="0" y="0"/>
                  </a:moveTo>
                  <a:lnTo>
                    <a:pt x="131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698888" y="4879674"/>
              <a:ext cx="12700" cy="609600"/>
            </a:xfrm>
            <a:custGeom>
              <a:avLst/>
              <a:gdLst>
                <a:gd name="T0" fmla="*/ 0 w 20"/>
                <a:gd name="T1" fmla="*/ 0 h 960"/>
                <a:gd name="T2" fmla="*/ 0 w 20"/>
                <a:gd name="T3" fmla="*/ 95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960">
                  <a:moveTo>
                    <a:pt x="0" y="0"/>
                  </a:moveTo>
                  <a:lnTo>
                    <a:pt x="0" y="95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46488" y="5184474"/>
              <a:ext cx="12700" cy="609600"/>
            </a:xfrm>
            <a:custGeom>
              <a:avLst/>
              <a:gdLst>
                <a:gd name="T0" fmla="*/ 0 w 20"/>
                <a:gd name="T1" fmla="*/ 0 h 960"/>
                <a:gd name="T2" fmla="*/ 0 w 20"/>
                <a:gd name="T3" fmla="*/ 95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960">
                  <a:moveTo>
                    <a:pt x="0" y="0"/>
                  </a:moveTo>
                  <a:lnTo>
                    <a:pt x="0" y="95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9594488" y="5336874"/>
              <a:ext cx="381000" cy="12700"/>
            </a:xfrm>
            <a:custGeom>
              <a:avLst/>
              <a:gdLst>
                <a:gd name="T0" fmla="*/ 0 w 600"/>
                <a:gd name="T1" fmla="*/ 0 h 20"/>
                <a:gd name="T2" fmla="*/ 599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0" y="0"/>
                  </a:moveTo>
                  <a:lnTo>
                    <a:pt x="59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756288" y="5184474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984888" y="5108274"/>
              <a:ext cx="152400" cy="228600"/>
            </a:xfrm>
            <a:custGeom>
              <a:avLst/>
              <a:gdLst>
                <a:gd name="T0" fmla="*/ 0 w 240"/>
                <a:gd name="T1" fmla="*/ 0 h 360"/>
                <a:gd name="T2" fmla="*/ 19 w 240"/>
                <a:gd name="T3" fmla="*/ 1 h 360"/>
                <a:gd name="T4" fmla="*/ 38 w 240"/>
                <a:gd name="T5" fmla="*/ 4 h 360"/>
                <a:gd name="T6" fmla="*/ 57 w 240"/>
                <a:gd name="T7" fmla="*/ 10 h 360"/>
                <a:gd name="T8" fmla="*/ 75 w 240"/>
                <a:gd name="T9" fmla="*/ 18 h 360"/>
                <a:gd name="T10" fmla="*/ 93 w 240"/>
                <a:gd name="T11" fmla="*/ 28 h 360"/>
                <a:gd name="T12" fmla="*/ 110 w 240"/>
                <a:gd name="T13" fmla="*/ 40 h 360"/>
                <a:gd name="T14" fmla="*/ 126 w 240"/>
                <a:gd name="T15" fmla="*/ 53 h 360"/>
                <a:gd name="T16" fmla="*/ 141 w 240"/>
                <a:gd name="T17" fmla="*/ 69 h 360"/>
                <a:gd name="T18" fmla="*/ 155 w 240"/>
                <a:gd name="T19" fmla="*/ 86 h 360"/>
                <a:gd name="T20" fmla="*/ 169 w 240"/>
                <a:gd name="T21" fmla="*/ 105 h 360"/>
                <a:gd name="T22" fmla="*/ 182 w 240"/>
                <a:gd name="T23" fmla="*/ 125 h 360"/>
                <a:gd name="T24" fmla="*/ 193 w 240"/>
                <a:gd name="T25" fmla="*/ 147 h 360"/>
                <a:gd name="T26" fmla="*/ 203 w 240"/>
                <a:gd name="T27" fmla="*/ 170 h 360"/>
                <a:gd name="T28" fmla="*/ 213 w 240"/>
                <a:gd name="T29" fmla="*/ 194 h 360"/>
                <a:gd name="T30" fmla="*/ 221 w 240"/>
                <a:gd name="T31" fmla="*/ 219 h 360"/>
                <a:gd name="T32" fmla="*/ 227 w 240"/>
                <a:gd name="T33" fmla="*/ 246 h 360"/>
                <a:gd name="T34" fmla="*/ 232 w 240"/>
                <a:gd name="T35" fmla="*/ 273 h 360"/>
                <a:gd name="T36" fmla="*/ 236 w 240"/>
                <a:gd name="T37" fmla="*/ 301 h 360"/>
                <a:gd name="T38" fmla="*/ 239 w 240"/>
                <a:gd name="T39" fmla="*/ 330 h 360"/>
                <a:gd name="T40" fmla="*/ 239 w 240"/>
                <a:gd name="T41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0"/>
                  </a:moveTo>
                  <a:lnTo>
                    <a:pt x="19" y="1"/>
                  </a:lnTo>
                  <a:lnTo>
                    <a:pt x="38" y="4"/>
                  </a:lnTo>
                  <a:lnTo>
                    <a:pt x="57" y="10"/>
                  </a:lnTo>
                  <a:lnTo>
                    <a:pt x="75" y="18"/>
                  </a:lnTo>
                  <a:lnTo>
                    <a:pt x="93" y="28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9"/>
                  </a:lnTo>
                  <a:lnTo>
                    <a:pt x="155" y="86"/>
                  </a:lnTo>
                  <a:lnTo>
                    <a:pt x="169" y="105"/>
                  </a:lnTo>
                  <a:lnTo>
                    <a:pt x="182" y="125"/>
                  </a:lnTo>
                  <a:lnTo>
                    <a:pt x="193" y="147"/>
                  </a:lnTo>
                  <a:lnTo>
                    <a:pt x="203" y="170"/>
                  </a:lnTo>
                  <a:lnTo>
                    <a:pt x="213" y="194"/>
                  </a:lnTo>
                  <a:lnTo>
                    <a:pt x="221" y="219"/>
                  </a:lnTo>
                  <a:lnTo>
                    <a:pt x="227" y="246"/>
                  </a:lnTo>
                  <a:lnTo>
                    <a:pt x="232" y="273"/>
                  </a:lnTo>
                  <a:lnTo>
                    <a:pt x="236" y="301"/>
                  </a:lnTo>
                  <a:lnTo>
                    <a:pt x="239" y="330"/>
                  </a:lnTo>
                  <a:lnTo>
                    <a:pt x="239" y="359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984888" y="5336874"/>
              <a:ext cx="152400" cy="228600"/>
            </a:xfrm>
            <a:custGeom>
              <a:avLst/>
              <a:gdLst>
                <a:gd name="T0" fmla="*/ 0 w 240"/>
                <a:gd name="T1" fmla="*/ 359 h 360"/>
                <a:gd name="T2" fmla="*/ 19 w 240"/>
                <a:gd name="T3" fmla="*/ 358 h 360"/>
                <a:gd name="T4" fmla="*/ 38 w 240"/>
                <a:gd name="T5" fmla="*/ 355 h 360"/>
                <a:gd name="T6" fmla="*/ 57 w 240"/>
                <a:gd name="T7" fmla="*/ 349 h 360"/>
                <a:gd name="T8" fmla="*/ 75 w 240"/>
                <a:gd name="T9" fmla="*/ 341 h 360"/>
                <a:gd name="T10" fmla="*/ 93 w 240"/>
                <a:gd name="T11" fmla="*/ 331 h 360"/>
                <a:gd name="T12" fmla="*/ 110 w 240"/>
                <a:gd name="T13" fmla="*/ 319 h 360"/>
                <a:gd name="T14" fmla="*/ 126 w 240"/>
                <a:gd name="T15" fmla="*/ 306 h 360"/>
                <a:gd name="T16" fmla="*/ 141 w 240"/>
                <a:gd name="T17" fmla="*/ 290 h 360"/>
                <a:gd name="T18" fmla="*/ 155 w 240"/>
                <a:gd name="T19" fmla="*/ 273 h 360"/>
                <a:gd name="T20" fmla="*/ 169 w 240"/>
                <a:gd name="T21" fmla="*/ 254 h 360"/>
                <a:gd name="T22" fmla="*/ 182 w 240"/>
                <a:gd name="T23" fmla="*/ 234 h 360"/>
                <a:gd name="T24" fmla="*/ 193 w 240"/>
                <a:gd name="T25" fmla="*/ 212 h 360"/>
                <a:gd name="T26" fmla="*/ 203 w 240"/>
                <a:gd name="T27" fmla="*/ 189 h 360"/>
                <a:gd name="T28" fmla="*/ 213 w 240"/>
                <a:gd name="T29" fmla="*/ 165 h 360"/>
                <a:gd name="T30" fmla="*/ 221 w 240"/>
                <a:gd name="T31" fmla="*/ 140 h 360"/>
                <a:gd name="T32" fmla="*/ 227 w 240"/>
                <a:gd name="T33" fmla="*/ 113 h 360"/>
                <a:gd name="T34" fmla="*/ 232 w 240"/>
                <a:gd name="T35" fmla="*/ 86 h 360"/>
                <a:gd name="T36" fmla="*/ 236 w 240"/>
                <a:gd name="T37" fmla="*/ 58 h 360"/>
                <a:gd name="T38" fmla="*/ 239 w 240"/>
                <a:gd name="T39" fmla="*/ 29 h 360"/>
                <a:gd name="T40" fmla="*/ 239 w 24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360">
                  <a:moveTo>
                    <a:pt x="0" y="359"/>
                  </a:moveTo>
                  <a:lnTo>
                    <a:pt x="19" y="358"/>
                  </a:lnTo>
                  <a:lnTo>
                    <a:pt x="38" y="355"/>
                  </a:lnTo>
                  <a:lnTo>
                    <a:pt x="57" y="349"/>
                  </a:lnTo>
                  <a:lnTo>
                    <a:pt x="75" y="341"/>
                  </a:lnTo>
                  <a:lnTo>
                    <a:pt x="93" y="331"/>
                  </a:lnTo>
                  <a:lnTo>
                    <a:pt x="110" y="319"/>
                  </a:lnTo>
                  <a:lnTo>
                    <a:pt x="126" y="306"/>
                  </a:lnTo>
                  <a:lnTo>
                    <a:pt x="141" y="290"/>
                  </a:lnTo>
                  <a:lnTo>
                    <a:pt x="155" y="273"/>
                  </a:lnTo>
                  <a:lnTo>
                    <a:pt x="169" y="254"/>
                  </a:lnTo>
                  <a:lnTo>
                    <a:pt x="182" y="234"/>
                  </a:lnTo>
                  <a:lnTo>
                    <a:pt x="193" y="212"/>
                  </a:lnTo>
                  <a:lnTo>
                    <a:pt x="203" y="189"/>
                  </a:lnTo>
                  <a:lnTo>
                    <a:pt x="213" y="165"/>
                  </a:lnTo>
                  <a:lnTo>
                    <a:pt x="221" y="140"/>
                  </a:lnTo>
                  <a:lnTo>
                    <a:pt x="227" y="113"/>
                  </a:lnTo>
                  <a:lnTo>
                    <a:pt x="232" y="86"/>
                  </a:lnTo>
                  <a:lnTo>
                    <a:pt x="236" y="58"/>
                  </a:lnTo>
                  <a:lnTo>
                    <a:pt x="239" y="29"/>
                  </a:lnTo>
                  <a:lnTo>
                    <a:pt x="23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756288" y="5489274"/>
              <a:ext cx="304800" cy="12700"/>
            </a:xfrm>
            <a:custGeom>
              <a:avLst/>
              <a:gdLst>
                <a:gd name="T0" fmla="*/ 479 w 480"/>
                <a:gd name="T1" fmla="*/ 0 h 20"/>
                <a:gd name="T2" fmla="*/ 0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8984888" y="5108274"/>
              <a:ext cx="609600" cy="239395"/>
            </a:xfrm>
            <a:custGeom>
              <a:avLst/>
              <a:gdLst>
                <a:gd name="T0" fmla="*/ 0 w 960"/>
                <a:gd name="T1" fmla="*/ 0 h 377"/>
                <a:gd name="T2" fmla="*/ 78 w 960"/>
                <a:gd name="T3" fmla="*/ 1 h 377"/>
                <a:gd name="T4" fmla="*/ 155 w 960"/>
                <a:gd name="T5" fmla="*/ 4 h 377"/>
                <a:gd name="T6" fmla="*/ 230 w 960"/>
                <a:gd name="T7" fmla="*/ 10 h 377"/>
                <a:gd name="T8" fmla="*/ 303 w 960"/>
                <a:gd name="T9" fmla="*/ 18 h 377"/>
                <a:gd name="T10" fmla="*/ 373 w 960"/>
                <a:gd name="T11" fmla="*/ 28 h 377"/>
                <a:gd name="T12" fmla="*/ 441 w 960"/>
                <a:gd name="T13" fmla="*/ 40 h 377"/>
                <a:gd name="T14" fmla="*/ 505 w 960"/>
                <a:gd name="T15" fmla="*/ 54 h 377"/>
                <a:gd name="T16" fmla="*/ 567 w 960"/>
                <a:gd name="T17" fmla="*/ 70 h 377"/>
                <a:gd name="T18" fmla="*/ 624 w 960"/>
                <a:gd name="T19" fmla="*/ 87 h 377"/>
                <a:gd name="T20" fmla="*/ 678 w 960"/>
                <a:gd name="T21" fmla="*/ 106 h 377"/>
                <a:gd name="T22" fmla="*/ 728 w 960"/>
                <a:gd name="T23" fmla="*/ 126 h 377"/>
                <a:gd name="T24" fmla="*/ 774 w 960"/>
                <a:gd name="T25" fmla="*/ 148 h 377"/>
                <a:gd name="T26" fmla="*/ 816 w 960"/>
                <a:gd name="T27" fmla="*/ 171 h 377"/>
                <a:gd name="T28" fmla="*/ 852 w 960"/>
                <a:gd name="T29" fmla="*/ 196 h 377"/>
                <a:gd name="T30" fmla="*/ 884 w 960"/>
                <a:gd name="T31" fmla="*/ 221 h 377"/>
                <a:gd name="T32" fmla="*/ 911 w 960"/>
                <a:gd name="T33" fmla="*/ 248 h 377"/>
                <a:gd name="T34" fmla="*/ 932 w 960"/>
                <a:gd name="T35" fmla="*/ 275 h 377"/>
                <a:gd name="T36" fmla="*/ 947 w 960"/>
                <a:gd name="T37" fmla="*/ 303 h 377"/>
                <a:gd name="T38" fmla="*/ 956 w 960"/>
                <a:gd name="T39" fmla="*/ 332 h 377"/>
                <a:gd name="T40" fmla="*/ 959 w 960"/>
                <a:gd name="T41" fmla="*/ 362 h 377"/>
                <a:gd name="T42" fmla="*/ 959 w 960"/>
                <a:gd name="T43" fmla="*/ 367 h 377"/>
                <a:gd name="T44" fmla="*/ 959 w 960"/>
                <a:gd name="T45" fmla="*/ 371 h 377"/>
                <a:gd name="T46" fmla="*/ 959 w 960"/>
                <a:gd name="T47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0" h="377">
                  <a:moveTo>
                    <a:pt x="0" y="0"/>
                  </a:moveTo>
                  <a:lnTo>
                    <a:pt x="78" y="1"/>
                  </a:lnTo>
                  <a:lnTo>
                    <a:pt x="155" y="4"/>
                  </a:lnTo>
                  <a:lnTo>
                    <a:pt x="230" y="10"/>
                  </a:lnTo>
                  <a:lnTo>
                    <a:pt x="303" y="18"/>
                  </a:lnTo>
                  <a:lnTo>
                    <a:pt x="373" y="28"/>
                  </a:lnTo>
                  <a:lnTo>
                    <a:pt x="441" y="40"/>
                  </a:lnTo>
                  <a:lnTo>
                    <a:pt x="505" y="54"/>
                  </a:lnTo>
                  <a:lnTo>
                    <a:pt x="567" y="70"/>
                  </a:lnTo>
                  <a:lnTo>
                    <a:pt x="624" y="87"/>
                  </a:lnTo>
                  <a:lnTo>
                    <a:pt x="678" y="106"/>
                  </a:lnTo>
                  <a:lnTo>
                    <a:pt x="728" y="126"/>
                  </a:lnTo>
                  <a:lnTo>
                    <a:pt x="774" y="148"/>
                  </a:lnTo>
                  <a:lnTo>
                    <a:pt x="816" y="171"/>
                  </a:lnTo>
                  <a:lnTo>
                    <a:pt x="852" y="196"/>
                  </a:lnTo>
                  <a:lnTo>
                    <a:pt x="884" y="221"/>
                  </a:lnTo>
                  <a:lnTo>
                    <a:pt x="911" y="248"/>
                  </a:lnTo>
                  <a:lnTo>
                    <a:pt x="932" y="275"/>
                  </a:lnTo>
                  <a:lnTo>
                    <a:pt x="947" y="303"/>
                  </a:lnTo>
                  <a:lnTo>
                    <a:pt x="956" y="332"/>
                  </a:lnTo>
                  <a:lnTo>
                    <a:pt x="959" y="362"/>
                  </a:lnTo>
                  <a:lnTo>
                    <a:pt x="959" y="367"/>
                  </a:lnTo>
                  <a:lnTo>
                    <a:pt x="959" y="371"/>
                  </a:lnTo>
                  <a:lnTo>
                    <a:pt x="959" y="376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984888" y="5336874"/>
              <a:ext cx="609600" cy="228600"/>
            </a:xfrm>
            <a:custGeom>
              <a:avLst/>
              <a:gdLst>
                <a:gd name="T0" fmla="*/ 0 w 960"/>
                <a:gd name="T1" fmla="*/ 359 h 360"/>
                <a:gd name="T2" fmla="*/ 78 w 960"/>
                <a:gd name="T3" fmla="*/ 358 h 360"/>
                <a:gd name="T4" fmla="*/ 155 w 960"/>
                <a:gd name="T5" fmla="*/ 355 h 360"/>
                <a:gd name="T6" fmla="*/ 230 w 960"/>
                <a:gd name="T7" fmla="*/ 349 h 360"/>
                <a:gd name="T8" fmla="*/ 303 w 960"/>
                <a:gd name="T9" fmla="*/ 341 h 360"/>
                <a:gd name="T10" fmla="*/ 373 w 960"/>
                <a:gd name="T11" fmla="*/ 331 h 360"/>
                <a:gd name="T12" fmla="*/ 441 w 960"/>
                <a:gd name="T13" fmla="*/ 319 h 360"/>
                <a:gd name="T14" fmla="*/ 505 w 960"/>
                <a:gd name="T15" fmla="*/ 306 h 360"/>
                <a:gd name="T16" fmla="*/ 567 w 960"/>
                <a:gd name="T17" fmla="*/ 290 h 360"/>
                <a:gd name="T18" fmla="*/ 624 w 960"/>
                <a:gd name="T19" fmla="*/ 273 h 360"/>
                <a:gd name="T20" fmla="*/ 678 w 960"/>
                <a:gd name="T21" fmla="*/ 254 h 360"/>
                <a:gd name="T22" fmla="*/ 728 w 960"/>
                <a:gd name="T23" fmla="*/ 234 h 360"/>
                <a:gd name="T24" fmla="*/ 774 w 960"/>
                <a:gd name="T25" fmla="*/ 212 h 360"/>
                <a:gd name="T26" fmla="*/ 816 w 960"/>
                <a:gd name="T27" fmla="*/ 189 h 360"/>
                <a:gd name="T28" fmla="*/ 852 w 960"/>
                <a:gd name="T29" fmla="*/ 165 h 360"/>
                <a:gd name="T30" fmla="*/ 884 w 960"/>
                <a:gd name="T31" fmla="*/ 140 h 360"/>
                <a:gd name="T32" fmla="*/ 911 w 960"/>
                <a:gd name="T33" fmla="*/ 113 h 360"/>
                <a:gd name="T34" fmla="*/ 932 w 960"/>
                <a:gd name="T35" fmla="*/ 86 h 360"/>
                <a:gd name="T36" fmla="*/ 947 w 960"/>
                <a:gd name="T37" fmla="*/ 58 h 360"/>
                <a:gd name="T38" fmla="*/ 956 w 960"/>
                <a:gd name="T39" fmla="*/ 29 h 360"/>
                <a:gd name="T40" fmla="*/ 959 w 960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0" h="360">
                  <a:moveTo>
                    <a:pt x="0" y="359"/>
                  </a:moveTo>
                  <a:lnTo>
                    <a:pt x="78" y="358"/>
                  </a:lnTo>
                  <a:lnTo>
                    <a:pt x="155" y="355"/>
                  </a:lnTo>
                  <a:lnTo>
                    <a:pt x="230" y="349"/>
                  </a:lnTo>
                  <a:lnTo>
                    <a:pt x="303" y="341"/>
                  </a:lnTo>
                  <a:lnTo>
                    <a:pt x="373" y="331"/>
                  </a:lnTo>
                  <a:lnTo>
                    <a:pt x="441" y="319"/>
                  </a:lnTo>
                  <a:lnTo>
                    <a:pt x="505" y="306"/>
                  </a:lnTo>
                  <a:lnTo>
                    <a:pt x="567" y="290"/>
                  </a:lnTo>
                  <a:lnTo>
                    <a:pt x="624" y="273"/>
                  </a:lnTo>
                  <a:lnTo>
                    <a:pt x="678" y="254"/>
                  </a:lnTo>
                  <a:lnTo>
                    <a:pt x="728" y="234"/>
                  </a:lnTo>
                  <a:lnTo>
                    <a:pt x="774" y="212"/>
                  </a:lnTo>
                  <a:lnTo>
                    <a:pt x="816" y="189"/>
                  </a:lnTo>
                  <a:lnTo>
                    <a:pt x="852" y="165"/>
                  </a:lnTo>
                  <a:lnTo>
                    <a:pt x="884" y="140"/>
                  </a:lnTo>
                  <a:lnTo>
                    <a:pt x="911" y="113"/>
                  </a:lnTo>
                  <a:lnTo>
                    <a:pt x="932" y="86"/>
                  </a:lnTo>
                  <a:lnTo>
                    <a:pt x="947" y="58"/>
                  </a:lnTo>
                  <a:lnTo>
                    <a:pt x="956" y="29"/>
                  </a:lnTo>
                  <a:lnTo>
                    <a:pt x="9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756288" y="5032074"/>
              <a:ext cx="12700" cy="152400"/>
            </a:xfrm>
            <a:custGeom>
              <a:avLst/>
              <a:gdLst>
                <a:gd name="T0" fmla="*/ 0 w 20"/>
                <a:gd name="T1" fmla="*/ 0 h 240"/>
                <a:gd name="T2" fmla="*/ 0 w 20"/>
                <a:gd name="T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4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756288" y="5489274"/>
              <a:ext cx="12700" cy="152400"/>
            </a:xfrm>
            <a:custGeom>
              <a:avLst/>
              <a:gdLst>
                <a:gd name="T0" fmla="*/ 0 w 20"/>
                <a:gd name="T1" fmla="*/ 0 h 240"/>
                <a:gd name="T2" fmla="*/ 0 w 20"/>
                <a:gd name="T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4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8812" y="335165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835" y="120552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9148" y="772996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15000" y="339330"/>
            <a:ext cx="51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31510" y="1242062"/>
            <a:ext cx="51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19715"/>
              </p:ext>
            </p:extLst>
          </p:nvPr>
        </p:nvGraphicFramePr>
        <p:xfrm>
          <a:off x="654932" y="192786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A’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B’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F</a:t>
                      </a:r>
                      <a:r>
                        <a:rPr lang="en-US" baseline="0" dirty="0"/>
                        <a:t> </a:t>
                      </a:r>
                      <a:r>
                        <a:rPr lang="en-US" sz="1000" baseline="0" dirty="0"/>
                        <a:t>no delay</a:t>
                      </a:r>
                      <a:endParaRPr lang="en-US" sz="10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F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Freeform 45"/>
          <p:cNvSpPr/>
          <p:nvPr/>
        </p:nvSpPr>
        <p:spPr>
          <a:xfrm>
            <a:off x="657461" y="1995055"/>
            <a:ext cx="8101131" cy="302281"/>
          </a:xfrm>
          <a:custGeom>
            <a:avLst/>
            <a:gdLst>
              <a:gd name="connsiteX0" fmla="*/ 0 w 8101131"/>
              <a:gd name="connsiteY0" fmla="*/ 287167 h 302281"/>
              <a:gd name="connsiteX1" fmla="*/ 974856 w 8101131"/>
              <a:gd name="connsiteY1" fmla="*/ 302281 h 302281"/>
              <a:gd name="connsiteX2" fmla="*/ 974856 w 8101131"/>
              <a:gd name="connsiteY2" fmla="*/ 0 h 302281"/>
              <a:gd name="connsiteX3" fmla="*/ 1624760 w 8101131"/>
              <a:gd name="connsiteY3" fmla="*/ 0 h 302281"/>
              <a:gd name="connsiteX4" fmla="*/ 1624760 w 8101131"/>
              <a:gd name="connsiteY4" fmla="*/ 302281 h 302281"/>
              <a:gd name="connsiteX5" fmla="*/ 2924569 w 8101131"/>
              <a:gd name="connsiteY5" fmla="*/ 302281 h 302281"/>
              <a:gd name="connsiteX6" fmla="*/ 2917012 w 8101131"/>
              <a:gd name="connsiteY6" fmla="*/ 7557 h 302281"/>
              <a:gd name="connsiteX7" fmla="*/ 3241964 w 8101131"/>
              <a:gd name="connsiteY7" fmla="*/ 7557 h 302281"/>
              <a:gd name="connsiteX8" fmla="*/ 3241964 w 8101131"/>
              <a:gd name="connsiteY8" fmla="*/ 294724 h 302281"/>
              <a:gd name="connsiteX9" fmla="*/ 4549329 w 8101131"/>
              <a:gd name="connsiteY9" fmla="*/ 302281 h 302281"/>
              <a:gd name="connsiteX10" fmla="*/ 4541772 w 8101131"/>
              <a:gd name="connsiteY10" fmla="*/ 7557 h 302281"/>
              <a:gd name="connsiteX11" fmla="*/ 6166532 w 8101131"/>
              <a:gd name="connsiteY11" fmla="*/ 7557 h 302281"/>
              <a:gd name="connsiteX12" fmla="*/ 6166532 w 8101131"/>
              <a:gd name="connsiteY12" fmla="*/ 294724 h 302281"/>
              <a:gd name="connsiteX13" fmla="*/ 8101131 w 8101131"/>
              <a:gd name="connsiteY13" fmla="*/ 294724 h 30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1131" h="302281">
                <a:moveTo>
                  <a:pt x="0" y="287167"/>
                </a:moveTo>
                <a:lnTo>
                  <a:pt x="974856" y="302281"/>
                </a:lnTo>
                <a:lnTo>
                  <a:pt x="974856" y="0"/>
                </a:lnTo>
                <a:lnTo>
                  <a:pt x="1624760" y="0"/>
                </a:lnTo>
                <a:lnTo>
                  <a:pt x="1624760" y="302281"/>
                </a:lnTo>
                <a:lnTo>
                  <a:pt x="2924569" y="302281"/>
                </a:lnTo>
                <a:lnTo>
                  <a:pt x="2917012" y="7557"/>
                </a:lnTo>
                <a:lnTo>
                  <a:pt x="3241964" y="7557"/>
                </a:lnTo>
                <a:lnTo>
                  <a:pt x="3241964" y="294724"/>
                </a:lnTo>
                <a:lnTo>
                  <a:pt x="4549329" y="302281"/>
                </a:lnTo>
                <a:lnTo>
                  <a:pt x="4541772" y="7557"/>
                </a:lnTo>
                <a:lnTo>
                  <a:pt x="6166532" y="7557"/>
                </a:lnTo>
                <a:lnTo>
                  <a:pt x="6166532" y="294724"/>
                </a:lnTo>
                <a:lnTo>
                  <a:pt x="8101131" y="294724"/>
                </a:lnTo>
              </a:path>
            </a:pathLst>
          </a:custGeom>
          <a:noFill/>
          <a:ln w="222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57461" y="2372906"/>
            <a:ext cx="8123802" cy="302281"/>
          </a:xfrm>
          <a:custGeom>
            <a:avLst/>
            <a:gdLst>
              <a:gd name="connsiteX0" fmla="*/ 0 w 8123802"/>
              <a:gd name="connsiteY0" fmla="*/ 287167 h 302281"/>
              <a:gd name="connsiteX1" fmla="*/ 1299808 w 8123802"/>
              <a:gd name="connsiteY1" fmla="*/ 287167 h 302281"/>
              <a:gd name="connsiteX2" fmla="*/ 1299808 w 8123802"/>
              <a:gd name="connsiteY2" fmla="*/ 30228 h 302281"/>
              <a:gd name="connsiteX3" fmla="*/ 2274665 w 8123802"/>
              <a:gd name="connsiteY3" fmla="*/ 30228 h 302281"/>
              <a:gd name="connsiteX4" fmla="*/ 2274665 w 8123802"/>
              <a:gd name="connsiteY4" fmla="*/ 302281 h 302281"/>
              <a:gd name="connsiteX5" fmla="*/ 2932126 w 8123802"/>
              <a:gd name="connsiteY5" fmla="*/ 294724 h 302281"/>
              <a:gd name="connsiteX6" fmla="*/ 2924569 w 8123802"/>
              <a:gd name="connsiteY6" fmla="*/ 22671 h 302281"/>
              <a:gd name="connsiteX7" fmla="*/ 4216820 w 8123802"/>
              <a:gd name="connsiteY7" fmla="*/ 30228 h 302281"/>
              <a:gd name="connsiteX8" fmla="*/ 4224377 w 8123802"/>
              <a:gd name="connsiteY8" fmla="*/ 294724 h 302281"/>
              <a:gd name="connsiteX9" fmla="*/ 5531742 w 8123802"/>
              <a:gd name="connsiteY9" fmla="*/ 294724 h 302281"/>
              <a:gd name="connsiteX10" fmla="*/ 5524185 w 8123802"/>
              <a:gd name="connsiteY10" fmla="*/ 0 h 302281"/>
              <a:gd name="connsiteX11" fmla="*/ 6499041 w 8123802"/>
              <a:gd name="connsiteY11" fmla="*/ 7557 h 302281"/>
              <a:gd name="connsiteX12" fmla="*/ 6499041 w 8123802"/>
              <a:gd name="connsiteY12" fmla="*/ 302281 h 302281"/>
              <a:gd name="connsiteX13" fmla="*/ 8123802 w 8123802"/>
              <a:gd name="connsiteY13" fmla="*/ 294724 h 30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23802" h="302281">
                <a:moveTo>
                  <a:pt x="0" y="287167"/>
                </a:moveTo>
                <a:lnTo>
                  <a:pt x="1299808" y="287167"/>
                </a:lnTo>
                <a:lnTo>
                  <a:pt x="1299808" y="30228"/>
                </a:lnTo>
                <a:lnTo>
                  <a:pt x="2274665" y="30228"/>
                </a:lnTo>
                <a:lnTo>
                  <a:pt x="2274665" y="302281"/>
                </a:lnTo>
                <a:lnTo>
                  <a:pt x="2932126" y="294724"/>
                </a:lnTo>
                <a:lnTo>
                  <a:pt x="2924569" y="22671"/>
                </a:lnTo>
                <a:lnTo>
                  <a:pt x="4216820" y="30228"/>
                </a:lnTo>
                <a:lnTo>
                  <a:pt x="4224377" y="294724"/>
                </a:lnTo>
                <a:lnTo>
                  <a:pt x="5531742" y="294724"/>
                </a:lnTo>
                <a:lnTo>
                  <a:pt x="5524185" y="0"/>
                </a:lnTo>
                <a:lnTo>
                  <a:pt x="6499041" y="7557"/>
                </a:lnTo>
                <a:lnTo>
                  <a:pt x="6499041" y="302281"/>
                </a:lnTo>
                <a:lnTo>
                  <a:pt x="8123802" y="294724"/>
                </a:lnTo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57461" y="2728086"/>
            <a:ext cx="8123802" cy="324952"/>
          </a:xfrm>
          <a:custGeom>
            <a:avLst/>
            <a:gdLst>
              <a:gd name="connsiteX0" fmla="*/ 0 w 8123802"/>
              <a:gd name="connsiteY0" fmla="*/ 0 h 324952"/>
              <a:gd name="connsiteX1" fmla="*/ 1299808 w 8123802"/>
              <a:gd name="connsiteY1" fmla="*/ 7557 h 324952"/>
              <a:gd name="connsiteX2" fmla="*/ 1299808 w 8123802"/>
              <a:gd name="connsiteY2" fmla="*/ 317395 h 324952"/>
              <a:gd name="connsiteX3" fmla="*/ 1949713 w 8123802"/>
              <a:gd name="connsiteY3" fmla="*/ 309838 h 324952"/>
              <a:gd name="connsiteX4" fmla="*/ 1942156 w 8123802"/>
              <a:gd name="connsiteY4" fmla="*/ 15114 h 324952"/>
              <a:gd name="connsiteX5" fmla="*/ 3249521 w 8123802"/>
              <a:gd name="connsiteY5" fmla="*/ 15114 h 324952"/>
              <a:gd name="connsiteX6" fmla="*/ 3241964 w 8123802"/>
              <a:gd name="connsiteY6" fmla="*/ 317395 h 324952"/>
              <a:gd name="connsiteX7" fmla="*/ 3582030 w 8123802"/>
              <a:gd name="connsiteY7" fmla="*/ 309838 h 324952"/>
              <a:gd name="connsiteX8" fmla="*/ 3574473 w 8123802"/>
              <a:gd name="connsiteY8" fmla="*/ 15114 h 324952"/>
              <a:gd name="connsiteX9" fmla="*/ 4874281 w 8123802"/>
              <a:gd name="connsiteY9" fmla="*/ 15114 h 324952"/>
              <a:gd name="connsiteX10" fmla="*/ 4866724 w 8123802"/>
              <a:gd name="connsiteY10" fmla="*/ 324952 h 324952"/>
              <a:gd name="connsiteX11" fmla="*/ 6499041 w 8123802"/>
              <a:gd name="connsiteY11" fmla="*/ 302281 h 324952"/>
              <a:gd name="connsiteX12" fmla="*/ 6499041 w 8123802"/>
              <a:gd name="connsiteY12" fmla="*/ 15114 h 324952"/>
              <a:gd name="connsiteX13" fmla="*/ 8123802 w 8123802"/>
              <a:gd name="connsiteY13" fmla="*/ 7557 h 32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23802" h="324952">
                <a:moveTo>
                  <a:pt x="0" y="0"/>
                </a:moveTo>
                <a:lnTo>
                  <a:pt x="1299808" y="7557"/>
                </a:lnTo>
                <a:lnTo>
                  <a:pt x="1299808" y="317395"/>
                </a:lnTo>
                <a:lnTo>
                  <a:pt x="1949713" y="309838"/>
                </a:lnTo>
                <a:lnTo>
                  <a:pt x="1942156" y="15114"/>
                </a:lnTo>
                <a:lnTo>
                  <a:pt x="3249521" y="15114"/>
                </a:lnTo>
                <a:lnTo>
                  <a:pt x="3241964" y="317395"/>
                </a:lnTo>
                <a:lnTo>
                  <a:pt x="3582030" y="309838"/>
                </a:lnTo>
                <a:lnTo>
                  <a:pt x="3574473" y="15114"/>
                </a:lnTo>
                <a:lnTo>
                  <a:pt x="4874281" y="15114"/>
                </a:lnTo>
                <a:lnTo>
                  <a:pt x="4866724" y="324952"/>
                </a:lnTo>
                <a:lnTo>
                  <a:pt x="6499041" y="302281"/>
                </a:lnTo>
                <a:lnTo>
                  <a:pt x="6499041" y="15114"/>
                </a:lnTo>
                <a:lnTo>
                  <a:pt x="8123802" y="755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57461" y="3098380"/>
            <a:ext cx="8123802" cy="309838"/>
          </a:xfrm>
          <a:custGeom>
            <a:avLst/>
            <a:gdLst>
              <a:gd name="connsiteX0" fmla="*/ 0 w 8123802"/>
              <a:gd name="connsiteY0" fmla="*/ 0 h 309838"/>
              <a:gd name="connsiteX1" fmla="*/ 1617203 w 8123802"/>
              <a:gd name="connsiteY1" fmla="*/ 15114 h 309838"/>
              <a:gd name="connsiteX2" fmla="*/ 1617203 w 8123802"/>
              <a:gd name="connsiteY2" fmla="*/ 309838 h 309838"/>
              <a:gd name="connsiteX3" fmla="*/ 2592060 w 8123802"/>
              <a:gd name="connsiteY3" fmla="*/ 302281 h 309838"/>
              <a:gd name="connsiteX4" fmla="*/ 2592060 w 8123802"/>
              <a:gd name="connsiteY4" fmla="*/ 0 h 309838"/>
              <a:gd name="connsiteX5" fmla="*/ 3249521 w 8123802"/>
              <a:gd name="connsiteY5" fmla="*/ 7557 h 309838"/>
              <a:gd name="connsiteX6" fmla="*/ 3249521 w 8123802"/>
              <a:gd name="connsiteY6" fmla="*/ 309838 h 309838"/>
              <a:gd name="connsiteX7" fmla="*/ 4541772 w 8123802"/>
              <a:gd name="connsiteY7" fmla="*/ 309838 h 309838"/>
              <a:gd name="connsiteX8" fmla="*/ 4549329 w 8123802"/>
              <a:gd name="connsiteY8" fmla="*/ 15114 h 309838"/>
              <a:gd name="connsiteX9" fmla="*/ 5849137 w 8123802"/>
              <a:gd name="connsiteY9" fmla="*/ 15114 h 309838"/>
              <a:gd name="connsiteX10" fmla="*/ 5849137 w 8123802"/>
              <a:gd name="connsiteY10" fmla="*/ 309838 h 309838"/>
              <a:gd name="connsiteX11" fmla="*/ 6823994 w 8123802"/>
              <a:gd name="connsiteY11" fmla="*/ 309838 h 309838"/>
              <a:gd name="connsiteX12" fmla="*/ 6823994 w 8123802"/>
              <a:gd name="connsiteY12" fmla="*/ 15114 h 309838"/>
              <a:gd name="connsiteX13" fmla="*/ 8123802 w 8123802"/>
              <a:gd name="connsiteY13" fmla="*/ 15114 h 3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23802" h="309838">
                <a:moveTo>
                  <a:pt x="0" y="0"/>
                </a:moveTo>
                <a:lnTo>
                  <a:pt x="1617203" y="15114"/>
                </a:lnTo>
                <a:lnTo>
                  <a:pt x="1617203" y="309838"/>
                </a:lnTo>
                <a:lnTo>
                  <a:pt x="2592060" y="302281"/>
                </a:lnTo>
                <a:lnTo>
                  <a:pt x="2592060" y="0"/>
                </a:lnTo>
                <a:lnTo>
                  <a:pt x="3249521" y="7557"/>
                </a:lnTo>
                <a:lnTo>
                  <a:pt x="3249521" y="309838"/>
                </a:lnTo>
                <a:lnTo>
                  <a:pt x="4541772" y="309838"/>
                </a:lnTo>
                <a:lnTo>
                  <a:pt x="4549329" y="15114"/>
                </a:lnTo>
                <a:lnTo>
                  <a:pt x="5849137" y="15114"/>
                </a:lnTo>
                <a:lnTo>
                  <a:pt x="5849137" y="309838"/>
                </a:lnTo>
                <a:lnTo>
                  <a:pt x="6823994" y="309838"/>
                </a:lnTo>
                <a:lnTo>
                  <a:pt x="6823994" y="15114"/>
                </a:lnTo>
                <a:lnTo>
                  <a:pt x="8123802" y="15114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42347" y="3476231"/>
            <a:ext cx="8138916" cy="317395"/>
          </a:xfrm>
          <a:custGeom>
            <a:avLst/>
            <a:gdLst>
              <a:gd name="connsiteX0" fmla="*/ 0 w 8138916"/>
              <a:gd name="connsiteY0" fmla="*/ 302281 h 317395"/>
              <a:gd name="connsiteX1" fmla="*/ 2614731 w 8138916"/>
              <a:gd name="connsiteY1" fmla="*/ 309838 h 317395"/>
              <a:gd name="connsiteX2" fmla="*/ 2614731 w 8138916"/>
              <a:gd name="connsiteY2" fmla="*/ 0 h 317395"/>
              <a:gd name="connsiteX3" fmla="*/ 2932126 w 8138916"/>
              <a:gd name="connsiteY3" fmla="*/ 0 h 317395"/>
              <a:gd name="connsiteX4" fmla="*/ 2932126 w 8138916"/>
              <a:gd name="connsiteY4" fmla="*/ 309838 h 317395"/>
              <a:gd name="connsiteX5" fmla="*/ 3589587 w 8138916"/>
              <a:gd name="connsiteY5" fmla="*/ 302281 h 317395"/>
              <a:gd name="connsiteX6" fmla="*/ 3582030 w 8138916"/>
              <a:gd name="connsiteY6" fmla="*/ 7557 h 317395"/>
              <a:gd name="connsiteX7" fmla="*/ 3906982 w 8138916"/>
              <a:gd name="connsiteY7" fmla="*/ 7557 h 317395"/>
              <a:gd name="connsiteX8" fmla="*/ 3922096 w 8138916"/>
              <a:gd name="connsiteY8" fmla="*/ 309838 h 317395"/>
              <a:gd name="connsiteX9" fmla="*/ 4239491 w 8138916"/>
              <a:gd name="connsiteY9" fmla="*/ 309838 h 317395"/>
              <a:gd name="connsiteX10" fmla="*/ 4231934 w 8138916"/>
              <a:gd name="connsiteY10" fmla="*/ 15114 h 317395"/>
              <a:gd name="connsiteX11" fmla="*/ 4881838 w 8138916"/>
              <a:gd name="connsiteY11" fmla="*/ 15114 h 317395"/>
              <a:gd name="connsiteX12" fmla="*/ 4889395 w 8138916"/>
              <a:gd name="connsiteY12" fmla="*/ 317395 h 317395"/>
              <a:gd name="connsiteX13" fmla="*/ 8138916 w 8138916"/>
              <a:gd name="connsiteY13" fmla="*/ 309838 h 317395"/>
              <a:gd name="connsiteX14" fmla="*/ 8138916 w 8138916"/>
              <a:gd name="connsiteY14" fmla="*/ 309838 h 31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38916" h="317395">
                <a:moveTo>
                  <a:pt x="0" y="302281"/>
                </a:moveTo>
                <a:lnTo>
                  <a:pt x="2614731" y="309838"/>
                </a:lnTo>
                <a:lnTo>
                  <a:pt x="2614731" y="0"/>
                </a:lnTo>
                <a:lnTo>
                  <a:pt x="2932126" y="0"/>
                </a:lnTo>
                <a:lnTo>
                  <a:pt x="2932126" y="309838"/>
                </a:lnTo>
                <a:lnTo>
                  <a:pt x="3589587" y="302281"/>
                </a:lnTo>
                <a:lnTo>
                  <a:pt x="3582030" y="7557"/>
                </a:lnTo>
                <a:lnTo>
                  <a:pt x="3906982" y="7557"/>
                </a:lnTo>
                <a:lnTo>
                  <a:pt x="3922096" y="309838"/>
                </a:lnTo>
                <a:lnTo>
                  <a:pt x="4239491" y="309838"/>
                </a:lnTo>
                <a:lnTo>
                  <a:pt x="4231934" y="15114"/>
                </a:lnTo>
                <a:lnTo>
                  <a:pt x="4881838" y="15114"/>
                </a:lnTo>
                <a:lnTo>
                  <a:pt x="4889395" y="317395"/>
                </a:lnTo>
                <a:lnTo>
                  <a:pt x="8138916" y="309838"/>
                </a:lnTo>
                <a:lnTo>
                  <a:pt x="8138916" y="309838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49904" y="3854083"/>
            <a:ext cx="8131359" cy="309838"/>
          </a:xfrm>
          <a:custGeom>
            <a:avLst/>
            <a:gdLst>
              <a:gd name="connsiteX0" fmla="*/ 0 w 8131359"/>
              <a:gd name="connsiteY0" fmla="*/ 294724 h 309838"/>
              <a:gd name="connsiteX1" fmla="*/ 1632317 w 8131359"/>
              <a:gd name="connsiteY1" fmla="*/ 302281 h 309838"/>
              <a:gd name="connsiteX2" fmla="*/ 1624760 w 8131359"/>
              <a:gd name="connsiteY2" fmla="*/ 15114 h 309838"/>
              <a:gd name="connsiteX3" fmla="*/ 2274665 w 8131359"/>
              <a:gd name="connsiteY3" fmla="*/ 15114 h 309838"/>
              <a:gd name="connsiteX4" fmla="*/ 2282222 w 8131359"/>
              <a:gd name="connsiteY4" fmla="*/ 309838 h 309838"/>
              <a:gd name="connsiteX5" fmla="*/ 3582030 w 8131359"/>
              <a:gd name="connsiteY5" fmla="*/ 294724 h 309838"/>
              <a:gd name="connsiteX6" fmla="*/ 3582030 w 8131359"/>
              <a:gd name="connsiteY6" fmla="*/ 0 h 309838"/>
              <a:gd name="connsiteX7" fmla="*/ 3914539 w 8131359"/>
              <a:gd name="connsiteY7" fmla="*/ 0 h 309838"/>
              <a:gd name="connsiteX8" fmla="*/ 3899425 w 8131359"/>
              <a:gd name="connsiteY8" fmla="*/ 309838 h 309838"/>
              <a:gd name="connsiteX9" fmla="*/ 5206790 w 8131359"/>
              <a:gd name="connsiteY9" fmla="*/ 302281 h 309838"/>
              <a:gd name="connsiteX10" fmla="*/ 5199233 w 8131359"/>
              <a:gd name="connsiteY10" fmla="*/ 15114 h 309838"/>
              <a:gd name="connsiteX11" fmla="*/ 6506598 w 8131359"/>
              <a:gd name="connsiteY11" fmla="*/ 7557 h 309838"/>
              <a:gd name="connsiteX12" fmla="*/ 6514156 w 8131359"/>
              <a:gd name="connsiteY12" fmla="*/ 302281 h 309838"/>
              <a:gd name="connsiteX13" fmla="*/ 8131359 w 8131359"/>
              <a:gd name="connsiteY13" fmla="*/ 294724 h 3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31359" h="309838">
                <a:moveTo>
                  <a:pt x="0" y="294724"/>
                </a:moveTo>
                <a:lnTo>
                  <a:pt x="1632317" y="302281"/>
                </a:lnTo>
                <a:lnTo>
                  <a:pt x="1624760" y="15114"/>
                </a:lnTo>
                <a:lnTo>
                  <a:pt x="2274665" y="15114"/>
                </a:lnTo>
                <a:lnTo>
                  <a:pt x="2282222" y="309838"/>
                </a:lnTo>
                <a:lnTo>
                  <a:pt x="3582030" y="294724"/>
                </a:lnTo>
                <a:lnTo>
                  <a:pt x="3582030" y="0"/>
                </a:lnTo>
                <a:lnTo>
                  <a:pt x="3914539" y="0"/>
                </a:lnTo>
                <a:lnTo>
                  <a:pt x="3899425" y="309838"/>
                </a:lnTo>
                <a:lnTo>
                  <a:pt x="5206790" y="302281"/>
                </a:lnTo>
                <a:lnTo>
                  <a:pt x="5199233" y="15114"/>
                </a:lnTo>
                <a:lnTo>
                  <a:pt x="6506598" y="7557"/>
                </a:lnTo>
                <a:lnTo>
                  <a:pt x="6514156" y="302281"/>
                </a:lnTo>
                <a:lnTo>
                  <a:pt x="8131359" y="294724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49904" y="4594670"/>
            <a:ext cx="8131359" cy="309838"/>
          </a:xfrm>
          <a:custGeom>
            <a:avLst/>
            <a:gdLst>
              <a:gd name="connsiteX0" fmla="*/ 0 w 8131359"/>
              <a:gd name="connsiteY0" fmla="*/ 302281 h 309838"/>
              <a:gd name="connsiteX1" fmla="*/ 2274665 w 8131359"/>
              <a:gd name="connsiteY1" fmla="*/ 302281 h 309838"/>
              <a:gd name="connsiteX2" fmla="*/ 2274665 w 8131359"/>
              <a:gd name="connsiteY2" fmla="*/ 7557 h 309838"/>
              <a:gd name="connsiteX3" fmla="*/ 2939683 w 8131359"/>
              <a:gd name="connsiteY3" fmla="*/ 7557 h 309838"/>
              <a:gd name="connsiteX4" fmla="*/ 2932126 w 8131359"/>
              <a:gd name="connsiteY4" fmla="*/ 309838 h 309838"/>
              <a:gd name="connsiteX5" fmla="*/ 3249521 w 8131359"/>
              <a:gd name="connsiteY5" fmla="*/ 309838 h 309838"/>
              <a:gd name="connsiteX6" fmla="*/ 3257078 w 8131359"/>
              <a:gd name="connsiteY6" fmla="*/ 0 h 309838"/>
              <a:gd name="connsiteX7" fmla="*/ 3574473 w 8131359"/>
              <a:gd name="connsiteY7" fmla="*/ 0 h 309838"/>
              <a:gd name="connsiteX8" fmla="*/ 3582030 w 8131359"/>
              <a:gd name="connsiteY8" fmla="*/ 309838 h 309838"/>
              <a:gd name="connsiteX9" fmla="*/ 4231934 w 8131359"/>
              <a:gd name="connsiteY9" fmla="*/ 302281 h 309838"/>
              <a:gd name="connsiteX10" fmla="*/ 4231934 w 8131359"/>
              <a:gd name="connsiteY10" fmla="*/ 0 h 309838"/>
              <a:gd name="connsiteX11" fmla="*/ 4556886 w 8131359"/>
              <a:gd name="connsiteY11" fmla="*/ 0 h 309838"/>
              <a:gd name="connsiteX12" fmla="*/ 4549329 w 8131359"/>
              <a:gd name="connsiteY12" fmla="*/ 309838 h 309838"/>
              <a:gd name="connsiteX13" fmla="*/ 4889395 w 8131359"/>
              <a:gd name="connsiteY13" fmla="*/ 302281 h 309838"/>
              <a:gd name="connsiteX14" fmla="*/ 4874281 w 8131359"/>
              <a:gd name="connsiteY14" fmla="*/ 15114 h 309838"/>
              <a:gd name="connsiteX15" fmla="*/ 5531742 w 8131359"/>
              <a:gd name="connsiteY15" fmla="*/ 15114 h 309838"/>
              <a:gd name="connsiteX16" fmla="*/ 5531742 w 8131359"/>
              <a:gd name="connsiteY16" fmla="*/ 302281 h 309838"/>
              <a:gd name="connsiteX17" fmla="*/ 5856694 w 8131359"/>
              <a:gd name="connsiteY17" fmla="*/ 309838 h 309838"/>
              <a:gd name="connsiteX18" fmla="*/ 5856694 w 8131359"/>
              <a:gd name="connsiteY18" fmla="*/ 0 h 309838"/>
              <a:gd name="connsiteX19" fmla="*/ 7148946 w 8131359"/>
              <a:gd name="connsiteY19" fmla="*/ 0 h 309838"/>
              <a:gd name="connsiteX20" fmla="*/ 7148946 w 8131359"/>
              <a:gd name="connsiteY20" fmla="*/ 309838 h 309838"/>
              <a:gd name="connsiteX21" fmla="*/ 8131359 w 8131359"/>
              <a:gd name="connsiteY21" fmla="*/ 294724 h 3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31359" h="309838">
                <a:moveTo>
                  <a:pt x="0" y="302281"/>
                </a:moveTo>
                <a:lnTo>
                  <a:pt x="2274665" y="302281"/>
                </a:lnTo>
                <a:lnTo>
                  <a:pt x="2274665" y="7557"/>
                </a:lnTo>
                <a:lnTo>
                  <a:pt x="2939683" y="7557"/>
                </a:lnTo>
                <a:lnTo>
                  <a:pt x="2932126" y="309838"/>
                </a:lnTo>
                <a:lnTo>
                  <a:pt x="3249521" y="309838"/>
                </a:lnTo>
                <a:lnTo>
                  <a:pt x="3257078" y="0"/>
                </a:lnTo>
                <a:lnTo>
                  <a:pt x="3574473" y="0"/>
                </a:lnTo>
                <a:lnTo>
                  <a:pt x="3582030" y="309838"/>
                </a:lnTo>
                <a:lnTo>
                  <a:pt x="4231934" y="302281"/>
                </a:lnTo>
                <a:lnTo>
                  <a:pt x="4231934" y="0"/>
                </a:lnTo>
                <a:lnTo>
                  <a:pt x="4556886" y="0"/>
                </a:lnTo>
                <a:lnTo>
                  <a:pt x="4549329" y="309838"/>
                </a:lnTo>
                <a:lnTo>
                  <a:pt x="4889395" y="302281"/>
                </a:lnTo>
                <a:lnTo>
                  <a:pt x="4874281" y="15114"/>
                </a:lnTo>
                <a:lnTo>
                  <a:pt x="5531742" y="15114"/>
                </a:lnTo>
                <a:lnTo>
                  <a:pt x="5531742" y="302281"/>
                </a:lnTo>
                <a:lnTo>
                  <a:pt x="5856694" y="309838"/>
                </a:lnTo>
                <a:lnTo>
                  <a:pt x="5856694" y="0"/>
                </a:lnTo>
                <a:lnTo>
                  <a:pt x="7148946" y="0"/>
                </a:lnTo>
                <a:lnTo>
                  <a:pt x="7148946" y="309838"/>
                </a:lnTo>
                <a:lnTo>
                  <a:pt x="8131359" y="294724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49904" y="4216820"/>
            <a:ext cx="8131359" cy="317395"/>
          </a:xfrm>
          <a:custGeom>
            <a:avLst/>
            <a:gdLst>
              <a:gd name="connsiteX0" fmla="*/ 0 w 8131359"/>
              <a:gd name="connsiteY0" fmla="*/ 294724 h 317395"/>
              <a:gd name="connsiteX1" fmla="*/ 982413 w 8131359"/>
              <a:gd name="connsiteY1" fmla="*/ 317395 h 317395"/>
              <a:gd name="connsiteX2" fmla="*/ 974856 w 8131359"/>
              <a:gd name="connsiteY2" fmla="*/ 15114 h 317395"/>
              <a:gd name="connsiteX3" fmla="*/ 1307365 w 8131359"/>
              <a:gd name="connsiteY3" fmla="*/ 22671 h 317395"/>
              <a:gd name="connsiteX4" fmla="*/ 1307365 w 8131359"/>
              <a:gd name="connsiteY4" fmla="*/ 317395 h 317395"/>
              <a:gd name="connsiteX5" fmla="*/ 1632317 w 8131359"/>
              <a:gd name="connsiteY5" fmla="*/ 317395 h 317395"/>
              <a:gd name="connsiteX6" fmla="*/ 1624760 w 8131359"/>
              <a:gd name="connsiteY6" fmla="*/ 7557 h 317395"/>
              <a:gd name="connsiteX7" fmla="*/ 2282222 w 8131359"/>
              <a:gd name="connsiteY7" fmla="*/ 0 h 317395"/>
              <a:gd name="connsiteX8" fmla="*/ 2282222 w 8131359"/>
              <a:gd name="connsiteY8" fmla="*/ 317395 h 317395"/>
              <a:gd name="connsiteX9" fmla="*/ 3257078 w 8131359"/>
              <a:gd name="connsiteY9" fmla="*/ 302281 h 317395"/>
              <a:gd name="connsiteX10" fmla="*/ 3249521 w 8131359"/>
              <a:gd name="connsiteY10" fmla="*/ 15114 h 317395"/>
              <a:gd name="connsiteX11" fmla="*/ 4231934 w 8131359"/>
              <a:gd name="connsiteY11" fmla="*/ 7557 h 317395"/>
              <a:gd name="connsiteX12" fmla="*/ 4231934 w 8131359"/>
              <a:gd name="connsiteY12" fmla="*/ 309838 h 317395"/>
              <a:gd name="connsiteX13" fmla="*/ 4556886 w 8131359"/>
              <a:gd name="connsiteY13" fmla="*/ 309838 h 317395"/>
              <a:gd name="connsiteX14" fmla="*/ 4556886 w 8131359"/>
              <a:gd name="connsiteY14" fmla="*/ 7557 h 317395"/>
              <a:gd name="connsiteX15" fmla="*/ 5524185 w 8131359"/>
              <a:gd name="connsiteY15" fmla="*/ 0 h 317395"/>
              <a:gd name="connsiteX16" fmla="*/ 5524185 w 8131359"/>
              <a:gd name="connsiteY16" fmla="*/ 309838 h 317395"/>
              <a:gd name="connsiteX17" fmla="*/ 5856694 w 8131359"/>
              <a:gd name="connsiteY17" fmla="*/ 309838 h 317395"/>
              <a:gd name="connsiteX18" fmla="*/ 6181646 w 8131359"/>
              <a:gd name="connsiteY18" fmla="*/ 309838 h 317395"/>
              <a:gd name="connsiteX19" fmla="*/ 6174089 w 8131359"/>
              <a:gd name="connsiteY19" fmla="*/ 7557 h 317395"/>
              <a:gd name="connsiteX20" fmla="*/ 6506598 w 8131359"/>
              <a:gd name="connsiteY20" fmla="*/ 7557 h 317395"/>
              <a:gd name="connsiteX21" fmla="*/ 6514156 w 8131359"/>
              <a:gd name="connsiteY21" fmla="*/ 317395 h 317395"/>
              <a:gd name="connsiteX22" fmla="*/ 8131359 w 8131359"/>
              <a:gd name="connsiteY22" fmla="*/ 317395 h 31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131359" h="317395">
                <a:moveTo>
                  <a:pt x="0" y="294724"/>
                </a:moveTo>
                <a:lnTo>
                  <a:pt x="982413" y="317395"/>
                </a:lnTo>
                <a:lnTo>
                  <a:pt x="974856" y="15114"/>
                </a:lnTo>
                <a:lnTo>
                  <a:pt x="1307365" y="22671"/>
                </a:lnTo>
                <a:lnTo>
                  <a:pt x="1307365" y="317395"/>
                </a:lnTo>
                <a:lnTo>
                  <a:pt x="1632317" y="317395"/>
                </a:lnTo>
                <a:lnTo>
                  <a:pt x="1624760" y="7557"/>
                </a:lnTo>
                <a:lnTo>
                  <a:pt x="2282222" y="0"/>
                </a:lnTo>
                <a:lnTo>
                  <a:pt x="2282222" y="317395"/>
                </a:lnTo>
                <a:lnTo>
                  <a:pt x="3257078" y="302281"/>
                </a:lnTo>
                <a:lnTo>
                  <a:pt x="3249521" y="15114"/>
                </a:lnTo>
                <a:lnTo>
                  <a:pt x="4231934" y="7557"/>
                </a:lnTo>
                <a:lnTo>
                  <a:pt x="4231934" y="309838"/>
                </a:lnTo>
                <a:lnTo>
                  <a:pt x="4556886" y="309838"/>
                </a:lnTo>
                <a:lnTo>
                  <a:pt x="4556886" y="7557"/>
                </a:lnTo>
                <a:lnTo>
                  <a:pt x="5524185" y="0"/>
                </a:lnTo>
                <a:lnTo>
                  <a:pt x="5524185" y="309838"/>
                </a:lnTo>
                <a:lnTo>
                  <a:pt x="5856694" y="309838"/>
                </a:lnTo>
                <a:lnTo>
                  <a:pt x="6181646" y="309838"/>
                </a:lnTo>
                <a:lnTo>
                  <a:pt x="6174089" y="7557"/>
                </a:lnTo>
                <a:lnTo>
                  <a:pt x="6506598" y="7557"/>
                </a:lnTo>
                <a:lnTo>
                  <a:pt x="6514156" y="317395"/>
                </a:lnTo>
                <a:lnTo>
                  <a:pt x="8131359" y="31739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4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4090" y="448847"/>
            <a:ext cx="1220011" cy="455843"/>
            <a:chOff x="184" y="55"/>
            <a:chExt cx="768" cy="288"/>
          </a:xfrm>
        </p:grpSpPr>
        <p:cxnSp>
          <p:nvCxnSpPr>
            <p:cNvPr id="44" name="Line 6"/>
            <p:cNvCxnSpPr/>
            <p:nvPr/>
          </p:nvCxnSpPr>
          <p:spPr bwMode="auto">
            <a:xfrm flipH="1">
              <a:off x="184" y="10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7"/>
            <p:cNvCxnSpPr/>
            <p:nvPr/>
          </p:nvCxnSpPr>
          <p:spPr bwMode="auto">
            <a:xfrm flipH="1">
              <a:off x="760" y="199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8"/>
            <p:cNvCxnSpPr/>
            <p:nvPr/>
          </p:nvCxnSpPr>
          <p:spPr bwMode="auto">
            <a:xfrm flipV="1">
              <a:off x="424" y="5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9"/>
            <p:cNvCxnSpPr/>
            <p:nvPr/>
          </p:nvCxnSpPr>
          <p:spPr bwMode="auto">
            <a:xfrm>
              <a:off x="424" y="34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10"/>
            <p:cNvCxnSpPr/>
            <p:nvPr/>
          </p:nvCxnSpPr>
          <p:spPr bwMode="auto">
            <a:xfrm>
              <a:off x="424" y="5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rc 11"/>
            <p:cNvSpPr>
              <a:spLocks/>
            </p:cNvSpPr>
            <p:nvPr/>
          </p:nvSpPr>
          <p:spPr bwMode="auto">
            <a:xfrm>
              <a:off x="616" y="55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rc 12"/>
            <p:cNvSpPr>
              <a:spLocks/>
            </p:cNvSpPr>
            <p:nvPr/>
          </p:nvSpPr>
          <p:spPr bwMode="auto">
            <a:xfrm flipV="1">
              <a:off x="616" y="199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Line 13"/>
            <p:cNvCxnSpPr/>
            <p:nvPr/>
          </p:nvCxnSpPr>
          <p:spPr bwMode="auto">
            <a:xfrm flipH="1">
              <a:off x="184" y="29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14"/>
            <p:cNvCxnSpPr/>
            <p:nvPr/>
          </p:nvCxnSpPr>
          <p:spPr bwMode="auto">
            <a:xfrm flipH="1">
              <a:off x="184" y="19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58387" y="1112035"/>
            <a:ext cx="1220011" cy="455843"/>
            <a:chOff x="193" y="474"/>
            <a:chExt cx="768" cy="288"/>
          </a:xfrm>
        </p:grpSpPr>
        <p:cxnSp>
          <p:nvCxnSpPr>
            <p:cNvPr id="36" name="Line 16"/>
            <p:cNvCxnSpPr/>
            <p:nvPr/>
          </p:nvCxnSpPr>
          <p:spPr bwMode="auto">
            <a:xfrm flipH="1">
              <a:off x="193" y="52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17"/>
            <p:cNvCxnSpPr/>
            <p:nvPr/>
          </p:nvCxnSpPr>
          <p:spPr bwMode="auto">
            <a:xfrm flipH="1">
              <a:off x="769" y="61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18"/>
            <p:cNvCxnSpPr/>
            <p:nvPr/>
          </p:nvCxnSpPr>
          <p:spPr bwMode="auto">
            <a:xfrm flipV="1">
              <a:off x="433" y="47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19"/>
            <p:cNvCxnSpPr/>
            <p:nvPr/>
          </p:nvCxnSpPr>
          <p:spPr bwMode="auto">
            <a:xfrm>
              <a:off x="433" y="76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20"/>
            <p:cNvCxnSpPr/>
            <p:nvPr/>
          </p:nvCxnSpPr>
          <p:spPr bwMode="auto">
            <a:xfrm>
              <a:off x="433" y="47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Arc 21"/>
            <p:cNvSpPr>
              <a:spLocks/>
            </p:cNvSpPr>
            <p:nvPr/>
          </p:nvSpPr>
          <p:spPr bwMode="auto">
            <a:xfrm>
              <a:off x="625" y="47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rc 22"/>
            <p:cNvSpPr>
              <a:spLocks/>
            </p:cNvSpPr>
            <p:nvPr/>
          </p:nvSpPr>
          <p:spPr bwMode="auto">
            <a:xfrm flipV="1">
              <a:off x="625" y="61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3" name="Line 23"/>
            <p:cNvCxnSpPr/>
            <p:nvPr/>
          </p:nvCxnSpPr>
          <p:spPr bwMode="auto">
            <a:xfrm flipH="1">
              <a:off x="193" y="71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78398" y="1112035"/>
            <a:ext cx="1143760" cy="455843"/>
            <a:chOff x="961" y="474"/>
            <a:chExt cx="720" cy="288"/>
          </a:xfrm>
        </p:grpSpPr>
        <p:cxnSp>
          <p:nvCxnSpPr>
            <p:cNvPr id="28" name="Line 25"/>
            <p:cNvCxnSpPr/>
            <p:nvPr/>
          </p:nvCxnSpPr>
          <p:spPr bwMode="auto">
            <a:xfrm flipH="1">
              <a:off x="961" y="52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6"/>
            <p:cNvCxnSpPr/>
            <p:nvPr/>
          </p:nvCxnSpPr>
          <p:spPr bwMode="auto">
            <a:xfrm flipH="1" flipV="1">
              <a:off x="1489" y="61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Arc 27"/>
            <p:cNvSpPr>
              <a:spLocks/>
            </p:cNvSpPr>
            <p:nvPr/>
          </p:nvSpPr>
          <p:spPr bwMode="auto">
            <a:xfrm>
              <a:off x="1105" y="47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rc 28"/>
            <p:cNvSpPr>
              <a:spLocks/>
            </p:cNvSpPr>
            <p:nvPr/>
          </p:nvSpPr>
          <p:spPr bwMode="auto">
            <a:xfrm flipV="1">
              <a:off x="1105" y="61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Line 29"/>
            <p:cNvCxnSpPr/>
            <p:nvPr/>
          </p:nvCxnSpPr>
          <p:spPr bwMode="auto">
            <a:xfrm flipH="1">
              <a:off x="961" y="71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rc 30"/>
            <p:cNvSpPr>
              <a:spLocks/>
            </p:cNvSpPr>
            <p:nvPr/>
          </p:nvSpPr>
          <p:spPr bwMode="auto">
            <a:xfrm>
              <a:off x="1105" y="474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0 w 21600"/>
                <a:gd name="T3" fmla="*/ 0 h 22430"/>
                <a:gd name="T4" fmla="*/ 0 w 21600"/>
                <a:gd name="T5" fmla="*/ 0 h 224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31"/>
            <p:cNvSpPr>
              <a:spLocks/>
            </p:cNvSpPr>
            <p:nvPr/>
          </p:nvSpPr>
          <p:spPr bwMode="auto">
            <a:xfrm flipV="1">
              <a:off x="1105" y="618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" name="Line 32"/>
            <p:cNvCxnSpPr/>
            <p:nvPr/>
          </p:nvCxnSpPr>
          <p:spPr bwMode="auto">
            <a:xfrm flipH="1">
              <a:off x="961" y="61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" name="Line 33"/>
          <p:cNvCxnSpPr/>
          <p:nvPr/>
        </p:nvCxnSpPr>
        <p:spPr bwMode="auto">
          <a:xfrm>
            <a:off x="1964101" y="676769"/>
            <a:ext cx="0" cy="511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34"/>
          <p:cNvCxnSpPr/>
          <p:nvPr/>
        </p:nvCxnSpPr>
        <p:spPr bwMode="auto">
          <a:xfrm>
            <a:off x="1978398" y="1491904"/>
            <a:ext cx="0" cy="3355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35"/>
          <p:cNvCxnSpPr/>
          <p:nvPr/>
        </p:nvCxnSpPr>
        <p:spPr bwMode="auto">
          <a:xfrm flipH="1">
            <a:off x="758387" y="1827455"/>
            <a:ext cx="12200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454973" y="361794"/>
            <a:ext cx="311357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C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454973" y="513742"/>
            <a:ext cx="311357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D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456562" y="676769"/>
            <a:ext cx="301826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E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451796" y="983829"/>
            <a:ext cx="311357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C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475624" y="1287725"/>
            <a:ext cx="292294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F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474036" y="1667594"/>
            <a:ext cx="311357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B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864812" y="1263983"/>
            <a:ext cx="1220011" cy="455843"/>
            <a:chOff x="1519" y="570"/>
            <a:chExt cx="768" cy="288"/>
          </a:xfrm>
        </p:grpSpPr>
        <p:cxnSp>
          <p:nvCxnSpPr>
            <p:cNvPr id="20" name="Line 43"/>
            <p:cNvCxnSpPr/>
            <p:nvPr/>
          </p:nvCxnSpPr>
          <p:spPr bwMode="auto">
            <a:xfrm flipH="1">
              <a:off x="1519" y="61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44"/>
            <p:cNvCxnSpPr/>
            <p:nvPr/>
          </p:nvCxnSpPr>
          <p:spPr bwMode="auto">
            <a:xfrm flipH="1">
              <a:off x="2095" y="71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45"/>
            <p:cNvCxnSpPr/>
            <p:nvPr/>
          </p:nvCxnSpPr>
          <p:spPr bwMode="auto">
            <a:xfrm flipV="1">
              <a:off x="1759" y="57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46"/>
            <p:cNvCxnSpPr/>
            <p:nvPr/>
          </p:nvCxnSpPr>
          <p:spPr bwMode="auto">
            <a:xfrm>
              <a:off x="1759" y="85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47"/>
            <p:cNvCxnSpPr/>
            <p:nvPr/>
          </p:nvCxnSpPr>
          <p:spPr bwMode="auto">
            <a:xfrm>
              <a:off x="1759" y="57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rc 48"/>
            <p:cNvSpPr>
              <a:spLocks/>
            </p:cNvSpPr>
            <p:nvPr/>
          </p:nvSpPr>
          <p:spPr bwMode="auto">
            <a:xfrm>
              <a:off x="1951" y="57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49"/>
            <p:cNvSpPr>
              <a:spLocks/>
            </p:cNvSpPr>
            <p:nvPr/>
          </p:nvSpPr>
          <p:spPr bwMode="auto">
            <a:xfrm flipV="1">
              <a:off x="1951" y="71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Line 50"/>
            <p:cNvCxnSpPr/>
            <p:nvPr/>
          </p:nvCxnSpPr>
          <p:spPr bwMode="auto">
            <a:xfrm flipH="1">
              <a:off x="1519" y="81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2580461" y="1561547"/>
            <a:ext cx="351071" cy="29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A’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3952973" y="1195923"/>
            <a:ext cx="320888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G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1585413" y="3529044"/>
            <a:ext cx="1220011" cy="455843"/>
            <a:chOff x="193" y="474"/>
            <a:chExt cx="768" cy="288"/>
          </a:xfrm>
        </p:grpSpPr>
        <p:cxnSp>
          <p:nvCxnSpPr>
            <p:cNvPr id="56" name="Line 16"/>
            <p:cNvCxnSpPr/>
            <p:nvPr/>
          </p:nvCxnSpPr>
          <p:spPr bwMode="auto">
            <a:xfrm flipH="1">
              <a:off x="193" y="52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17"/>
            <p:cNvCxnSpPr/>
            <p:nvPr/>
          </p:nvCxnSpPr>
          <p:spPr bwMode="auto">
            <a:xfrm flipH="1">
              <a:off x="769" y="61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18"/>
            <p:cNvCxnSpPr/>
            <p:nvPr/>
          </p:nvCxnSpPr>
          <p:spPr bwMode="auto">
            <a:xfrm flipV="1">
              <a:off x="433" y="47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Line 19"/>
            <p:cNvCxnSpPr/>
            <p:nvPr/>
          </p:nvCxnSpPr>
          <p:spPr bwMode="auto">
            <a:xfrm>
              <a:off x="433" y="76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20"/>
            <p:cNvCxnSpPr/>
            <p:nvPr/>
          </p:nvCxnSpPr>
          <p:spPr bwMode="auto">
            <a:xfrm>
              <a:off x="433" y="47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Arc 21"/>
            <p:cNvSpPr>
              <a:spLocks/>
            </p:cNvSpPr>
            <p:nvPr/>
          </p:nvSpPr>
          <p:spPr bwMode="auto">
            <a:xfrm>
              <a:off x="625" y="47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rc 22"/>
            <p:cNvSpPr>
              <a:spLocks/>
            </p:cNvSpPr>
            <p:nvPr/>
          </p:nvSpPr>
          <p:spPr bwMode="auto">
            <a:xfrm flipV="1">
              <a:off x="625" y="61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" name="Line 23"/>
            <p:cNvCxnSpPr/>
            <p:nvPr/>
          </p:nvCxnSpPr>
          <p:spPr bwMode="auto">
            <a:xfrm flipH="1">
              <a:off x="193" y="71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744090" y="2701279"/>
            <a:ext cx="1219200" cy="470535"/>
            <a:chOff x="3341915" y="833982"/>
            <a:chExt cx="1219200" cy="470535"/>
          </a:xfrm>
        </p:grpSpPr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256950" y="1033372"/>
              <a:ext cx="74930" cy="77470"/>
            </a:xfrm>
            <a:custGeom>
              <a:avLst/>
              <a:gdLst>
                <a:gd name="T0" fmla="*/ 59 w 118"/>
                <a:gd name="T1" fmla="*/ 0 h 122"/>
                <a:gd name="T2" fmla="*/ 38 w 118"/>
                <a:gd name="T3" fmla="*/ 4 h 122"/>
                <a:gd name="T4" fmla="*/ 20 w 118"/>
                <a:gd name="T5" fmla="*/ 16 h 122"/>
                <a:gd name="T6" fmla="*/ 6 w 118"/>
                <a:gd name="T7" fmla="*/ 33 h 122"/>
                <a:gd name="T8" fmla="*/ 0 w 118"/>
                <a:gd name="T9" fmla="*/ 54 h 122"/>
                <a:gd name="T10" fmla="*/ 3 w 118"/>
                <a:gd name="T11" fmla="*/ 79 h 122"/>
                <a:gd name="T12" fmla="*/ 14 w 118"/>
                <a:gd name="T13" fmla="*/ 99 h 122"/>
                <a:gd name="T14" fmla="*/ 29 w 118"/>
                <a:gd name="T15" fmla="*/ 113 h 122"/>
                <a:gd name="T16" fmla="*/ 48 w 118"/>
                <a:gd name="T17" fmla="*/ 121 h 122"/>
                <a:gd name="T18" fmla="*/ 74 w 118"/>
                <a:gd name="T19" fmla="*/ 118 h 122"/>
                <a:gd name="T20" fmla="*/ 95 w 118"/>
                <a:gd name="T21" fmla="*/ 109 h 122"/>
                <a:gd name="T22" fmla="*/ 109 w 118"/>
                <a:gd name="T23" fmla="*/ 94 h 122"/>
                <a:gd name="T24" fmla="*/ 117 w 118"/>
                <a:gd name="T25" fmla="*/ 76 h 122"/>
                <a:gd name="T26" fmla="*/ 115 w 118"/>
                <a:gd name="T27" fmla="*/ 49 h 122"/>
                <a:gd name="T28" fmla="*/ 107 w 118"/>
                <a:gd name="T29" fmla="*/ 28 h 122"/>
                <a:gd name="T30" fmla="*/ 94 w 118"/>
                <a:gd name="T31" fmla="*/ 12 h 122"/>
                <a:gd name="T32" fmla="*/ 77 w 118"/>
                <a:gd name="T33" fmla="*/ 2 h 122"/>
                <a:gd name="T34" fmla="*/ 59 w 118"/>
                <a:gd name="T3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22">
                  <a:moveTo>
                    <a:pt x="59" y="0"/>
                  </a:moveTo>
                  <a:lnTo>
                    <a:pt x="38" y="4"/>
                  </a:lnTo>
                  <a:lnTo>
                    <a:pt x="20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9"/>
                  </a:lnTo>
                  <a:lnTo>
                    <a:pt x="14" y="99"/>
                  </a:lnTo>
                  <a:lnTo>
                    <a:pt x="29" y="113"/>
                  </a:lnTo>
                  <a:lnTo>
                    <a:pt x="48" y="121"/>
                  </a:lnTo>
                  <a:lnTo>
                    <a:pt x="74" y="118"/>
                  </a:lnTo>
                  <a:lnTo>
                    <a:pt x="95" y="109"/>
                  </a:lnTo>
                  <a:lnTo>
                    <a:pt x="109" y="94"/>
                  </a:lnTo>
                  <a:lnTo>
                    <a:pt x="117" y="76"/>
                  </a:lnTo>
                  <a:lnTo>
                    <a:pt x="115" y="49"/>
                  </a:lnTo>
                  <a:lnTo>
                    <a:pt x="107" y="28"/>
                  </a:lnTo>
                  <a:lnTo>
                    <a:pt x="94" y="12"/>
                  </a:lnTo>
                  <a:lnTo>
                    <a:pt x="77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32515" y="1063852"/>
              <a:ext cx="228600" cy="1270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341915" y="91018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722915" y="833982"/>
              <a:ext cx="12700" cy="457835"/>
            </a:xfrm>
            <a:custGeom>
              <a:avLst/>
              <a:gdLst>
                <a:gd name="T0" fmla="*/ 0 w 20"/>
                <a:gd name="T1" fmla="*/ 722 h 721"/>
                <a:gd name="T2" fmla="*/ 0 w 20"/>
                <a:gd name="T3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1">
                  <a:moveTo>
                    <a:pt x="0" y="722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722915" y="1291817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722915" y="833982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027715" y="833982"/>
              <a:ext cx="228600" cy="229870"/>
            </a:xfrm>
            <a:custGeom>
              <a:avLst/>
              <a:gdLst>
                <a:gd name="T0" fmla="*/ 0 w 360"/>
                <a:gd name="T1" fmla="*/ 0 h 362"/>
                <a:gd name="T2" fmla="*/ 29 w 360"/>
                <a:gd name="T3" fmla="*/ 1 h 362"/>
                <a:gd name="T4" fmla="*/ 58 w 360"/>
                <a:gd name="T5" fmla="*/ 4 h 362"/>
                <a:gd name="T6" fmla="*/ 86 w 360"/>
                <a:gd name="T7" fmla="*/ 10 h 362"/>
                <a:gd name="T8" fmla="*/ 113 w 360"/>
                <a:gd name="T9" fmla="*/ 18 h 362"/>
                <a:gd name="T10" fmla="*/ 140 w 360"/>
                <a:gd name="T11" fmla="*/ 28 h 362"/>
                <a:gd name="T12" fmla="*/ 165 w 360"/>
                <a:gd name="T13" fmla="*/ 40 h 362"/>
                <a:gd name="T14" fmla="*/ 189 w 360"/>
                <a:gd name="T15" fmla="*/ 53 h 362"/>
                <a:gd name="T16" fmla="*/ 212 w 360"/>
                <a:gd name="T17" fmla="*/ 69 h 362"/>
                <a:gd name="T18" fmla="*/ 234 w 360"/>
                <a:gd name="T19" fmla="*/ 86 h 362"/>
                <a:gd name="T20" fmla="*/ 254 w 360"/>
                <a:gd name="T21" fmla="*/ 105 h 362"/>
                <a:gd name="T22" fmla="*/ 273 w 360"/>
                <a:gd name="T23" fmla="*/ 125 h 362"/>
                <a:gd name="T24" fmla="*/ 290 w 360"/>
                <a:gd name="T25" fmla="*/ 147 h 362"/>
                <a:gd name="T26" fmla="*/ 306 w 360"/>
                <a:gd name="T27" fmla="*/ 170 h 362"/>
                <a:gd name="T28" fmla="*/ 319 w 360"/>
                <a:gd name="T29" fmla="*/ 195 h 362"/>
                <a:gd name="T30" fmla="*/ 331 w 360"/>
                <a:gd name="T31" fmla="*/ 220 h 362"/>
                <a:gd name="T32" fmla="*/ 341 w 360"/>
                <a:gd name="T33" fmla="*/ 247 h 362"/>
                <a:gd name="T34" fmla="*/ 349 w 360"/>
                <a:gd name="T35" fmla="*/ 274 h 362"/>
                <a:gd name="T36" fmla="*/ 355 w 360"/>
                <a:gd name="T37" fmla="*/ 303 h 362"/>
                <a:gd name="T38" fmla="*/ 358 w 360"/>
                <a:gd name="T39" fmla="*/ 332 h 362"/>
                <a:gd name="T40" fmla="*/ 359 w 360"/>
                <a:gd name="T41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2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5"/>
                  </a:lnTo>
                  <a:lnTo>
                    <a:pt x="331" y="220"/>
                  </a:lnTo>
                  <a:lnTo>
                    <a:pt x="341" y="247"/>
                  </a:lnTo>
                  <a:lnTo>
                    <a:pt x="349" y="274"/>
                  </a:lnTo>
                  <a:lnTo>
                    <a:pt x="355" y="303"/>
                  </a:lnTo>
                  <a:lnTo>
                    <a:pt x="358" y="332"/>
                  </a:lnTo>
                  <a:lnTo>
                    <a:pt x="359" y="362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27715" y="1063852"/>
              <a:ext cx="228600" cy="227965"/>
            </a:xfrm>
            <a:custGeom>
              <a:avLst/>
              <a:gdLst>
                <a:gd name="T0" fmla="*/ 0 w 360"/>
                <a:gd name="T1" fmla="*/ 359 h 359"/>
                <a:gd name="T2" fmla="*/ 29 w 360"/>
                <a:gd name="T3" fmla="*/ 358 h 359"/>
                <a:gd name="T4" fmla="*/ 58 w 360"/>
                <a:gd name="T5" fmla="*/ 355 h 359"/>
                <a:gd name="T6" fmla="*/ 86 w 360"/>
                <a:gd name="T7" fmla="*/ 349 h 359"/>
                <a:gd name="T8" fmla="*/ 113 w 360"/>
                <a:gd name="T9" fmla="*/ 341 h 359"/>
                <a:gd name="T10" fmla="*/ 140 w 360"/>
                <a:gd name="T11" fmla="*/ 331 h 359"/>
                <a:gd name="T12" fmla="*/ 165 w 360"/>
                <a:gd name="T13" fmla="*/ 319 h 359"/>
                <a:gd name="T14" fmla="*/ 189 w 360"/>
                <a:gd name="T15" fmla="*/ 305 h 359"/>
                <a:gd name="T16" fmla="*/ 212 w 360"/>
                <a:gd name="T17" fmla="*/ 289 h 359"/>
                <a:gd name="T18" fmla="*/ 234 w 360"/>
                <a:gd name="T19" fmla="*/ 272 h 359"/>
                <a:gd name="T20" fmla="*/ 254 w 360"/>
                <a:gd name="T21" fmla="*/ 253 h 359"/>
                <a:gd name="T22" fmla="*/ 273 w 360"/>
                <a:gd name="T23" fmla="*/ 233 h 359"/>
                <a:gd name="T24" fmla="*/ 290 w 360"/>
                <a:gd name="T25" fmla="*/ 211 h 359"/>
                <a:gd name="T26" fmla="*/ 306 w 360"/>
                <a:gd name="T27" fmla="*/ 188 h 359"/>
                <a:gd name="T28" fmla="*/ 319 w 360"/>
                <a:gd name="T29" fmla="*/ 164 h 359"/>
                <a:gd name="T30" fmla="*/ 331 w 360"/>
                <a:gd name="T31" fmla="*/ 139 h 359"/>
                <a:gd name="T32" fmla="*/ 341 w 360"/>
                <a:gd name="T33" fmla="*/ 113 h 359"/>
                <a:gd name="T34" fmla="*/ 349 w 360"/>
                <a:gd name="T35" fmla="*/ 85 h 359"/>
                <a:gd name="T36" fmla="*/ 355 w 360"/>
                <a:gd name="T37" fmla="*/ 57 h 359"/>
                <a:gd name="T38" fmla="*/ 358 w 360"/>
                <a:gd name="T39" fmla="*/ 29 h 359"/>
                <a:gd name="T40" fmla="*/ 359 w 360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5"/>
                  </a:lnTo>
                  <a:lnTo>
                    <a:pt x="212" y="289"/>
                  </a:lnTo>
                  <a:lnTo>
                    <a:pt x="234" y="272"/>
                  </a:lnTo>
                  <a:lnTo>
                    <a:pt x="254" y="253"/>
                  </a:lnTo>
                  <a:lnTo>
                    <a:pt x="273" y="233"/>
                  </a:lnTo>
                  <a:lnTo>
                    <a:pt x="290" y="211"/>
                  </a:lnTo>
                  <a:lnTo>
                    <a:pt x="306" y="188"/>
                  </a:lnTo>
                  <a:lnTo>
                    <a:pt x="319" y="164"/>
                  </a:lnTo>
                  <a:lnTo>
                    <a:pt x="331" y="139"/>
                  </a:lnTo>
                  <a:lnTo>
                    <a:pt x="341" y="113"/>
                  </a:lnTo>
                  <a:lnTo>
                    <a:pt x="349" y="85"/>
                  </a:lnTo>
                  <a:lnTo>
                    <a:pt x="355" y="57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341915" y="1215617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37364" y="2853996"/>
            <a:ext cx="1219200" cy="470535"/>
            <a:chOff x="3341915" y="833982"/>
            <a:chExt cx="1219200" cy="470535"/>
          </a:xfrm>
        </p:grpSpPr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256950" y="1033372"/>
              <a:ext cx="74930" cy="77470"/>
            </a:xfrm>
            <a:custGeom>
              <a:avLst/>
              <a:gdLst>
                <a:gd name="T0" fmla="*/ 59 w 118"/>
                <a:gd name="T1" fmla="*/ 0 h 122"/>
                <a:gd name="T2" fmla="*/ 38 w 118"/>
                <a:gd name="T3" fmla="*/ 4 h 122"/>
                <a:gd name="T4" fmla="*/ 20 w 118"/>
                <a:gd name="T5" fmla="*/ 16 h 122"/>
                <a:gd name="T6" fmla="*/ 6 w 118"/>
                <a:gd name="T7" fmla="*/ 33 h 122"/>
                <a:gd name="T8" fmla="*/ 0 w 118"/>
                <a:gd name="T9" fmla="*/ 54 h 122"/>
                <a:gd name="T10" fmla="*/ 3 w 118"/>
                <a:gd name="T11" fmla="*/ 79 h 122"/>
                <a:gd name="T12" fmla="*/ 14 w 118"/>
                <a:gd name="T13" fmla="*/ 99 h 122"/>
                <a:gd name="T14" fmla="*/ 29 w 118"/>
                <a:gd name="T15" fmla="*/ 113 h 122"/>
                <a:gd name="T16" fmla="*/ 48 w 118"/>
                <a:gd name="T17" fmla="*/ 121 h 122"/>
                <a:gd name="T18" fmla="*/ 74 w 118"/>
                <a:gd name="T19" fmla="*/ 118 h 122"/>
                <a:gd name="T20" fmla="*/ 95 w 118"/>
                <a:gd name="T21" fmla="*/ 109 h 122"/>
                <a:gd name="T22" fmla="*/ 109 w 118"/>
                <a:gd name="T23" fmla="*/ 94 h 122"/>
                <a:gd name="T24" fmla="*/ 117 w 118"/>
                <a:gd name="T25" fmla="*/ 76 h 122"/>
                <a:gd name="T26" fmla="*/ 115 w 118"/>
                <a:gd name="T27" fmla="*/ 49 h 122"/>
                <a:gd name="T28" fmla="*/ 107 w 118"/>
                <a:gd name="T29" fmla="*/ 28 h 122"/>
                <a:gd name="T30" fmla="*/ 94 w 118"/>
                <a:gd name="T31" fmla="*/ 12 h 122"/>
                <a:gd name="T32" fmla="*/ 77 w 118"/>
                <a:gd name="T33" fmla="*/ 2 h 122"/>
                <a:gd name="T34" fmla="*/ 59 w 118"/>
                <a:gd name="T3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22">
                  <a:moveTo>
                    <a:pt x="59" y="0"/>
                  </a:moveTo>
                  <a:lnTo>
                    <a:pt x="38" y="4"/>
                  </a:lnTo>
                  <a:lnTo>
                    <a:pt x="20" y="16"/>
                  </a:lnTo>
                  <a:lnTo>
                    <a:pt x="6" y="33"/>
                  </a:lnTo>
                  <a:lnTo>
                    <a:pt x="0" y="54"/>
                  </a:lnTo>
                  <a:lnTo>
                    <a:pt x="3" y="79"/>
                  </a:lnTo>
                  <a:lnTo>
                    <a:pt x="14" y="99"/>
                  </a:lnTo>
                  <a:lnTo>
                    <a:pt x="29" y="113"/>
                  </a:lnTo>
                  <a:lnTo>
                    <a:pt x="48" y="121"/>
                  </a:lnTo>
                  <a:lnTo>
                    <a:pt x="74" y="118"/>
                  </a:lnTo>
                  <a:lnTo>
                    <a:pt x="95" y="109"/>
                  </a:lnTo>
                  <a:lnTo>
                    <a:pt x="109" y="94"/>
                  </a:lnTo>
                  <a:lnTo>
                    <a:pt x="117" y="76"/>
                  </a:lnTo>
                  <a:lnTo>
                    <a:pt x="115" y="49"/>
                  </a:lnTo>
                  <a:lnTo>
                    <a:pt x="107" y="28"/>
                  </a:lnTo>
                  <a:lnTo>
                    <a:pt x="94" y="12"/>
                  </a:lnTo>
                  <a:lnTo>
                    <a:pt x="77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332515" y="1063852"/>
              <a:ext cx="228600" cy="12700"/>
            </a:xfrm>
            <a:custGeom>
              <a:avLst/>
              <a:gdLst>
                <a:gd name="T0" fmla="*/ 359 w 360"/>
                <a:gd name="T1" fmla="*/ 0 h 20"/>
                <a:gd name="T2" fmla="*/ 0 w 36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0">
                  <a:moveTo>
                    <a:pt x="35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3341915" y="910182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722915" y="833982"/>
              <a:ext cx="12700" cy="457835"/>
            </a:xfrm>
            <a:custGeom>
              <a:avLst/>
              <a:gdLst>
                <a:gd name="T0" fmla="*/ 0 w 20"/>
                <a:gd name="T1" fmla="*/ 722 h 721"/>
                <a:gd name="T2" fmla="*/ 0 w 20"/>
                <a:gd name="T3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721">
                  <a:moveTo>
                    <a:pt x="0" y="722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722915" y="1291817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722915" y="833982"/>
              <a:ext cx="304800" cy="12700"/>
            </a:xfrm>
            <a:custGeom>
              <a:avLst/>
              <a:gdLst>
                <a:gd name="T0" fmla="*/ 0 w 480"/>
                <a:gd name="T1" fmla="*/ 0 h 20"/>
                <a:gd name="T2" fmla="*/ 479 w 48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20">
                  <a:moveTo>
                    <a:pt x="0" y="0"/>
                  </a:moveTo>
                  <a:lnTo>
                    <a:pt x="47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027715" y="833982"/>
              <a:ext cx="228600" cy="229870"/>
            </a:xfrm>
            <a:custGeom>
              <a:avLst/>
              <a:gdLst>
                <a:gd name="T0" fmla="*/ 0 w 360"/>
                <a:gd name="T1" fmla="*/ 0 h 362"/>
                <a:gd name="T2" fmla="*/ 29 w 360"/>
                <a:gd name="T3" fmla="*/ 1 h 362"/>
                <a:gd name="T4" fmla="*/ 58 w 360"/>
                <a:gd name="T5" fmla="*/ 4 h 362"/>
                <a:gd name="T6" fmla="*/ 86 w 360"/>
                <a:gd name="T7" fmla="*/ 10 h 362"/>
                <a:gd name="T8" fmla="*/ 113 w 360"/>
                <a:gd name="T9" fmla="*/ 18 h 362"/>
                <a:gd name="T10" fmla="*/ 140 w 360"/>
                <a:gd name="T11" fmla="*/ 28 h 362"/>
                <a:gd name="T12" fmla="*/ 165 w 360"/>
                <a:gd name="T13" fmla="*/ 40 h 362"/>
                <a:gd name="T14" fmla="*/ 189 w 360"/>
                <a:gd name="T15" fmla="*/ 53 h 362"/>
                <a:gd name="T16" fmla="*/ 212 w 360"/>
                <a:gd name="T17" fmla="*/ 69 h 362"/>
                <a:gd name="T18" fmla="*/ 234 w 360"/>
                <a:gd name="T19" fmla="*/ 86 h 362"/>
                <a:gd name="T20" fmla="*/ 254 w 360"/>
                <a:gd name="T21" fmla="*/ 105 h 362"/>
                <a:gd name="T22" fmla="*/ 273 w 360"/>
                <a:gd name="T23" fmla="*/ 125 h 362"/>
                <a:gd name="T24" fmla="*/ 290 w 360"/>
                <a:gd name="T25" fmla="*/ 147 h 362"/>
                <a:gd name="T26" fmla="*/ 306 w 360"/>
                <a:gd name="T27" fmla="*/ 170 h 362"/>
                <a:gd name="T28" fmla="*/ 319 w 360"/>
                <a:gd name="T29" fmla="*/ 195 h 362"/>
                <a:gd name="T30" fmla="*/ 331 w 360"/>
                <a:gd name="T31" fmla="*/ 220 h 362"/>
                <a:gd name="T32" fmla="*/ 341 w 360"/>
                <a:gd name="T33" fmla="*/ 247 h 362"/>
                <a:gd name="T34" fmla="*/ 349 w 360"/>
                <a:gd name="T35" fmla="*/ 274 h 362"/>
                <a:gd name="T36" fmla="*/ 355 w 360"/>
                <a:gd name="T37" fmla="*/ 303 h 362"/>
                <a:gd name="T38" fmla="*/ 358 w 360"/>
                <a:gd name="T39" fmla="*/ 332 h 362"/>
                <a:gd name="T40" fmla="*/ 359 w 360"/>
                <a:gd name="T41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62">
                  <a:moveTo>
                    <a:pt x="0" y="0"/>
                  </a:moveTo>
                  <a:lnTo>
                    <a:pt x="29" y="1"/>
                  </a:lnTo>
                  <a:lnTo>
                    <a:pt x="58" y="4"/>
                  </a:lnTo>
                  <a:lnTo>
                    <a:pt x="86" y="10"/>
                  </a:lnTo>
                  <a:lnTo>
                    <a:pt x="113" y="18"/>
                  </a:lnTo>
                  <a:lnTo>
                    <a:pt x="140" y="28"/>
                  </a:lnTo>
                  <a:lnTo>
                    <a:pt x="165" y="40"/>
                  </a:lnTo>
                  <a:lnTo>
                    <a:pt x="189" y="53"/>
                  </a:lnTo>
                  <a:lnTo>
                    <a:pt x="212" y="69"/>
                  </a:lnTo>
                  <a:lnTo>
                    <a:pt x="234" y="86"/>
                  </a:lnTo>
                  <a:lnTo>
                    <a:pt x="254" y="105"/>
                  </a:lnTo>
                  <a:lnTo>
                    <a:pt x="273" y="125"/>
                  </a:lnTo>
                  <a:lnTo>
                    <a:pt x="290" y="147"/>
                  </a:lnTo>
                  <a:lnTo>
                    <a:pt x="306" y="170"/>
                  </a:lnTo>
                  <a:lnTo>
                    <a:pt x="319" y="195"/>
                  </a:lnTo>
                  <a:lnTo>
                    <a:pt x="331" y="220"/>
                  </a:lnTo>
                  <a:lnTo>
                    <a:pt x="341" y="247"/>
                  </a:lnTo>
                  <a:lnTo>
                    <a:pt x="349" y="274"/>
                  </a:lnTo>
                  <a:lnTo>
                    <a:pt x="355" y="303"/>
                  </a:lnTo>
                  <a:lnTo>
                    <a:pt x="358" y="332"/>
                  </a:lnTo>
                  <a:lnTo>
                    <a:pt x="359" y="362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027715" y="1063852"/>
              <a:ext cx="228600" cy="227965"/>
            </a:xfrm>
            <a:custGeom>
              <a:avLst/>
              <a:gdLst>
                <a:gd name="T0" fmla="*/ 0 w 360"/>
                <a:gd name="T1" fmla="*/ 359 h 359"/>
                <a:gd name="T2" fmla="*/ 29 w 360"/>
                <a:gd name="T3" fmla="*/ 358 h 359"/>
                <a:gd name="T4" fmla="*/ 58 w 360"/>
                <a:gd name="T5" fmla="*/ 355 h 359"/>
                <a:gd name="T6" fmla="*/ 86 w 360"/>
                <a:gd name="T7" fmla="*/ 349 h 359"/>
                <a:gd name="T8" fmla="*/ 113 w 360"/>
                <a:gd name="T9" fmla="*/ 341 h 359"/>
                <a:gd name="T10" fmla="*/ 140 w 360"/>
                <a:gd name="T11" fmla="*/ 331 h 359"/>
                <a:gd name="T12" fmla="*/ 165 w 360"/>
                <a:gd name="T13" fmla="*/ 319 h 359"/>
                <a:gd name="T14" fmla="*/ 189 w 360"/>
                <a:gd name="T15" fmla="*/ 305 h 359"/>
                <a:gd name="T16" fmla="*/ 212 w 360"/>
                <a:gd name="T17" fmla="*/ 289 h 359"/>
                <a:gd name="T18" fmla="*/ 234 w 360"/>
                <a:gd name="T19" fmla="*/ 272 h 359"/>
                <a:gd name="T20" fmla="*/ 254 w 360"/>
                <a:gd name="T21" fmla="*/ 253 h 359"/>
                <a:gd name="T22" fmla="*/ 273 w 360"/>
                <a:gd name="T23" fmla="*/ 233 h 359"/>
                <a:gd name="T24" fmla="*/ 290 w 360"/>
                <a:gd name="T25" fmla="*/ 211 h 359"/>
                <a:gd name="T26" fmla="*/ 306 w 360"/>
                <a:gd name="T27" fmla="*/ 188 h 359"/>
                <a:gd name="T28" fmla="*/ 319 w 360"/>
                <a:gd name="T29" fmla="*/ 164 h 359"/>
                <a:gd name="T30" fmla="*/ 331 w 360"/>
                <a:gd name="T31" fmla="*/ 139 h 359"/>
                <a:gd name="T32" fmla="*/ 341 w 360"/>
                <a:gd name="T33" fmla="*/ 113 h 359"/>
                <a:gd name="T34" fmla="*/ 349 w 360"/>
                <a:gd name="T35" fmla="*/ 85 h 359"/>
                <a:gd name="T36" fmla="*/ 355 w 360"/>
                <a:gd name="T37" fmla="*/ 57 h 359"/>
                <a:gd name="T38" fmla="*/ 358 w 360"/>
                <a:gd name="T39" fmla="*/ 29 h 359"/>
                <a:gd name="T40" fmla="*/ 359 w 360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0" h="359">
                  <a:moveTo>
                    <a:pt x="0" y="359"/>
                  </a:moveTo>
                  <a:lnTo>
                    <a:pt x="29" y="358"/>
                  </a:lnTo>
                  <a:lnTo>
                    <a:pt x="58" y="355"/>
                  </a:lnTo>
                  <a:lnTo>
                    <a:pt x="86" y="349"/>
                  </a:lnTo>
                  <a:lnTo>
                    <a:pt x="113" y="341"/>
                  </a:lnTo>
                  <a:lnTo>
                    <a:pt x="140" y="331"/>
                  </a:lnTo>
                  <a:lnTo>
                    <a:pt x="165" y="319"/>
                  </a:lnTo>
                  <a:lnTo>
                    <a:pt x="189" y="305"/>
                  </a:lnTo>
                  <a:lnTo>
                    <a:pt x="212" y="289"/>
                  </a:lnTo>
                  <a:lnTo>
                    <a:pt x="234" y="272"/>
                  </a:lnTo>
                  <a:lnTo>
                    <a:pt x="254" y="253"/>
                  </a:lnTo>
                  <a:lnTo>
                    <a:pt x="273" y="233"/>
                  </a:lnTo>
                  <a:lnTo>
                    <a:pt x="290" y="211"/>
                  </a:lnTo>
                  <a:lnTo>
                    <a:pt x="306" y="188"/>
                  </a:lnTo>
                  <a:lnTo>
                    <a:pt x="319" y="164"/>
                  </a:lnTo>
                  <a:lnTo>
                    <a:pt x="331" y="139"/>
                  </a:lnTo>
                  <a:lnTo>
                    <a:pt x="341" y="113"/>
                  </a:lnTo>
                  <a:lnTo>
                    <a:pt x="349" y="85"/>
                  </a:lnTo>
                  <a:lnTo>
                    <a:pt x="355" y="57"/>
                  </a:lnTo>
                  <a:lnTo>
                    <a:pt x="358" y="29"/>
                  </a:lnTo>
                  <a:lnTo>
                    <a:pt x="359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341915" y="1215617"/>
              <a:ext cx="381000" cy="12700"/>
            </a:xfrm>
            <a:custGeom>
              <a:avLst/>
              <a:gdLst>
                <a:gd name="T0" fmla="*/ 599 w 600"/>
                <a:gd name="T1" fmla="*/ 0 h 20"/>
                <a:gd name="T2" fmla="*/ 0 w 600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20">
                  <a:moveTo>
                    <a:pt x="599" y="0"/>
                  </a:moveTo>
                  <a:lnTo>
                    <a:pt x="0" y="0"/>
                  </a:lnTo>
                </a:path>
              </a:pathLst>
            </a:custGeom>
            <a:noFill/>
            <a:ln w="126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2798687" y="2859093"/>
            <a:ext cx="1143760" cy="455843"/>
            <a:chOff x="961" y="474"/>
            <a:chExt cx="720" cy="288"/>
          </a:xfrm>
        </p:grpSpPr>
        <p:cxnSp>
          <p:nvCxnSpPr>
            <p:cNvPr id="85" name="Line 25"/>
            <p:cNvCxnSpPr/>
            <p:nvPr/>
          </p:nvCxnSpPr>
          <p:spPr bwMode="auto">
            <a:xfrm flipH="1">
              <a:off x="961" y="52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26"/>
            <p:cNvCxnSpPr/>
            <p:nvPr/>
          </p:nvCxnSpPr>
          <p:spPr bwMode="auto">
            <a:xfrm flipH="1" flipV="1">
              <a:off x="1489" y="61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Arc 27"/>
            <p:cNvSpPr>
              <a:spLocks/>
            </p:cNvSpPr>
            <p:nvPr/>
          </p:nvSpPr>
          <p:spPr bwMode="auto">
            <a:xfrm>
              <a:off x="1105" y="47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rc 28"/>
            <p:cNvSpPr>
              <a:spLocks/>
            </p:cNvSpPr>
            <p:nvPr/>
          </p:nvSpPr>
          <p:spPr bwMode="auto">
            <a:xfrm flipV="1">
              <a:off x="1105" y="61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" name="Line 29"/>
            <p:cNvCxnSpPr/>
            <p:nvPr/>
          </p:nvCxnSpPr>
          <p:spPr bwMode="auto">
            <a:xfrm flipH="1">
              <a:off x="961" y="71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Arc 30"/>
            <p:cNvSpPr>
              <a:spLocks/>
            </p:cNvSpPr>
            <p:nvPr/>
          </p:nvSpPr>
          <p:spPr bwMode="auto">
            <a:xfrm>
              <a:off x="1105" y="474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0 w 21600"/>
                <a:gd name="T3" fmla="*/ 0 h 22430"/>
                <a:gd name="T4" fmla="*/ 0 w 21600"/>
                <a:gd name="T5" fmla="*/ 0 h 224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Arc 31"/>
            <p:cNvSpPr>
              <a:spLocks/>
            </p:cNvSpPr>
            <p:nvPr/>
          </p:nvSpPr>
          <p:spPr bwMode="auto">
            <a:xfrm flipV="1">
              <a:off x="1105" y="618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" name="Line 32"/>
            <p:cNvCxnSpPr/>
            <p:nvPr/>
          </p:nvCxnSpPr>
          <p:spPr bwMode="auto">
            <a:xfrm flipH="1">
              <a:off x="961" y="61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" name="Freeform 92"/>
          <p:cNvSpPr/>
          <p:nvPr/>
        </p:nvSpPr>
        <p:spPr>
          <a:xfrm>
            <a:off x="1892471" y="2629845"/>
            <a:ext cx="906843" cy="309838"/>
          </a:xfrm>
          <a:custGeom>
            <a:avLst/>
            <a:gdLst>
              <a:gd name="connsiteX0" fmla="*/ 0 w 906843"/>
              <a:gd name="connsiteY0" fmla="*/ 302281 h 309838"/>
              <a:gd name="connsiteX1" fmla="*/ 0 w 906843"/>
              <a:gd name="connsiteY1" fmla="*/ 0 h 309838"/>
              <a:gd name="connsiteX2" fmla="*/ 906843 w 906843"/>
              <a:gd name="connsiteY2" fmla="*/ 0 h 309838"/>
              <a:gd name="connsiteX3" fmla="*/ 906843 w 906843"/>
              <a:gd name="connsiteY3" fmla="*/ 309838 h 3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843" h="309838">
                <a:moveTo>
                  <a:pt x="0" y="302281"/>
                </a:moveTo>
                <a:lnTo>
                  <a:pt x="0" y="0"/>
                </a:lnTo>
                <a:lnTo>
                  <a:pt x="906843" y="0"/>
                </a:lnTo>
                <a:lnTo>
                  <a:pt x="906843" y="30983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798687" y="3235631"/>
            <a:ext cx="0" cy="521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44090" y="3235631"/>
            <a:ext cx="9899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44090" y="3605018"/>
            <a:ext cx="9899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44090" y="3908913"/>
            <a:ext cx="9899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6"/>
          <p:cNvSpPr txBox="1">
            <a:spLocks noChangeArrowheads="1"/>
          </p:cNvSpPr>
          <p:nvPr/>
        </p:nvSpPr>
        <p:spPr bwMode="auto">
          <a:xfrm>
            <a:off x="499685" y="2591212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A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02" name="Text Box 38"/>
          <p:cNvSpPr txBox="1">
            <a:spLocks noChangeArrowheads="1"/>
          </p:cNvSpPr>
          <p:nvPr/>
        </p:nvSpPr>
        <p:spPr bwMode="auto">
          <a:xfrm>
            <a:off x="496508" y="2906187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B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03" name="Text Box 39"/>
          <p:cNvSpPr txBox="1">
            <a:spLocks noChangeArrowheads="1"/>
          </p:cNvSpPr>
          <p:nvPr/>
        </p:nvSpPr>
        <p:spPr bwMode="auto">
          <a:xfrm>
            <a:off x="497590" y="3082727"/>
            <a:ext cx="311357" cy="2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C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496013" y="3432425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D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05" name="Text Box 41"/>
          <p:cNvSpPr txBox="1">
            <a:spLocks noChangeArrowheads="1"/>
          </p:cNvSpPr>
          <p:nvPr/>
        </p:nvSpPr>
        <p:spPr bwMode="auto">
          <a:xfrm>
            <a:off x="475977" y="3761714"/>
            <a:ext cx="3545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E’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5788681" y="2777479"/>
            <a:ext cx="633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CLK</a:t>
            </a:r>
          </a:p>
        </p:txBody>
      </p:sp>
      <p:grpSp>
        <p:nvGrpSpPr>
          <p:cNvPr id="106" name="Group 5"/>
          <p:cNvGrpSpPr>
            <a:grpSpLocks/>
          </p:cNvGrpSpPr>
          <p:nvPr/>
        </p:nvGrpSpPr>
        <p:grpSpPr bwMode="auto">
          <a:xfrm>
            <a:off x="8836680" y="675629"/>
            <a:ext cx="2667000" cy="1828800"/>
            <a:chOff x="1584" y="816"/>
            <a:chExt cx="1680" cy="1152"/>
          </a:xfrm>
        </p:grpSpPr>
        <p:grpSp>
          <p:nvGrpSpPr>
            <p:cNvPr id="107" name="Group 6"/>
            <p:cNvGrpSpPr>
              <a:grpSpLocks/>
            </p:cNvGrpSpPr>
            <p:nvPr/>
          </p:nvGrpSpPr>
          <p:grpSpPr bwMode="auto">
            <a:xfrm>
              <a:off x="1872" y="816"/>
              <a:ext cx="768" cy="288"/>
              <a:chOff x="2880" y="432"/>
              <a:chExt cx="768" cy="288"/>
            </a:xfrm>
          </p:grpSpPr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8"/>
              <p:cNvSpPr>
                <a:spLocks noChangeShapeType="1"/>
              </p:cNvSpPr>
              <p:nvPr/>
            </p:nvSpPr>
            <p:spPr bwMode="auto">
              <a:xfrm flipH="1">
                <a:off x="3456" y="57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9"/>
              <p:cNvSpPr>
                <a:spLocks noChangeShapeType="1"/>
              </p:cNvSpPr>
              <p:nvPr/>
            </p:nvSpPr>
            <p:spPr bwMode="auto">
              <a:xfrm flipV="1">
                <a:off x="3120" y="43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0"/>
              <p:cNvSpPr>
                <a:spLocks noChangeShapeType="1"/>
              </p:cNvSpPr>
              <p:nvPr/>
            </p:nvSpPr>
            <p:spPr bwMode="auto">
              <a:xfrm>
                <a:off x="3120" y="72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1"/>
              <p:cNvSpPr>
                <a:spLocks noChangeShapeType="1"/>
              </p:cNvSpPr>
              <p:nvPr/>
            </p:nvSpPr>
            <p:spPr bwMode="auto">
              <a:xfrm>
                <a:off x="3120" y="43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rc 12"/>
              <p:cNvSpPr>
                <a:spLocks/>
              </p:cNvSpPr>
              <p:nvPr/>
            </p:nvSpPr>
            <p:spPr bwMode="auto">
              <a:xfrm>
                <a:off x="3312" y="432"/>
                <a:ext cx="14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rc 13"/>
              <p:cNvSpPr>
                <a:spLocks/>
              </p:cNvSpPr>
              <p:nvPr/>
            </p:nvSpPr>
            <p:spPr bwMode="auto">
              <a:xfrm flipV="1">
                <a:off x="3312" y="576"/>
                <a:ext cx="14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"/>
              <p:cNvSpPr>
                <a:spLocks noChangeShapeType="1"/>
              </p:cNvSpPr>
              <p:nvPr/>
            </p:nvSpPr>
            <p:spPr bwMode="auto">
              <a:xfrm flipH="1">
                <a:off x="2880" y="67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" name="Group 15"/>
            <p:cNvGrpSpPr>
              <a:grpSpLocks/>
            </p:cNvGrpSpPr>
            <p:nvPr/>
          </p:nvGrpSpPr>
          <p:grpSpPr bwMode="auto">
            <a:xfrm>
              <a:off x="1872" y="1488"/>
              <a:ext cx="768" cy="288"/>
              <a:chOff x="2880" y="432"/>
              <a:chExt cx="768" cy="288"/>
            </a:xfrm>
          </p:grpSpPr>
          <p:sp>
            <p:nvSpPr>
              <p:cNvPr id="133" name="Line 16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"/>
              <p:cNvSpPr>
                <a:spLocks noChangeShapeType="1"/>
              </p:cNvSpPr>
              <p:nvPr/>
            </p:nvSpPr>
            <p:spPr bwMode="auto">
              <a:xfrm flipH="1">
                <a:off x="3456" y="57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8"/>
              <p:cNvSpPr>
                <a:spLocks noChangeShapeType="1"/>
              </p:cNvSpPr>
              <p:nvPr/>
            </p:nvSpPr>
            <p:spPr bwMode="auto">
              <a:xfrm flipV="1">
                <a:off x="3120" y="43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9"/>
              <p:cNvSpPr>
                <a:spLocks noChangeShapeType="1"/>
              </p:cNvSpPr>
              <p:nvPr/>
            </p:nvSpPr>
            <p:spPr bwMode="auto">
              <a:xfrm>
                <a:off x="3120" y="72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20"/>
              <p:cNvSpPr>
                <a:spLocks noChangeShapeType="1"/>
              </p:cNvSpPr>
              <p:nvPr/>
            </p:nvSpPr>
            <p:spPr bwMode="auto">
              <a:xfrm>
                <a:off x="3120" y="43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rc 21"/>
              <p:cNvSpPr>
                <a:spLocks/>
              </p:cNvSpPr>
              <p:nvPr/>
            </p:nvSpPr>
            <p:spPr bwMode="auto">
              <a:xfrm>
                <a:off x="3312" y="432"/>
                <a:ext cx="14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rc 22"/>
              <p:cNvSpPr>
                <a:spLocks/>
              </p:cNvSpPr>
              <p:nvPr/>
            </p:nvSpPr>
            <p:spPr bwMode="auto">
              <a:xfrm flipV="1">
                <a:off x="3312" y="576"/>
                <a:ext cx="144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23"/>
              <p:cNvSpPr>
                <a:spLocks noChangeShapeType="1"/>
              </p:cNvSpPr>
              <p:nvPr/>
            </p:nvSpPr>
            <p:spPr bwMode="auto">
              <a:xfrm flipH="1">
                <a:off x="2880" y="67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24"/>
            <p:cNvSpPr>
              <a:spLocks noChangeShapeType="1"/>
            </p:cNvSpPr>
            <p:nvPr/>
          </p:nvSpPr>
          <p:spPr bwMode="auto">
            <a:xfrm>
              <a:off x="1872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 flipH="1">
              <a:off x="1584" y="15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6"/>
            <p:cNvSpPr>
              <a:spLocks noChangeShapeType="1"/>
            </p:cNvSpPr>
            <p:nvPr/>
          </p:nvSpPr>
          <p:spPr bwMode="auto">
            <a:xfrm flipH="1">
              <a:off x="1584" y="8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27"/>
            <p:cNvGrpSpPr>
              <a:grpSpLocks/>
            </p:cNvGrpSpPr>
            <p:nvPr/>
          </p:nvGrpSpPr>
          <p:grpSpPr bwMode="auto">
            <a:xfrm>
              <a:off x="2544" y="912"/>
              <a:ext cx="720" cy="768"/>
              <a:chOff x="624" y="528"/>
              <a:chExt cx="720" cy="768"/>
            </a:xfrm>
          </p:grpSpPr>
          <p:grpSp>
            <p:nvGrpSpPr>
              <p:cNvPr id="113" name="Group 28"/>
              <p:cNvGrpSpPr>
                <a:grpSpLocks/>
              </p:cNvGrpSpPr>
              <p:nvPr/>
            </p:nvGrpSpPr>
            <p:grpSpPr bwMode="auto">
              <a:xfrm>
                <a:off x="624" y="528"/>
                <a:ext cx="720" cy="288"/>
                <a:chOff x="480" y="960"/>
                <a:chExt cx="720" cy="288"/>
              </a:xfrm>
            </p:grpSpPr>
            <p:sp>
              <p:nvSpPr>
                <p:cNvPr id="125" name="Oval 29"/>
                <p:cNvSpPr>
                  <a:spLocks noChangeArrowheads="1"/>
                </p:cNvSpPr>
                <p:nvPr/>
              </p:nvSpPr>
              <p:spPr bwMode="auto">
                <a:xfrm>
                  <a:off x="1008" y="108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80" y="1008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056" y="110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rc 32"/>
                <p:cNvSpPr>
                  <a:spLocks/>
                </p:cNvSpPr>
                <p:nvPr/>
              </p:nvSpPr>
              <p:spPr bwMode="auto">
                <a:xfrm>
                  <a:off x="624" y="960"/>
                  <a:ext cx="9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Arc 33"/>
                <p:cNvSpPr>
                  <a:spLocks/>
                </p:cNvSpPr>
                <p:nvPr/>
              </p:nvSpPr>
              <p:spPr bwMode="auto">
                <a:xfrm flipV="1">
                  <a:off x="624" y="1104"/>
                  <a:ext cx="9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80" y="120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Arc 35"/>
                <p:cNvSpPr>
                  <a:spLocks/>
                </p:cNvSpPr>
                <p:nvPr/>
              </p:nvSpPr>
              <p:spPr bwMode="auto">
                <a:xfrm>
                  <a:off x="624" y="960"/>
                  <a:ext cx="384" cy="15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2430"/>
                    <a:gd name="T2" fmla="*/ 21584 w 21600"/>
                    <a:gd name="T3" fmla="*/ 22430 h 22430"/>
                    <a:gd name="T4" fmla="*/ 0 w 21600"/>
                    <a:gd name="T5" fmla="*/ 21600 h 22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43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876"/>
                        <a:pt x="21594" y="22153"/>
                        <a:pt x="21584" y="22430"/>
                      </a:cubicBezTo>
                    </a:path>
                    <a:path w="21600" h="2243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876"/>
                        <a:pt x="21594" y="22153"/>
                        <a:pt x="21584" y="2243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Arc 36"/>
                <p:cNvSpPr>
                  <a:spLocks/>
                </p:cNvSpPr>
                <p:nvPr/>
              </p:nvSpPr>
              <p:spPr bwMode="auto">
                <a:xfrm flipV="1">
                  <a:off x="624" y="1104"/>
                  <a:ext cx="384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" name="Group 37"/>
              <p:cNvGrpSpPr>
                <a:grpSpLocks/>
              </p:cNvGrpSpPr>
              <p:nvPr/>
            </p:nvGrpSpPr>
            <p:grpSpPr bwMode="auto">
              <a:xfrm>
                <a:off x="624" y="1008"/>
                <a:ext cx="720" cy="288"/>
                <a:chOff x="480" y="960"/>
                <a:chExt cx="720" cy="288"/>
              </a:xfrm>
            </p:grpSpPr>
            <p:sp>
              <p:nvSpPr>
                <p:cNvPr id="117" name="Oval 38"/>
                <p:cNvSpPr>
                  <a:spLocks noChangeArrowheads="1"/>
                </p:cNvSpPr>
                <p:nvPr/>
              </p:nvSpPr>
              <p:spPr bwMode="auto">
                <a:xfrm>
                  <a:off x="1008" y="108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80" y="1008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056" y="110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rc 41"/>
                <p:cNvSpPr>
                  <a:spLocks/>
                </p:cNvSpPr>
                <p:nvPr/>
              </p:nvSpPr>
              <p:spPr bwMode="auto">
                <a:xfrm>
                  <a:off x="624" y="960"/>
                  <a:ext cx="9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rc 42"/>
                <p:cNvSpPr>
                  <a:spLocks/>
                </p:cNvSpPr>
                <p:nvPr/>
              </p:nvSpPr>
              <p:spPr bwMode="auto">
                <a:xfrm flipV="1">
                  <a:off x="624" y="1104"/>
                  <a:ext cx="9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80" y="120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Arc 44"/>
                <p:cNvSpPr>
                  <a:spLocks/>
                </p:cNvSpPr>
                <p:nvPr/>
              </p:nvSpPr>
              <p:spPr bwMode="auto">
                <a:xfrm>
                  <a:off x="624" y="960"/>
                  <a:ext cx="384" cy="15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2430"/>
                    <a:gd name="T2" fmla="*/ 21584 w 21600"/>
                    <a:gd name="T3" fmla="*/ 22430 h 22430"/>
                    <a:gd name="T4" fmla="*/ 0 w 21600"/>
                    <a:gd name="T5" fmla="*/ 21600 h 22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43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876"/>
                        <a:pt x="21594" y="22153"/>
                        <a:pt x="21584" y="22430"/>
                      </a:cubicBezTo>
                    </a:path>
                    <a:path w="21600" h="2243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876"/>
                        <a:pt x="21594" y="22153"/>
                        <a:pt x="21584" y="2243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Arc 45"/>
                <p:cNvSpPr>
                  <a:spLocks/>
                </p:cNvSpPr>
                <p:nvPr/>
              </p:nvSpPr>
              <p:spPr bwMode="auto">
                <a:xfrm flipV="1">
                  <a:off x="624" y="1104"/>
                  <a:ext cx="384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" name="Freeform 46"/>
              <p:cNvSpPr>
                <a:spLocks/>
              </p:cNvSpPr>
              <p:nvPr/>
            </p:nvSpPr>
            <p:spPr bwMode="auto">
              <a:xfrm>
                <a:off x="624" y="768"/>
                <a:ext cx="664" cy="384"/>
              </a:xfrm>
              <a:custGeom>
                <a:avLst/>
                <a:gdLst>
                  <a:gd name="T0" fmla="*/ 576 w 576"/>
                  <a:gd name="T1" fmla="*/ 384 h 384"/>
                  <a:gd name="T2" fmla="*/ 576 w 576"/>
                  <a:gd name="T3" fmla="*/ 240 h 384"/>
                  <a:gd name="T4" fmla="*/ 0 w 576"/>
                  <a:gd name="T5" fmla="*/ 86 h 384"/>
                  <a:gd name="T6" fmla="*/ 0 w 576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84">
                    <a:moveTo>
                      <a:pt x="576" y="384"/>
                    </a:moveTo>
                    <a:lnTo>
                      <a:pt x="576" y="240"/>
                    </a:lnTo>
                    <a:lnTo>
                      <a:pt x="0" y="8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47"/>
              <p:cNvSpPr>
                <a:spLocks/>
              </p:cNvSpPr>
              <p:nvPr/>
            </p:nvSpPr>
            <p:spPr bwMode="auto">
              <a:xfrm flipV="1">
                <a:off x="624" y="672"/>
                <a:ext cx="664" cy="384"/>
              </a:xfrm>
              <a:custGeom>
                <a:avLst/>
                <a:gdLst>
                  <a:gd name="T0" fmla="*/ 576 w 576"/>
                  <a:gd name="T1" fmla="*/ 384 h 384"/>
                  <a:gd name="T2" fmla="*/ 576 w 576"/>
                  <a:gd name="T3" fmla="*/ 240 h 384"/>
                  <a:gd name="T4" fmla="*/ 0 w 576"/>
                  <a:gd name="T5" fmla="*/ 86 h 384"/>
                  <a:gd name="T6" fmla="*/ 0 w 576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84">
                    <a:moveTo>
                      <a:pt x="576" y="384"/>
                    </a:moveTo>
                    <a:lnTo>
                      <a:pt x="576" y="240"/>
                    </a:lnTo>
                    <a:lnTo>
                      <a:pt x="0" y="8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9" name="Freeform 48"/>
          <p:cNvSpPr>
            <a:spLocks/>
          </p:cNvSpPr>
          <p:nvPr/>
        </p:nvSpPr>
        <p:spPr bwMode="auto">
          <a:xfrm>
            <a:off x="8074680" y="1666229"/>
            <a:ext cx="762000" cy="152400"/>
          </a:xfrm>
          <a:custGeom>
            <a:avLst/>
            <a:gdLst>
              <a:gd name="T0" fmla="*/ 0 w 480"/>
              <a:gd name="T1" fmla="*/ 0 h 96"/>
              <a:gd name="T2" fmla="*/ 480 w 480"/>
              <a:gd name="T3" fmla="*/ 0 h 96"/>
              <a:gd name="T4" fmla="*/ 480 w 48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6">
                <a:moveTo>
                  <a:pt x="0" y="0"/>
                </a:moveTo>
                <a:lnTo>
                  <a:pt x="480" y="0"/>
                </a:lnTo>
                <a:lnTo>
                  <a:pt x="480" y="9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49"/>
          <p:cNvSpPr>
            <a:spLocks/>
          </p:cNvSpPr>
          <p:nvPr/>
        </p:nvSpPr>
        <p:spPr bwMode="auto">
          <a:xfrm flipV="1">
            <a:off x="8074680" y="751829"/>
            <a:ext cx="762000" cy="152400"/>
          </a:xfrm>
          <a:custGeom>
            <a:avLst/>
            <a:gdLst>
              <a:gd name="T0" fmla="*/ 0 w 480"/>
              <a:gd name="T1" fmla="*/ 0 h 96"/>
              <a:gd name="T2" fmla="*/ 480 w 480"/>
              <a:gd name="T3" fmla="*/ 0 h 96"/>
              <a:gd name="T4" fmla="*/ 480 w 48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6">
                <a:moveTo>
                  <a:pt x="0" y="0"/>
                </a:moveTo>
                <a:lnTo>
                  <a:pt x="480" y="0"/>
                </a:lnTo>
                <a:lnTo>
                  <a:pt x="480" y="9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" name="Group 50"/>
          <p:cNvGrpSpPr>
            <a:grpSpLocks/>
          </p:cNvGrpSpPr>
          <p:nvPr/>
        </p:nvGrpSpPr>
        <p:grpSpPr bwMode="auto">
          <a:xfrm>
            <a:off x="5102880" y="523229"/>
            <a:ext cx="3200400" cy="1828800"/>
            <a:chOff x="1344" y="2928"/>
            <a:chExt cx="2016" cy="1152"/>
          </a:xfrm>
        </p:grpSpPr>
        <p:sp>
          <p:nvSpPr>
            <p:cNvPr id="152" name="Freeform 51"/>
            <p:cNvSpPr>
              <a:spLocks/>
            </p:cNvSpPr>
            <p:nvPr/>
          </p:nvSpPr>
          <p:spPr bwMode="auto">
            <a:xfrm rot="5400000">
              <a:off x="1559" y="3095"/>
              <a:ext cx="240" cy="288"/>
            </a:xfrm>
            <a:custGeom>
              <a:avLst/>
              <a:gdLst>
                <a:gd name="T0" fmla="*/ 0 w 240"/>
                <a:gd name="T1" fmla="*/ 0 h 288"/>
                <a:gd name="T2" fmla="*/ 0 w 240"/>
                <a:gd name="T3" fmla="*/ 288 h 288"/>
                <a:gd name="T4" fmla="*/ 240 w 240"/>
                <a:gd name="T5" fmla="*/ 150 h 288"/>
                <a:gd name="T6" fmla="*/ 0 w 240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88">
                  <a:moveTo>
                    <a:pt x="0" y="0"/>
                  </a:moveTo>
                  <a:lnTo>
                    <a:pt x="0" y="288"/>
                  </a:lnTo>
                  <a:lnTo>
                    <a:pt x="240" y="1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52"/>
            <p:cNvSpPr>
              <a:spLocks noChangeArrowheads="1"/>
            </p:cNvSpPr>
            <p:nvPr/>
          </p:nvSpPr>
          <p:spPr bwMode="auto">
            <a:xfrm rot="5400000">
              <a:off x="1649" y="3359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53"/>
            <p:cNvSpPr>
              <a:spLocks noChangeShapeType="1"/>
            </p:cNvSpPr>
            <p:nvPr/>
          </p:nvSpPr>
          <p:spPr bwMode="auto">
            <a:xfrm rot="5400000" flipH="1">
              <a:off x="1607" y="3048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54"/>
            <p:cNvSpPr>
              <a:spLocks noChangeShapeType="1"/>
            </p:cNvSpPr>
            <p:nvPr/>
          </p:nvSpPr>
          <p:spPr bwMode="auto">
            <a:xfrm rot="5400000" flipH="1">
              <a:off x="1559" y="3527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55"/>
            <p:cNvGrpSpPr>
              <a:grpSpLocks/>
            </p:cNvGrpSpPr>
            <p:nvPr/>
          </p:nvGrpSpPr>
          <p:grpSpPr bwMode="auto">
            <a:xfrm>
              <a:off x="1680" y="2928"/>
              <a:ext cx="1680" cy="1152"/>
              <a:chOff x="1584" y="816"/>
              <a:chExt cx="1680" cy="1152"/>
            </a:xfrm>
          </p:grpSpPr>
          <p:grpSp>
            <p:nvGrpSpPr>
              <p:cNvPr id="158" name="Group 56"/>
              <p:cNvGrpSpPr>
                <a:grpSpLocks/>
              </p:cNvGrpSpPr>
              <p:nvPr/>
            </p:nvGrpSpPr>
            <p:grpSpPr bwMode="auto">
              <a:xfrm>
                <a:off x="1872" y="816"/>
                <a:ext cx="768" cy="288"/>
                <a:chOff x="2880" y="432"/>
                <a:chExt cx="768" cy="288"/>
              </a:xfrm>
            </p:grpSpPr>
            <p:sp>
              <p:nvSpPr>
                <p:cNvPr id="192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880" y="48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456" y="57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120" y="432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0"/>
                <p:cNvSpPr>
                  <a:spLocks noChangeShapeType="1"/>
                </p:cNvSpPr>
                <p:nvPr/>
              </p:nvSpPr>
              <p:spPr bwMode="auto">
                <a:xfrm>
                  <a:off x="3120" y="72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61"/>
                <p:cNvSpPr>
                  <a:spLocks noChangeShapeType="1"/>
                </p:cNvSpPr>
                <p:nvPr/>
              </p:nvSpPr>
              <p:spPr bwMode="auto">
                <a:xfrm>
                  <a:off x="3120" y="432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" name="Arc 62"/>
                <p:cNvSpPr>
                  <a:spLocks/>
                </p:cNvSpPr>
                <p:nvPr/>
              </p:nvSpPr>
              <p:spPr bwMode="auto">
                <a:xfrm>
                  <a:off x="3312" y="432"/>
                  <a:ext cx="144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Arc 63"/>
                <p:cNvSpPr>
                  <a:spLocks/>
                </p:cNvSpPr>
                <p:nvPr/>
              </p:nvSpPr>
              <p:spPr bwMode="auto">
                <a:xfrm flipV="1">
                  <a:off x="3312" y="576"/>
                  <a:ext cx="144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880" y="67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65"/>
              <p:cNvGrpSpPr>
                <a:grpSpLocks/>
              </p:cNvGrpSpPr>
              <p:nvPr/>
            </p:nvGrpSpPr>
            <p:grpSpPr bwMode="auto">
              <a:xfrm>
                <a:off x="1872" y="1488"/>
                <a:ext cx="768" cy="288"/>
                <a:chOff x="2880" y="432"/>
                <a:chExt cx="768" cy="288"/>
              </a:xfrm>
            </p:grpSpPr>
            <p:sp>
              <p:nvSpPr>
                <p:cNvPr id="18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880" y="48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3456" y="57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120" y="432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Line 69"/>
                <p:cNvSpPr>
                  <a:spLocks noChangeShapeType="1"/>
                </p:cNvSpPr>
                <p:nvPr/>
              </p:nvSpPr>
              <p:spPr bwMode="auto">
                <a:xfrm>
                  <a:off x="3120" y="72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Line 70"/>
                <p:cNvSpPr>
                  <a:spLocks noChangeShapeType="1"/>
                </p:cNvSpPr>
                <p:nvPr/>
              </p:nvSpPr>
              <p:spPr bwMode="auto">
                <a:xfrm>
                  <a:off x="3120" y="432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Arc 71"/>
                <p:cNvSpPr>
                  <a:spLocks/>
                </p:cNvSpPr>
                <p:nvPr/>
              </p:nvSpPr>
              <p:spPr bwMode="auto">
                <a:xfrm>
                  <a:off x="3312" y="432"/>
                  <a:ext cx="144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Arc 72"/>
                <p:cNvSpPr>
                  <a:spLocks/>
                </p:cNvSpPr>
                <p:nvPr/>
              </p:nvSpPr>
              <p:spPr bwMode="auto">
                <a:xfrm flipV="1">
                  <a:off x="3312" y="576"/>
                  <a:ext cx="144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880" y="67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Line 74"/>
              <p:cNvSpPr>
                <a:spLocks noChangeShapeType="1"/>
              </p:cNvSpPr>
              <p:nvPr/>
            </p:nvSpPr>
            <p:spPr bwMode="auto">
              <a:xfrm>
                <a:off x="1872" y="1056"/>
                <a:ext cx="0" cy="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75"/>
              <p:cNvSpPr>
                <a:spLocks noChangeShapeType="1"/>
              </p:cNvSpPr>
              <p:nvPr/>
            </p:nvSpPr>
            <p:spPr bwMode="auto">
              <a:xfrm flipH="1">
                <a:off x="1584" y="153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76"/>
              <p:cNvSpPr>
                <a:spLocks noChangeShapeType="1"/>
              </p:cNvSpPr>
              <p:nvPr/>
            </p:nvSpPr>
            <p:spPr bwMode="auto">
              <a:xfrm flipH="1">
                <a:off x="1584" y="86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3" name="Group 77"/>
              <p:cNvGrpSpPr>
                <a:grpSpLocks/>
              </p:cNvGrpSpPr>
              <p:nvPr/>
            </p:nvGrpSpPr>
            <p:grpSpPr bwMode="auto">
              <a:xfrm>
                <a:off x="2544" y="912"/>
                <a:ext cx="720" cy="768"/>
                <a:chOff x="624" y="528"/>
                <a:chExt cx="720" cy="768"/>
              </a:xfrm>
            </p:grpSpPr>
            <p:grpSp>
              <p:nvGrpSpPr>
                <p:cNvPr id="164" name="Group 78"/>
                <p:cNvGrpSpPr>
                  <a:grpSpLocks/>
                </p:cNvGrpSpPr>
                <p:nvPr/>
              </p:nvGrpSpPr>
              <p:grpSpPr bwMode="auto">
                <a:xfrm>
                  <a:off x="624" y="528"/>
                  <a:ext cx="720" cy="288"/>
                  <a:chOff x="480" y="960"/>
                  <a:chExt cx="720" cy="288"/>
                </a:xfrm>
              </p:grpSpPr>
              <p:sp>
                <p:nvSpPr>
                  <p:cNvPr id="176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086"/>
                    <a:ext cx="48" cy="4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" y="1008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1104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rc 82"/>
                  <p:cNvSpPr>
                    <a:spLocks/>
                  </p:cNvSpPr>
                  <p:nvPr/>
                </p:nvSpPr>
                <p:spPr bwMode="auto">
                  <a:xfrm>
                    <a:off x="624" y="960"/>
                    <a:ext cx="96" cy="14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rc 83"/>
                  <p:cNvSpPr>
                    <a:spLocks/>
                  </p:cNvSpPr>
                  <p:nvPr/>
                </p:nvSpPr>
                <p:spPr bwMode="auto">
                  <a:xfrm flipV="1">
                    <a:off x="624" y="1104"/>
                    <a:ext cx="96" cy="14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" y="1200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rc 85"/>
                  <p:cNvSpPr>
                    <a:spLocks/>
                  </p:cNvSpPr>
                  <p:nvPr/>
                </p:nvSpPr>
                <p:spPr bwMode="auto">
                  <a:xfrm>
                    <a:off x="624" y="960"/>
                    <a:ext cx="384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2430"/>
                      <a:gd name="T2" fmla="*/ 21584 w 21600"/>
                      <a:gd name="T3" fmla="*/ 22430 h 22430"/>
                      <a:gd name="T4" fmla="*/ 0 w 21600"/>
                      <a:gd name="T5" fmla="*/ 21600 h 224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243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876"/>
                          <a:pt x="21594" y="22153"/>
                          <a:pt x="21584" y="22430"/>
                        </a:cubicBezTo>
                      </a:path>
                      <a:path w="21600" h="2243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876"/>
                          <a:pt x="21594" y="22153"/>
                          <a:pt x="21584" y="2243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rc 86"/>
                  <p:cNvSpPr>
                    <a:spLocks/>
                  </p:cNvSpPr>
                  <p:nvPr/>
                </p:nvSpPr>
                <p:spPr bwMode="auto">
                  <a:xfrm flipV="1">
                    <a:off x="624" y="1104"/>
                    <a:ext cx="384" cy="14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5" name="Group 87"/>
                <p:cNvGrpSpPr>
                  <a:grpSpLocks/>
                </p:cNvGrpSpPr>
                <p:nvPr/>
              </p:nvGrpSpPr>
              <p:grpSpPr bwMode="auto">
                <a:xfrm>
                  <a:off x="624" y="1008"/>
                  <a:ext cx="720" cy="288"/>
                  <a:chOff x="480" y="960"/>
                  <a:chExt cx="720" cy="288"/>
                </a:xfrm>
              </p:grpSpPr>
              <p:sp>
                <p:nvSpPr>
                  <p:cNvPr id="168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086"/>
                    <a:ext cx="48" cy="4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" y="1008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1104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rc 91"/>
                  <p:cNvSpPr>
                    <a:spLocks/>
                  </p:cNvSpPr>
                  <p:nvPr/>
                </p:nvSpPr>
                <p:spPr bwMode="auto">
                  <a:xfrm>
                    <a:off x="624" y="960"/>
                    <a:ext cx="96" cy="14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rc 92"/>
                  <p:cNvSpPr>
                    <a:spLocks/>
                  </p:cNvSpPr>
                  <p:nvPr/>
                </p:nvSpPr>
                <p:spPr bwMode="auto">
                  <a:xfrm flipV="1">
                    <a:off x="624" y="1104"/>
                    <a:ext cx="96" cy="14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" y="1200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rc 94"/>
                  <p:cNvSpPr>
                    <a:spLocks/>
                  </p:cNvSpPr>
                  <p:nvPr/>
                </p:nvSpPr>
                <p:spPr bwMode="auto">
                  <a:xfrm>
                    <a:off x="624" y="960"/>
                    <a:ext cx="384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2430"/>
                      <a:gd name="T2" fmla="*/ 21584 w 21600"/>
                      <a:gd name="T3" fmla="*/ 22430 h 22430"/>
                      <a:gd name="T4" fmla="*/ 0 w 21600"/>
                      <a:gd name="T5" fmla="*/ 21600 h 224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243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876"/>
                          <a:pt x="21594" y="22153"/>
                          <a:pt x="21584" y="22430"/>
                        </a:cubicBezTo>
                      </a:path>
                      <a:path w="21600" h="2243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876"/>
                          <a:pt x="21594" y="22153"/>
                          <a:pt x="21584" y="2243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rc 95"/>
                  <p:cNvSpPr>
                    <a:spLocks/>
                  </p:cNvSpPr>
                  <p:nvPr/>
                </p:nvSpPr>
                <p:spPr bwMode="auto">
                  <a:xfrm flipV="1">
                    <a:off x="624" y="1104"/>
                    <a:ext cx="384" cy="14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" name="Freeform 96"/>
                <p:cNvSpPr>
                  <a:spLocks/>
                </p:cNvSpPr>
                <p:nvPr/>
              </p:nvSpPr>
              <p:spPr bwMode="auto">
                <a:xfrm>
                  <a:off x="624" y="768"/>
                  <a:ext cx="664" cy="384"/>
                </a:xfrm>
                <a:custGeom>
                  <a:avLst/>
                  <a:gdLst>
                    <a:gd name="T0" fmla="*/ 576 w 576"/>
                    <a:gd name="T1" fmla="*/ 384 h 384"/>
                    <a:gd name="T2" fmla="*/ 576 w 576"/>
                    <a:gd name="T3" fmla="*/ 240 h 384"/>
                    <a:gd name="T4" fmla="*/ 0 w 576"/>
                    <a:gd name="T5" fmla="*/ 86 h 384"/>
                    <a:gd name="T6" fmla="*/ 0 w 576"/>
                    <a:gd name="T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6" h="384">
                      <a:moveTo>
                        <a:pt x="576" y="384"/>
                      </a:moveTo>
                      <a:lnTo>
                        <a:pt x="576" y="240"/>
                      </a:lnTo>
                      <a:lnTo>
                        <a:pt x="0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Freeform 97"/>
                <p:cNvSpPr>
                  <a:spLocks/>
                </p:cNvSpPr>
                <p:nvPr/>
              </p:nvSpPr>
              <p:spPr bwMode="auto">
                <a:xfrm flipV="1">
                  <a:off x="624" y="672"/>
                  <a:ext cx="664" cy="384"/>
                </a:xfrm>
                <a:custGeom>
                  <a:avLst/>
                  <a:gdLst>
                    <a:gd name="T0" fmla="*/ 576 w 576"/>
                    <a:gd name="T1" fmla="*/ 384 h 384"/>
                    <a:gd name="T2" fmla="*/ 576 w 576"/>
                    <a:gd name="T3" fmla="*/ 240 h 384"/>
                    <a:gd name="T4" fmla="*/ 0 w 576"/>
                    <a:gd name="T5" fmla="*/ 86 h 384"/>
                    <a:gd name="T6" fmla="*/ 0 w 576"/>
                    <a:gd name="T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6" h="384">
                      <a:moveTo>
                        <a:pt x="576" y="384"/>
                      </a:moveTo>
                      <a:lnTo>
                        <a:pt x="576" y="240"/>
                      </a:lnTo>
                      <a:lnTo>
                        <a:pt x="0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7" name="Line 98"/>
            <p:cNvSpPr>
              <a:spLocks noChangeShapeType="1"/>
            </p:cNvSpPr>
            <p:nvPr/>
          </p:nvSpPr>
          <p:spPr bwMode="auto">
            <a:xfrm flipH="1">
              <a:off x="1344" y="2976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" name="Group 99"/>
          <p:cNvGrpSpPr>
            <a:grpSpLocks/>
          </p:cNvGrpSpPr>
          <p:nvPr/>
        </p:nvGrpSpPr>
        <p:grpSpPr bwMode="auto">
          <a:xfrm>
            <a:off x="8074680" y="2275829"/>
            <a:ext cx="1219200" cy="457200"/>
            <a:chOff x="960" y="2304"/>
            <a:chExt cx="768" cy="288"/>
          </a:xfrm>
        </p:grpSpPr>
        <p:sp>
          <p:nvSpPr>
            <p:cNvPr id="201" name="Freeform 100"/>
            <p:cNvSpPr>
              <a:spLocks/>
            </p:cNvSpPr>
            <p:nvPr/>
          </p:nvSpPr>
          <p:spPr bwMode="auto">
            <a:xfrm>
              <a:off x="1200" y="2304"/>
              <a:ext cx="240" cy="288"/>
            </a:xfrm>
            <a:custGeom>
              <a:avLst/>
              <a:gdLst>
                <a:gd name="T0" fmla="*/ 0 w 240"/>
                <a:gd name="T1" fmla="*/ 0 h 288"/>
                <a:gd name="T2" fmla="*/ 0 w 240"/>
                <a:gd name="T3" fmla="*/ 288 h 288"/>
                <a:gd name="T4" fmla="*/ 240 w 240"/>
                <a:gd name="T5" fmla="*/ 150 h 288"/>
                <a:gd name="T6" fmla="*/ 0 w 240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88">
                  <a:moveTo>
                    <a:pt x="0" y="0"/>
                  </a:moveTo>
                  <a:lnTo>
                    <a:pt x="0" y="288"/>
                  </a:lnTo>
                  <a:lnTo>
                    <a:pt x="240" y="1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101"/>
            <p:cNvSpPr>
              <a:spLocks noChangeArrowheads="1"/>
            </p:cNvSpPr>
            <p:nvPr/>
          </p:nvSpPr>
          <p:spPr bwMode="auto">
            <a:xfrm>
              <a:off x="1440" y="2430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102"/>
            <p:cNvSpPr>
              <a:spLocks noChangeShapeType="1"/>
            </p:cNvSpPr>
            <p:nvPr/>
          </p:nvSpPr>
          <p:spPr bwMode="auto">
            <a:xfrm flipH="1">
              <a:off x="960" y="24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103"/>
            <p:cNvSpPr>
              <a:spLocks noChangeShapeType="1"/>
            </p:cNvSpPr>
            <p:nvPr/>
          </p:nvSpPr>
          <p:spPr bwMode="auto">
            <a:xfrm flipH="1">
              <a:off x="1488" y="24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" name="Line 104"/>
          <p:cNvSpPr>
            <a:spLocks noChangeShapeType="1"/>
          </p:cNvSpPr>
          <p:nvPr/>
        </p:nvSpPr>
        <p:spPr bwMode="auto">
          <a:xfrm>
            <a:off x="6093480" y="227582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105"/>
          <p:cNvSpPr>
            <a:spLocks noChangeShapeType="1"/>
          </p:cNvSpPr>
          <p:nvPr/>
        </p:nvSpPr>
        <p:spPr bwMode="auto">
          <a:xfrm flipH="1">
            <a:off x="6093480" y="2504429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Text Box 117"/>
          <p:cNvSpPr txBox="1">
            <a:spLocks noChangeArrowheads="1"/>
          </p:cNvSpPr>
          <p:nvPr/>
        </p:nvSpPr>
        <p:spPr bwMode="auto">
          <a:xfrm>
            <a:off x="4791730" y="427979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208" name="Text Box 118"/>
          <p:cNvSpPr txBox="1">
            <a:spLocks noChangeArrowheads="1"/>
          </p:cNvSpPr>
          <p:nvPr/>
        </p:nvSpPr>
        <p:spPr bwMode="auto">
          <a:xfrm>
            <a:off x="11497330" y="885179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Q</a:t>
            </a:r>
          </a:p>
        </p:txBody>
      </p:sp>
      <p:sp>
        <p:nvSpPr>
          <p:cNvPr id="209" name="Text Box 119"/>
          <p:cNvSpPr txBox="1">
            <a:spLocks noChangeArrowheads="1"/>
          </p:cNvSpPr>
          <p:nvPr/>
        </p:nvSpPr>
        <p:spPr bwMode="auto">
          <a:xfrm>
            <a:off x="11497330" y="1650354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Q</a:t>
            </a:r>
            <a:r>
              <a:rPr lang="ja-JP" altLang="en-US">
                <a:latin typeface="Arial"/>
              </a:rPr>
              <a:t>’</a:t>
            </a:r>
            <a:endParaRPr lang="en-US">
              <a:latin typeface="Arial" charset="0"/>
            </a:endParaRPr>
          </a:p>
        </p:txBody>
      </p:sp>
      <p:sp>
        <p:nvSpPr>
          <p:cNvPr id="210" name="Text Box 54"/>
          <p:cNvSpPr txBox="1">
            <a:spLocks noChangeArrowheads="1"/>
          </p:cNvSpPr>
          <p:nvPr/>
        </p:nvSpPr>
        <p:spPr bwMode="auto">
          <a:xfrm>
            <a:off x="7785755" y="5189456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Arial" charset="0"/>
              </a:rPr>
              <a:t>CLK</a:t>
            </a:r>
          </a:p>
        </p:txBody>
      </p:sp>
      <p:sp>
        <p:nvSpPr>
          <p:cNvPr id="211" name="Text Box 63"/>
          <p:cNvSpPr txBox="1">
            <a:spLocks noChangeArrowheads="1"/>
          </p:cNvSpPr>
          <p:nvPr/>
        </p:nvSpPr>
        <p:spPr bwMode="auto">
          <a:xfrm>
            <a:off x="8668405" y="4243306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Arial" charset="0"/>
              </a:rPr>
              <a:t>Q</a:t>
            </a:r>
          </a:p>
        </p:txBody>
      </p:sp>
      <p:sp>
        <p:nvSpPr>
          <p:cNvPr id="212" name="Text Box 64"/>
          <p:cNvSpPr txBox="1">
            <a:spLocks noChangeArrowheads="1"/>
          </p:cNvSpPr>
          <p:nvPr/>
        </p:nvSpPr>
        <p:spPr bwMode="auto">
          <a:xfrm>
            <a:off x="7112655" y="4243306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Arial" charset="0"/>
              </a:rPr>
              <a:t>D</a:t>
            </a:r>
          </a:p>
        </p:txBody>
      </p:sp>
      <p:grpSp>
        <p:nvGrpSpPr>
          <p:cNvPr id="213" name="Group 65"/>
          <p:cNvGrpSpPr>
            <a:grpSpLocks/>
          </p:cNvGrpSpPr>
          <p:nvPr/>
        </p:nvGrpSpPr>
        <p:grpSpPr bwMode="auto">
          <a:xfrm>
            <a:off x="7449205" y="4160761"/>
            <a:ext cx="1219200" cy="1104901"/>
            <a:chOff x="4608" y="3336"/>
            <a:chExt cx="768" cy="696"/>
          </a:xfrm>
        </p:grpSpPr>
        <p:grpSp>
          <p:nvGrpSpPr>
            <p:cNvPr id="214" name="Group 66"/>
            <p:cNvGrpSpPr>
              <a:grpSpLocks/>
            </p:cNvGrpSpPr>
            <p:nvPr/>
          </p:nvGrpSpPr>
          <p:grpSpPr bwMode="auto">
            <a:xfrm>
              <a:off x="4608" y="3336"/>
              <a:ext cx="768" cy="696"/>
              <a:chOff x="3024" y="1656"/>
              <a:chExt cx="768" cy="696"/>
            </a:xfrm>
          </p:grpSpPr>
          <p:sp>
            <p:nvSpPr>
              <p:cNvPr id="216" name="Rectangle 67"/>
              <p:cNvSpPr>
                <a:spLocks noChangeArrowheads="1"/>
              </p:cNvSpPr>
              <p:nvPr/>
            </p:nvSpPr>
            <p:spPr bwMode="auto">
              <a:xfrm>
                <a:off x="3216" y="1656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900" b="0" dirty="0">
                  <a:latin typeface="Arial" charset="0"/>
                </a:endParaRPr>
              </a:p>
              <a:p>
                <a:r>
                  <a:rPr lang="en-US" sz="1800" b="0" dirty="0">
                    <a:latin typeface="Arial" charset="0"/>
                  </a:rPr>
                  <a:t>D   Q</a:t>
                </a:r>
              </a:p>
              <a:p>
                <a:endParaRPr lang="en-US" sz="1800" b="0" dirty="0">
                  <a:latin typeface="Arial" charset="0"/>
                </a:endParaRPr>
              </a:p>
            </p:txBody>
          </p:sp>
          <p:grpSp>
            <p:nvGrpSpPr>
              <p:cNvPr id="217" name="Group 68"/>
              <p:cNvGrpSpPr>
                <a:grpSpLocks/>
              </p:cNvGrpSpPr>
              <p:nvPr/>
            </p:nvGrpSpPr>
            <p:grpSpPr bwMode="auto">
              <a:xfrm>
                <a:off x="3360" y="2136"/>
                <a:ext cx="96" cy="216"/>
                <a:chOff x="3360" y="2280"/>
                <a:chExt cx="96" cy="216"/>
              </a:xfrm>
            </p:grpSpPr>
            <p:sp>
              <p:nvSpPr>
                <p:cNvPr id="22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3360" y="2280"/>
                  <a:ext cx="48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Line 70"/>
                <p:cNvSpPr>
                  <a:spLocks noChangeShapeType="1"/>
                </p:cNvSpPr>
                <p:nvPr/>
              </p:nvSpPr>
              <p:spPr bwMode="auto">
                <a:xfrm>
                  <a:off x="3408" y="2280"/>
                  <a:ext cx="48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Line 71"/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8" name="Line 72"/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73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" name="Oval 74"/>
            <p:cNvSpPr>
              <a:spLocks noChangeArrowheads="1"/>
            </p:cNvSpPr>
            <p:nvPr/>
          </p:nvSpPr>
          <p:spPr bwMode="auto">
            <a:xfrm>
              <a:off x="4968" y="3888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26708" y="1526961"/>
            <a:ext cx="609600" cy="876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endParaRPr lang="en-US" sz="900"/>
          </a:p>
          <a:p>
            <a:pPr algn="ctr" eaLnBrk="0" hangingPunct="0"/>
            <a:r>
              <a:rPr lang="en-US"/>
              <a:t>D   Q</a:t>
            </a:r>
          </a:p>
          <a:p>
            <a:pPr algn="ctr" eaLnBrk="0" hangingPunct="0"/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855308" y="2288961"/>
            <a:ext cx="762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931508" y="2288961"/>
            <a:ext cx="762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931508" y="2403261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321908" y="186986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236307" y="1869861"/>
            <a:ext cx="7619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903058" y="1701586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/>
              <a:t>Q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626708" y="2600111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CLK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637723" y="2288960"/>
            <a:ext cx="4539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err="1"/>
              <a:t>init</a:t>
            </a:r>
            <a:endParaRPr lang="en-US" sz="1600" dirty="0"/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237686" y="1777791"/>
            <a:ext cx="315913" cy="322263"/>
            <a:chOff x="2544" y="1968"/>
            <a:chExt cx="199" cy="203"/>
          </a:xfrm>
        </p:grpSpPr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>
              <a:off x="2592" y="19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544" y="2016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28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3372708" y="1793661"/>
            <a:ext cx="254000" cy="320675"/>
            <a:chOff x="2544" y="1968"/>
            <a:chExt cx="160" cy="202"/>
          </a:xfrm>
        </p:grpSpPr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2592" y="19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2544" y="201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</p:grp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2864708" y="1488861"/>
            <a:ext cx="38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000">
                <a:latin typeface="Times New Roman" charset="0"/>
              </a:rPr>
              <a:t>0</a:t>
            </a:r>
          </a:p>
          <a:p>
            <a:pPr eaLnBrk="0" hangingPunct="0"/>
            <a:endParaRPr lang="en-US" sz="1000">
              <a:latin typeface="Times New Roman" charset="0"/>
            </a:endParaRPr>
          </a:p>
          <a:p>
            <a:pPr eaLnBrk="0" hangingPunct="0"/>
            <a:endParaRPr lang="en-US" sz="1000">
              <a:latin typeface="Times New Roman" charset="0"/>
            </a:endParaRPr>
          </a:p>
          <a:p>
            <a:pPr eaLnBrk="0" hangingPunct="0"/>
            <a:r>
              <a:rPr lang="en-US" sz="1000">
                <a:latin typeface="Times New Roman" charset="0"/>
              </a:rPr>
              <a:t>1</a:t>
            </a:r>
          </a:p>
        </p:txBody>
      </p:sp>
      <p:sp>
        <p:nvSpPr>
          <p:cNvPr id="22" name="Line 66"/>
          <p:cNvSpPr>
            <a:spLocks noChangeShapeType="1"/>
          </p:cNvSpPr>
          <p:nvPr/>
        </p:nvSpPr>
        <p:spPr bwMode="auto">
          <a:xfrm>
            <a:off x="2483708" y="17174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67"/>
          <p:cNvSpPr>
            <a:spLocks noChangeShapeType="1"/>
          </p:cNvSpPr>
          <p:nvPr/>
        </p:nvSpPr>
        <p:spPr bwMode="auto">
          <a:xfrm>
            <a:off x="2483708" y="20984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68"/>
          <p:cNvSpPr>
            <a:spLocks noChangeShapeType="1"/>
          </p:cNvSpPr>
          <p:nvPr/>
        </p:nvSpPr>
        <p:spPr bwMode="auto">
          <a:xfrm>
            <a:off x="3245708" y="18698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69"/>
          <p:cNvSpPr>
            <a:spLocks noChangeShapeType="1"/>
          </p:cNvSpPr>
          <p:nvPr/>
        </p:nvSpPr>
        <p:spPr bwMode="auto">
          <a:xfrm flipH="1">
            <a:off x="3085420" y="2174661"/>
            <a:ext cx="7887" cy="13943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>
            <a:off x="2864708" y="1488861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1"/>
          <p:cNvSpPr>
            <a:spLocks noChangeShapeType="1"/>
          </p:cNvSpPr>
          <p:nvPr/>
        </p:nvSpPr>
        <p:spPr bwMode="auto">
          <a:xfrm flipV="1">
            <a:off x="2864708" y="2136561"/>
            <a:ext cx="3810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2"/>
          <p:cNvSpPr>
            <a:spLocks noChangeShapeType="1"/>
          </p:cNvSpPr>
          <p:nvPr/>
        </p:nvSpPr>
        <p:spPr bwMode="auto">
          <a:xfrm>
            <a:off x="2864708" y="1488861"/>
            <a:ext cx="3810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3"/>
          <p:cNvSpPr>
            <a:spLocks noChangeShapeType="1"/>
          </p:cNvSpPr>
          <p:nvPr/>
        </p:nvSpPr>
        <p:spPr bwMode="auto">
          <a:xfrm>
            <a:off x="3245708" y="160316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4"/>
          <p:cNvSpPr>
            <a:spLocks noChangeArrowheads="1"/>
          </p:cNvSpPr>
          <p:nvPr/>
        </p:nvSpPr>
        <p:spPr bwMode="auto">
          <a:xfrm>
            <a:off x="1874108" y="1412661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+</a:t>
            </a:r>
          </a:p>
        </p:txBody>
      </p:sp>
      <p:sp>
        <p:nvSpPr>
          <p:cNvPr id="31" name="Line 75"/>
          <p:cNvSpPr>
            <a:spLocks noChangeShapeType="1"/>
          </p:cNvSpPr>
          <p:nvPr/>
        </p:nvSpPr>
        <p:spPr bwMode="auto">
          <a:xfrm>
            <a:off x="1264508" y="1717461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76"/>
          <p:cNvSpPr>
            <a:spLocks/>
          </p:cNvSpPr>
          <p:nvPr/>
        </p:nvSpPr>
        <p:spPr bwMode="auto">
          <a:xfrm>
            <a:off x="2178908" y="955461"/>
            <a:ext cx="2286000" cy="914400"/>
          </a:xfrm>
          <a:custGeom>
            <a:avLst/>
            <a:gdLst>
              <a:gd name="T0" fmla="*/ 1440 w 1440"/>
              <a:gd name="T1" fmla="*/ 576 h 576"/>
              <a:gd name="T2" fmla="*/ 1440 w 1440"/>
              <a:gd name="T3" fmla="*/ 0 h 576"/>
              <a:gd name="T4" fmla="*/ 0 w 1440"/>
              <a:gd name="T5" fmla="*/ 0 h 576"/>
              <a:gd name="T6" fmla="*/ 0 w 1440"/>
              <a:gd name="T7" fmla="*/ 28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" h="576">
                <a:moveTo>
                  <a:pt x="1440" y="576"/>
                </a:moveTo>
                <a:lnTo>
                  <a:pt x="1440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901021" y="1293974"/>
            <a:ext cx="7825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sample</a:t>
            </a:r>
          </a:p>
        </p:txBody>
      </p:sp>
      <p:sp>
        <p:nvSpPr>
          <p:cNvPr id="34" name="Line 78"/>
          <p:cNvSpPr>
            <a:spLocks noChangeShapeType="1"/>
          </p:cNvSpPr>
          <p:nvPr/>
        </p:nvSpPr>
        <p:spPr bwMode="auto">
          <a:xfrm>
            <a:off x="1569308" y="171746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9"/>
          <p:cNvSpPr>
            <a:spLocks noChangeShapeType="1"/>
          </p:cNvSpPr>
          <p:nvPr/>
        </p:nvSpPr>
        <p:spPr bwMode="auto">
          <a:xfrm>
            <a:off x="1569308" y="2098461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5"/>
          <p:cNvSpPr txBox="1">
            <a:spLocks noChangeArrowheads="1"/>
          </p:cNvSpPr>
          <p:nvPr/>
        </p:nvSpPr>
        <p:spPr bwMode="auto">
          <a:xfrm>
            <a:off x="3058512" y="658798"/>
            <a:ext cx="5357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sum</a:t>
            </a:r>
            <a:endParaRPr lang="en-US" sz="1600" dirty="0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4695090" y="1842079"/>
            <a:ext cx="582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24</a:t>
            </a:r>
          </a:p>
          <a:p>
            <a:r>
              <a:rPr lang="en-US" sz="1000" dirty="0"/>
              <a:t>(MSB’s)</a:t>
            </a:r>
          </a:p>
        </p:txBody>
      </p: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1251808" y="1632529"/>
            <a:ext cx="315913" cy="322263"/>
            <a:chOff x="2544" y="1968"/>
            <a:chExt cx="199" cy="203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H="1">
              <a:off x="2592" y="19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2544" y="2016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28</a:t>
              </a:r>
            </a:p>
          </p:txBody>
        </p:sp>
      </p:grp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1739221" y="3226142"/>
            <a:ext cx="1219200" cy="1104900"/>
            <a:chOff x="3024" y="1656"/>
            <a:chExt cx="768" cy="696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216" y="1656"/>
              <a:ext cx="384" cy="5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/>
              <a:endParaRPr lang="en-US" sz="900"/>
            </a:p>
            <a:p>
              <a:pPr algn="ctr" eaLnBrk="0" hangingPunct="0"/>
              <a:r>
                <a:rPr lang="en-US"/>
                <a:t>D   Q</a:t>
              </a:r>
            </a:p>
            <a:p>
              <a:pPr algn="ctr" eaLnBrk="0" hangingPunct="0"/>
              <a:endParaRPr lang="en-US"/>
            </a:p>
          </p:txBody>
        </p:sp>
        <p:grpSp>
          <p:nvGrpSpPr>
            <p:cNvPr id="43" name="Group 5"/>
            <p:cNvGrpSpPr>
              <a:grpSpLocks/>
            </p:cNvGrpSpPr>
            <p:nvPr/>
          </p:nvGrpSpPr>
          <p:grpSpPr bwMode="auto">
            <a:xfrm>
              <a:off x="3360" y="2136"/>
              <a:ext cx="96" cy="216"/>
              <a:chOff x="3360" y="2280"/>
              <a:chExt cx="96" cy="216"/>
            </a:xfrm>
          </p:grpSpPr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 flipH="1">
                <a:off x="3360" y="2280"/>
                <a:ext cx="48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3408" y="2280"/>
                <a:ext cx="48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>
                <a:off x="3408" y="235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H="1">
              <a:off x="3024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600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695941" y="344946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1663021" y="356904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1"/>
          <p:cNvSpPr>
            <a:spLocks/>
          </p:cNvSpPr>
          <p:nvPr/>
        </p:nvSpPr>
        <p:spPr bwMode="auto">
          <a:xfrm>
            <a:off x="704171" y="3025237"/>
            <a:ext cx="2254250" cy="543804"/>
          </a:xfrm>
          <a:custGeom>
            <a:avLst/>
            <a:gdLst>
              <a:gd name="T0" fmla="*/ 1296 w 1296"/>
              <a:gd name="T1" fmla="*/ 432 h 432"/>
              <a:gd name="T2" fmla="*/ 1296 w 1296"/>
              <a:gd name="T3" fmla="*/ 0 h 432"/>
              <a:gd name="T4" fmla="*/ 0 w 1296"/>
              <a:gd name="T5" fmla="*/ 0 h 432"/>
              <a:gd name="T6" fmla="*/ 0 w 1296"/>
              <a:gd name="T7" fmla="*/ 33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432">
                <a:moveTo>
                  <a:pt x="1296" y="432"/>
                </a:moveTo>
                <a:lnTo>
                  <a:pt x="1296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2075771" y="4254842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CLK</a:t>
            </a:r>
          </a:p>
        </p:txBody>
      </p:sp>
      <p:grpSp>
        <p:nvGrpSpPr>
          <p:cNvPr id="67" name="Group 29"/>
          <p:cNvGrpSpPr>
            <a:grpSpLocks/>
          </p:cNvGrpSpPr>
          <p:nvPr/>
        </p:nvGrpSpPr>
        <p:grpSpPr bwMode="auto">
          <a:xfrm>
            <a:off x="1713821" y="3492842"/>
            <a:ext cx="254000" cy="320675"/>
            <a:chOff x="2544" y="1968"/>
            <a:chExt cx="160" cy="202"/>
          </a:xfrm>
        </p:grpSpPr>
        <p:sp>
          <p:nvSpPr>
            <p:cNvPr id="68" name="Line 30"/>
            <p:cNvSpPr>
              <a:spLocks noChangeShapeType="1"/>
            </p:cNvSpPr>
            <p:nvPr/>
          </p:nvSpPr>
          <p:spPr bwMode="auto">
            <a:xfrm flipH="1">
              <a:off x="2592" y="19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2544" y="201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</p:grpSp>
      <p:grpSp>
        <p:nvGrpSpPr>
          <p:cNvPr id="70" name="Group 32"/>
          <p:cNvGrpSpPr>
            <a:grpSpLocks/>
          </p:cNvGrpSpPr>
          <p:nvPr/>
        </p:nvGrpSpPr>
        <p:grpSpPr bwMode="auto">
          <a:xfrm>
            <a:off x="2704421" y="3496017"/>
            <a:ext cx="254000" cy="320675"/>
            <a:chOff x="2544" y="1968"/>
            <a:chExt cx="160" cy="202"/>
          </a:xfrm>
        </p:grpSpPr>
        <p:sp>
          <p:nvSpPr>
            <p:cNvPr id="71" name="Line 33"/>
            <p:cNvSpPr>
              <a:spLocks noChangeShapeType="1"/>
            </p:cNvSpPr>
            <p:nvPr/>
          </p:nvSpPr>
          <p:spPr bwMode="auto">
            <a:xfrm flipH="1">
              <a:off x="2592" y="19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2544" y="201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</p:grpSp>
      <p:sp>
        <p:nvSpPr>
          <p:cNvPr id="73" name="Line 35"/>
          <p:cNvSpPr>
            <a:spLocks noChangeShapeType="1"/>
          </p:cNvSpPr>
          <p:nvPr/>
        </p:nvSpPr>
        <p:spPr bwMode="auto">
          <a:xfrm flipV="1">
            <a:off x="2958421" y="3569041"/>
            <a:ext cx="134887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" name="Group 37"/>
          <p:cNvGrpSpPr>
            <a:grpSpLocks/>
          </p:cNvGrpSpPr>
          <p:nvPr/>
        </p:nvGrpSpPr>
        <p:grpSpPr bwMode="auto">
          <a:xfrm>
            <a:off x="721341" y="3373262"/>
            <a:ext cx="254000" cy="320675"/>
            <a:chOff x="2544" y="1968"/>
            <a:chExt cx="160" cy="202"/>
          </a:xfrm>
        </p:grpSpPr>
        <p:sp>
          <p:nvSpPr>
            <p:cNvPr id="75" name="Line 38"/>
            <p:cNvSpPr>
              <a:spLocks noChangeShapeType="1"/>
            </p:cNvSpPr>
            <p:nvPr/>
          </p:nvSpPr>
          <p:spPr bwMode="auto">
            <a:xfrm flipH="1">
              <a:off x="2592" y="19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2544" y="201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</p:grpSp>
      <p:sp>
        <p:nvSpPr>
          <p:cNvPr id="77" name="Oval 74"/>
          <p:cNvSpPr>
            <a:spLocks noChangeArrowheads="1"/>
          </p:cNvSpPr>
          <p:nvPr/>
        </p:nvSpPr>
        <p:spPr bwMode="auto">
          <a:xfrm>
            <a:off x="1072471" y="324510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+</a:t>
            </a:r>
          </a:p>
        </p:txBody>
      </p:sp>
      <p:sp>
        <p:nvSpPr>
          <p:cNvPr id="78" name="Text Box 13"/>
          <p:cNvSpPr txBox="1">
            <a:spLocks noChangeArrowheads="1"/>
          </p:cNvSpPr>
          <p:nvPr/>
        </p:nvSpPr>
        <p:spPr bwMode="auto">
          <a:xfrm>
            <a:off x="2678344" y="3691279"/>
            <a:ext cx="4456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err="1"/>
              <a:t>cnt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7412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73" y="353326"/>
            <a:ext cx="3281530" cy="1754604"/>
            <a:chOff x="1101558" y="2209800"/>
            <a:chExt cx="3281530" cy="1754604"/>
          </a:xfrm>
        </p:grpSpPr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630488" y="2476500"/>
              <a:ext cx="1219200" cy="1104900"/>
              <a:chOff x="3024" y="192"/>
              <a:chExt cx="768" cy="696"/>
            </a:xfrm>
          </p:grpSpPr>
          <p:sp>
            <p:nvSpPr>
              <p:cNvPr id="43" name="Rectangle 46"/>
              <p:cNvSpPr>
                <a:spLocks noChangeArrowheads="1"/>
              </p:cNvSpPr>
              <p:nvPr/>
            </p:nvSpPr>
            <p:spPr bwMode="auto">
              <a:xfrm>
                <a:off x="3216" y="192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endParaRPr lang="en-US" sz="900"/>
              </a:p>
              <a:p>
                <a:pPr algn="ctr" eaLnBrk="0" hangingPunct="0"/>
                <a:r>
                  <a:rPr lang="en-US"/>
                  <a:t>D   Q</a:t>
                </a: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 flipH="1">
                <a:off x="3360" y="672"/>
                <a:ext cx="48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3408" y="672"/>
                <a:ext cx="48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3408" y="7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 flipH="1">
                <a:off x="3024" y="4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>
                <a:off x="3600" y="4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52"/>
            <p:cNvSpPr txBox="1">
              <a:spLocks noChangeArrowheads="1"/>
            </p:cNvSpPr>
            <p:nvPr/>
          </p:nvSpPr>
          <p:spPr bwMode="auto">
            <a:xfrm>
              <a:off x="3924709" y="2635250"/>
              <a:ext cx="4583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dirty="0" err="1"/>
                <a:t>cnt</a:t>
              </a:r>
              <a:endParaRPr lang="en-US" sz="1600" dirty="0"/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028978" y="3549650"/>
              <a:ext cx="4539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clk</a:t>
              </a:r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2045621" y="3625850"/>
              <a:ext cx="7204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/>
                <a:t>clr</a:t>
              </a:r>
              <a:r>
                <a:rPr lang="en-US" sz="1600" dirty="0"/>
                <a:t> </a:t>
              </a:r>
              <a:r>
                <a:rPr lang="en-US" sz="1600" dirty="0" err="1"/>
                <a:t>inc</a:t>
              </a:r>
              <a:endParaRPr lang="en-US" sz="1600" dirty="0"/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1682750" y="2819400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sz="1600"/>
            </a:p>
          </p:txBody>
        </p:sp>
        <p:sp>
          <p:nvSpPr>
            <p:cNvPr id="10" name="Rectangle 56"/>
            <p:cNvSpPr>
              <a:spLocks noChangeArrowheads="1"/>
            </p:cNvSpPr>
            <p:nvPr/>
          </p:nvSpPr>
          <p:spPr bwMode="auto">
            <a:xfrm>
              <a:off x="1335496" y="2266950"/>
              <a:ext cx="4583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/>
                <a:t>cnt</a:t>
              </a:r>
              <a:endParaRPr lang="en-US" sz="1600" dirty="0"/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1101558" y="2495550"/>
              <a:ext cx="6923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cnt+1</a:t>
              </a: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1497013" y="2771775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/>
                <a:t>0</a:t>
              </a:r>
            </a:p>
          </p:txBody>
        </p:sp>
        <p:sp>
          <p:nvSpPr>
            <p:cNvPr id="13" name="Rectangle 59"/>
            <p:cNvSpPr>
              <a:spLocks noChangeArrowheads="1"/>
            </p:cNvSpPr>
            <p:nvPr/>
          </p:nvSpPr>
          <p:spPr bwMode="auto">
            <a:xfrm>
              <a:off x="1335496" y="3048000"/>
              <a:ext cx="4583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/>
                <a:t>cnt</a:t>
              </a:r>
              <a:endParaRPr lang="en-US" sz="1600" dirty="0"/>
            </a:p>
          </p:txBody>
        </p:sp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3595688" y="2727325"/>
              <a:ext cx="254000" cy="320675"/>
              <a:chOff x="2544" y="1968"/>
              <a:chExt cx="160" cy="202"/>
            </a:xfrm>
          </p:grpSpPr>
          <p:sp>
            <p:nvSpPr>
              <p:cNvPr id="41" name="Line 61"/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2681288" y="2743200"/>
              <a:ext cx="254000" cy="320675"/>
              <a:chOff x="2544" y="1968"/>
              <a:chExt cx="160" cy="202"/>
            </a:xfrm>
          </p:grpSpPr>
          <p:sp>
            <p:nvSpPr>
              <p:cNvPr id="39" name="Line 64"/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65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985963" y="2879725"/>
              <a:ext cx="254000" cy="320675"/>
              <a:chOff x="2544" y="1968"/>
              <a:chExt cx="160" cy="202"/>
            </a:xfrm>
          </p:grpSpPr>
          <p:sp>
            <p:nvSpPr>
              <p:cNvPr id="37" name="Line 67"/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68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>
              <a:off x="1868488" y="3127375"/>
              <a:ext cx="254000" cy="320675"/>
              <a:chOff x="2544" y="1968"/>
              <a:chExt cx="160" cy="202"/>
            </a:xfrm>
          </p:grpSpPr>
          <p:sp>
            <p:nvSpPr>
              <p:cNvPr id="35" name="Line 70"/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71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1868488" y="2584450"/>
              <a:ext cx="254000" cy="320675"/>
              <a:chOff x="2544" y="1968"/>
              <a:chExt cx="160" cy="202"/>
            </a:xfrm>
          </p:grpSpPr>
          <p:sp>
            <p:nvSpPr>
              <p:cNvPr id="33" name="Line 73"/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>
              <a:off x="1985963" y="2362200"/>
              <a:ext cx="254000" cy="320675"/>
              <a:chOff x="2544" y="1968"/>
              <a:chExt cx="160" cy="202"/>
            </a:xfrm>
          </p:grpSpPr>
          <p:sp>
            <p:nvSpPr>
              <p:cNvPr id="31" name="Line 76"/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7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sp>
          <p:nvSpPr>
            <p:cNvPr id="20" name="Line 78"/>
            <p:cNvSpPr>
              <a:spLocks noChangeShapeType="1"/>
            </p:cNvSpPr>
            <p:nvPr/>
          </p:nvSpPr>
          <p:spPr bwMode="auto">
            <a:xfrm flipH="1">
              <a:off x="2344738" y="3400425"/>
              <a:ext cx="11430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79"/>
            <p:cNvSpPr>
              <a:spLocks noChangeArrowheads="1"/>
            </p:cNvSpPr>
            <p:nvPr/>
          </p:nvSpPr>
          <p:spPr bwMode="auto">
            <a:xfrm>
              <a:off x="2376488" y="3352800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2" name="Line 80"/>
            <p:cNvSpPr>
              <a:spLocks noChangeShapeType="1"/>
            </p:cNvSpPr>
            <p:nvPr/>
          </p:nvSpPr>
          <p:spPr bwMode="auto">
            <a:xfrm flipV="1">
              <a:off x="2173288" y="31242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81"/>
            <p:cNvSpPr>
              <a:spLocks noChangeShapeType="1"/>
            </p:cNvSpPr>
            <p:nvPr/>
          </p:nvSpPr>
          <p:spPr bwMode="auto">
            <a:xfrm>
              <a:off x="2173288" y="22098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2"/>
            <p:cNvSpPr>
              <a:spLocks noChangeShapeType="1"/>
            </p:cNvSpPr>
            <p:nvPr/>
          </p:nvSpPr>
          <p:spPr bwMode="auto">
            <a:xfrm>
              <a:off x="2173288" y="22098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3"/>
            <p:cNvSpPr>
              <a:spLocks noChangeShapeType="1"/>
            </p:cNvSpPr>
            <p:nvPr/>
          </p:nvSpPr>
          <p:spPr bwMode="auto">
            <a:xfrm>
              <a:off x="2630488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4"/>
            <p:cNvSpPr>
              <a:spLocks noChangeShapeType="1"/>
            </p:cNvSpPr>
            <p:nvPr/>
          </p:nvSpPr>
          <p:spPr bwMode="auto">
            <a:xfrm flipH="1">
              <a:off x="1792288" y="3200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 flipH="1">
              <a:off x="1792288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6"/>
            <p:cNvSpPr>
              <a:spLocks noChangeShapeType="1"/>
            </p:cNvSpPr>
            <p:nvPr/>
          </p:nvSpPr>
          <p:spPr bwMode="auto">
            <a:xfrm flipH="1">
              <a:off x="1792288" y="2667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/>
            <p:cNvSpPr>
              <a:spLocks noChangeShapeType="1"/>
            </p:cNvSpPr>
            <p:nvPr/>
          </p:nvSpPr>
          <p:spPr bwMode="auto">
            <a:xfrm flipH="1">
              <a:off x="1792288" y="2438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/>
            <p:cNvSpPr>
              <a:spLocks noChangeShapeType="1"/>
            </p:cNvSpPr>
            <p:nvPr/>
          </p:nvSpPr>
          <p:spPr bwMode="auto">
            <a:xfrm>
              <a:off x="2401888" y="32226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73062" y="393955"/>
            <a:ext cx="83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00</a:t>
            </a:r>
            <a:br>
              <a:rPr lang="en-US" sz="1600" dirty="0"/>
            </a:br>
            <a:r>
              <a:rPr lang="en-US" sz="1600" dirty="0"/>
              <a:t>01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117781" y="155265"/>
            <a:ext cx="404469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urier"/>
                <a:cs typeface="Courier"/>
              </a:rPr>
              <a:t>module </a:t>
            </a:r>
            <a:r>
              <a:rPr lang="en-US" dirty="0" err="1">
                <a:latin typeface="Courier"/>
                <a:cs typeface="Courier"/>
              </a:rPr>
              <a:t>upCnt</a:t>
            </a:r>
            <a:r>
              <a:rPr lang="en-US" dirty="0">
                <a:latin typeface="Courier"/>
                <a:cs typeface="Courier"/>
              </a:rPr>
              <a:t> #(WID=4)(  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input logic clk, clr, inc,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output logic[WID-1:0] </a:t>
            </a:r>
            <a:r>
              <a:rPr lang="en-US" dirty="0" err="1">
                <a:latin typeface="Courier"/>
                <a:cs typeface="Courier"/>
              </a:rPr>
              <a:t>cnt</a:t>
            </a:r>
            <a:endParaRPr lang="en-US" dirty="0">
              <a:latin typeface="Courier"/>
              <a:cs typeface="Courier"/>
            </a:endParaRP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);</a:t>
            </a:r>
          </a:p>
          <a:p>
            <a:pPr eaLnBrk="0" hangingPunct="0"/>
            <a:endParaRPr lang="en-US" dirty="0">
              <a:latin typeface="Courier"/>
              <a:cs typeface="Courier"/>
            </a:endParaRP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always_ff</a:t>
            </a:r>
            <a:r>
              <a:rPr lang="en-US" dirty="0">
                <a:latin typeface="Courier"/>
                <a:cs typeface="Courier"/>
              </a:rPr>
              <a:t> @(posedge clk)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if (</a:t>
            </a:r>
            <a:r>
              <a:rPr lang="zh-TW" altLang="en-US" dirty="0">
                <a:solidFill>
                  <a:srgbClr val="FF0000"/>
                </a:solidFill>
                <a:latin typeface="Courier"/>
                <a:cs typeface="Courier"/>
              </a:rPr>
              <a:t>？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cnt</a:t>
            </a:r>
            <a:r>
              <a:rPr lang="en-US" dirty="0">
                <a:latin typeface="Courier"/>
                <a:cs typeface="Courier"/>
              </a:rPr>
              <a:t> &lt;= 0;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else if (</a:t>
            </a:r>
            <a:r>
              <a:rPr lang="zh-TW" altLang="en-US" dirty="0">
                <a:solidFill>
                  <a:srgbClr val="FF0000"/>
                </a:solidFill>
                <a:latin typeface="Courier"/>
                <a:cs typeface="Courier"/>
              </a:rPr>
              <a:t>？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cnt</a:t>
            </a:r>
            <a:r>
              <a:rPr lang="en-US" dirty="0">
                <a:latin typeface="Courier"/>
                <a:cs typeface="Courier"/>
              </a:rPr>
              <a:t> &lt;= </a:t>
            </a:r>
            <a:r>
              <a:rPr lang="en-US" dirty="0" err="1">
                <a:latin typeface="Courier"/>
                <a:cs typeface="Courier"/>
              </a:rPr>
              <a:t>cnt</a:t>
            </a:r>
            <a:r>
              <a:rPr lang="en-US" dirty="0">
                <a:latin typeface="Courier"/>
                <a:cs typeface="Courier"/>
              </a:rPr>
              <a:t> + 1;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endmodule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6905" y="2380980"/>
            <a:ext cx="2724134" cy="137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000" dirty="0">
                <a:latin typeface="Courier"/>
                <a:cs typeface="Courier"/>
              </a:rPr>
              <a:t> !</a:t>
            </a:r>
            <a:r>
              <a:rPr lang="en-US" sz="2000" dirty="0" err="1">
                <a:latin typeface="Courier"/>
                <a:cs typeface="Courier"/>
              </a:rPr>
              <a:t>clr</a:t>
            </a:r>
            <a:r>
              <a:rPr lang="en-US" sz="2000" dirty="0">
                <a:latin typeface="Courier"/>
                <a:cs typeface="Courier"/>
              </a:rPr>
              <a:t> &amp;&amp; !</a:t>
            </a:r>
            <a:r>
              <a:rPr lang="en-US" sz="2000" dirty="0" err="1">
                <a:latin typeface="Courier"/>
                <a:cs typeface="Courier"/>
              </a:rPr>
              <a:t>inc</a:t>
            </a:r>
            <a:endParaRPr lang="en-US" sz="2000" dirty="0">
              <a:latin typeface="Courier"/>
              <a:cs typeface="Courier"/>
            </a:endParaRPr>
          </a:p>
          <a:p>
            <a:pPr marL="342900" indent="-342900">
              <a:buFontTx/>
              <a:buAutoNum type="alphaUcPeriod"/>
            </a:pPr>
            <a:r>
              <a:rPr lang="en-US" sz="2000" dirty="0">
                <a:latin typeface="Courier"/>
                <a:cs typeface="Courier"/>
              </a:rPr>
              <a:t> !</a:t>
            </a:r>
            <a:r>
              <a:rPr lang="en-US" sz="2000" dirty="0" err="1">
                <a:latin typeface="Courier"/>
                <a:cs typeface="Courier"/>
              </a:rPr>
              <a:t>clr</a:t>
            </a:r>
            <a:r>
              <a:rPr lang="en-US" sz="2000" dirty="0">
                <a:latin typeface="Courier"/>
                <a:cs typeface="Courier"/>
              </a:rPr>
              <a:t> &amp;&amp;  </a:t>
            </a:r>
            <a:r>
              <a:rPr lang="en-US" sz="2000" dirty="0" err="1">
                <a:latin typeface="Courier"/>
                <a:cs typeface="Courier"/>
              </a:rPr>
              <a:t>inc</a:t>
            </a:r>
            <a:endParaRPr lang="en-US" sz="2000" dirty="0">
              <a:latin typeface="Courier"/>
              <a:cs typeface="Courier"/>
            </a:endParaRPr>
          </a:p>
          <a:p>
            <a:pPr marL="342900" indent="-342900">
              <a:buFontTx/>
              <a:buAutoNum type="alphaUcPeriod"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clr</a:t>
            </a:r>
            <a:r>
              <a:rPr lang="en-US" sz="2000" dirty="0">
                <a:latin typeface="Courier"/>
                <a:cs typeface="Courier"/>
              </a:rPr>
              <a:t> &amp;&amp; !</a:t>
            </a:r>
            <a:r>
              <a:rPr lang="en-US" sz="2000" dirty="0" err="1">
                <a:latin typeface="Courier"/>
                <a:cs typeface="Courier"/>
              </a:rPr>
              <a:t>inc</a:t>
            </a:r>
            <a:endParaRPr lang="en-US" sz="2000" dirty="0">
              <a:latin typeface="Courier"/>
              <a:cs typeface="Courier"/>
            </a:endParaRPr>
          </a:p>
          <a:p>
            <a:pPr marL="342900" indent="-342900">
              <a:buFontTx/>
              <a:buAutoNum type="alphaUcPeriod"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clr</a:t>
            </a:r>
            <a:r>
              <a:rPr lang="en-US" sz="2000" dirty="0">
                <a:latin typeface="Courier"/>
                <a:cs typeface="Courier"/>
              </a:rPr>
              <a:t> &amp;&amp;  </a:t>
            </a:r>
            <a:r>
              <a:rPr lang="en-US" sz="2000" dirty="0" err="1">
                <a:latin typeface="Courier"/>
                <a:cs typeface="Courier"/>
              </a:rPr>
              <a:t>inc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92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BE295-CC94-FB4A-B22B-27E9E0C314D4}"/>
              </a:ext>
            </a:extLst>
          </p:cNvPr>
          <p:cNvSpPr txBox="1"/>
          <p:nvPr/>
        </p:nvSpPr>
        <p:spPr>
          <a:xfrm>
            <a:off x="66432" y="97232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22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4B1847-ADDF-3F43-B4AD-5439D204D237}"/>
              </a:ext>
            </a:extLst>
          </p:cNvPr>
          <p:cNvSpPr/>
          <p:nvPr/>
        </p:nvSpPr>
        <p:spPr>
          <a:xfrm>
            <a:off x="1303867" y="702733"/>
            <a:ext cx="728133" cy="72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3598A3-12A7-9049-868A-612BE688223C}"/>
              </a:ext>
            </a:extLst>
          </p:cNvPr>
          <p:cNvSpPr/>
          <p:nvPr/>
        </p:nvSpPr>
        <p:spPr>
          <a:xfrm>
            <a:off x="1303867" y="2074333"/>
            <a:ext cx="728133" cy="72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19BF5BD-4897-0E4C-8AD2-C5D22DDCFC62}"/>
              </a:ext>
            </a:extLst>
          </p:cNvPr>
          <p:cNvSpPr/>
          <p:nvPr/>
        </p:nvSpPr>
        <p:spPr>
          <a:xfrm>
            <a:off x="2048933" y="1134533"/>
            <a:ext cx="237079" cy="1253067"/>
          </a:xfrm>
          <a:custGeom>
            <a:avLst/>
            <a:gdLst>
              <a:gd name="connsiteX0" fmla="*/ 0 w 237079"/>
              <a:gd name="connsiteY0" fmla="*/ 0 h 1253067"/>
              <a:gd name="connsiteX1" fmla="*/ 237067 w 237079"/>
              <a:gd name="connsiteY1" fmla="*/ 584200 h 1253067"/>
              <a:gd name="connsiteX2" fmla="*/ 8467 w 237079"/>
              <a:gd name="connsiteY2" fmla="*/ 1253067 h 12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79" h="1253067">
                <a:moveTo>
                  <a:pt x="0" y="0"/>
                </a:moveTo>
                <a:cubicBezTo>
                  <a:pt x="117828" y="187678"/>
                  <a:pt x="235656" y="375356"/>
                  <a:pt x="237067" y="584200"/>
                </a:cubicBezTo>
                <a:cubicBezTo>
                  <a:pt x="238478" y="793044"/>
                  <a:pt x="123472" y="1023055"/>
                  <a:pt x="8467" y="12530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7BA308B-51A8-4249-AAC8-1CBABE6C2A19}"/>
              </a:ext>
            </a:extLst>
          </p:cNvPr>
          <p:cNvSpPr/>
          <p:nvPr/>
        </p:nvSpPr>
        <p:spPr>
          <a:xfrm rot="10800000">
            <a:off x="1076082" y="1126067"/>
            <a:ext cx="237079" cy="1253067"/>
          </a:xfrm>
          <a:custGeom>
            <a:avLst/>
            <a:gdLst>
              <a:gd name="connsiteX0" fmla="*/ 0 w 237079"/>
              <a:gd name="connsiteY0" fmla="*/ 0 h 1253067"/>
              <a:gd name="connsiteX1" fmla="*/ 237067 w 237079"/>
              <a:gd name="connsiteY1" fmla="*/ 584200 h 1253067"/>
              <a:gd name="connsiteX2" fmla="*/ 8467 w 237079"/>
              <a:gd name="connsiteY2" fmla="*/ 1253067 h 12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79" h="1253067">
                <a:moveTo>
                  <a:pt x="0" y="0"/>
                </a:moveTo>
                <a:cubicBezTo>
                  <a:pt x="117828" y="187678"/>
                  <a:pt x="235656" y="375356"/>
                  <a:pt x="237067" y="584200"/>
                </a:cubicBezTo>
                <a:cubicBezTo>
                  <a:pt x="238478" y="793044"/>
                  <a:pt x="123472" y="1023055"/>
                  <a:pt x="8467" y="12530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28C2A8E-D999-0148-82D5-750627781DA1}"/>
              </a:ext>
            </a:extLst>
          </p:cNvPr>
          <p:cNvSpPr/>
          <p:nvPr/>
        </p:nvSpPr>
        <p:spPr>
          <a:xfrm>
            <a:off x="1142702" y="414033"/>
            <a:ext cx="1012185" cy="432634"/>
          </a:xfrm>
          <a:custGeom>
            <a:avLst/>
            <a:gdLst>
              <a:gd name="connsiteX0" fmla="*/ 804631 w 1012185"/>
              <a:gd name="connsiteY0" fmla="*/ 398767 h 432634"/>
              <a:gd name="connsiteX1" fmla="*/ 999365 w 1012185"/>
              <a:gd name="connsiteY1" fmla="*/ 161700 h 432634"/>
              <a:gd name="connsiteX2" fmla="*/ 482898 w 1012185"/>
              <a:gd name="connsiteY2" fmla="*/ 834 h 432634"/>
              <a:gd name="connsiteX3" fmla="*/ 8765 w 1012185"/>
              <a:gd name="connsiteY3" fmla="*/ 229434 h 432634"/>
              <a:gd name="connsiteX4" fmla="*/ 220431 w 1012185"/>
              <a:gd name="connsiteY4" fmla="*/ 432634 h 43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85" h="432634">
                <a:moveTo>
                  <a:pt x="804631" y="398767"/>
                </a:moveTo>
                <a:cubicBezTo>
                  <a:pt x="928809" y="313394"/>
                  <a:pt x="1052987" y="228022"/>
                  <a:pt x="999365" y="161700"/>
                </a:cubicBezTo>
                <a:cubicBezTo>
                  <a:pt x="945743" y="95378"/>
                  <a:pt x="647998" y="-10455"/>
                  <a:pt x="482898" y="834"/>
                </a:cubicBezTo>
                <a:cubicBezTo>
                  <a:pt x="317798" y="12123"/>
                  <a:pt x="52509" y="157467"/>
                  <a:pt x="8765" y="229434"/>
                </a:cubicBezTo>
                <a:cubicBezTo>
                  <a:pt x="-34979" y="301401"/>
                  <a:pt x="92726" y="367017"/>
                  <a:pt x="220431" y="432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B660910-3CA9-E94B-BB29-076915AB8F1F}"/>
              </a:ext>
            </a:extLst>
          </p:cNvPr>
          <p:cNvSpPr/>
          <p:nvPr/>
        </p:nvSpPr>
        <p:spPr>
          <a:xfrm rot="10800000">
            <a:off x="1161840" y="2667000"/>
            <a:ext cx="1012185" cy="432634"/>
          </a:xfrm>
          <a:custGeom>
            <a:avLst/>
            <a:gdLst>
              <a:gd name="connsiteX0" fmla="*/ 804631 w 1012185"/>
              <a:gd name="connsiteY0" fmla="*/ 398767 h 432634"/>
              <a:gd name="connsiteX1" fmla="*/ 999365 w 1012185"/>
              <a:gd name="connsiteY1" fmla="*/ 161700 h 432634"/>
              <a:gd name="connsiteX2" fmla="*/ 482898 w 1012185"/>
              <a:gd name="connsiteY2" fmla="*/ 834 h 432634"/>
              <a:gd name="connsiteX3" fmla="*/ 8765 w 1012185"/>
              <a:gd name="connsiteY3" fmla="*/ 229434 h 432634"/>
              <a:gd name="connsiteX4" fmla="*/ 220431 w 1012185"/>
              <a:gd name="connsiteY4" fmla="*/ 432634 h 43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85" h="432634">
                <a:moveTo>
                  <a:pt x="804631" y="398767"/>
                </a:moveTo>
                <a:cubicBezTo>
                  <a:pt x="928809" y="313394"/>
                  <a:pt x="1052987" y="228022"/>
                  <a:pt x="999365" y="161700"/>
                </a:cubicBezTo>
                <a:cubicBezTo>
                  <a:pt x="945743" y="95378"/>
                  <a:pt x="647998" y="-10455"/>
                  <a:pt x="482898" y="834"/>
                </a:cubicBezTo>
                <a:cubicBezTo>
                  <a:pt x="317798" y="12123"/>
                  <a:pt x="52509" y="157467"/>
                  <a:pt x="8765" y="229434"/>
                </a:cubicBezTo>
                <a:cubicBezTo>
                  <a:pt x="-34979" y="301401"/>
                  <a:pt x="92726" y="367017"/>
                  <a:pt x="220431" y="432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C054D-9E0C-594C-8701-09F300E1559A}"/>
              </a:ext>
            </a:extLst>
          </p:cNvPr>
          <p:cNvSpPr txBox="1"/>
          <p:nvPr/>
        </p:nvSpPr>
        <p:spPr>
          <a:xfrm>
            <a:off x="1524001" y="97232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F037B-FD82-884E-B0EC-CA56D2A0D4C5}"/>
              </a:ext>
            </a:extLst>
          </p:cNvPr>
          <p:cNvSpPr txBox="1"/>
          <p:nvPr/>
        </p:nvSpPr>
        <p:spPr>
          <a:xfrm>
            <a:off x="2284899" y="1567934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78A7F-3145-BE44-80C7-C1B60B0E3D62}"/>
              </a:ext>
            </a:extLst>
          </p:cNvPr>
          <p:cNvSpPr txBox="1"/>
          <p:nvPr/>
        </p:nvSpPr>
        <p:spPr>
          <a:xfrm>
            <a:off x="1524001" y="3066534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DB47F-88B6-DF4C-8ED9-4DF2F1BB5EB4}"/>
              </a:ext>
            </a:extLst>
          </p:cNvPr>
          <p:cNvSpPr txBox="1"/>
          <p:nvPr/>
        </p:nvSpPr>
        <p:spPr>
          <a:xfrm>
            <a:off x="796384" y="1518031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8EDFA-73CC-944D-B685-B908FEE99ADE}"/>
              </a:ext>
            </a:extLst>
          </p:cNvPr>
          <p:cNvSpPr txBox="1"/>
          <p:nvPr/>
        </p:nvSpPr>
        <p:spPr>
          <a:xfrm>
            <a:off x="1565784" y="1383037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8D3B3-8D43-CB42-8674-658BF33722C5}"/>
              </a:ext>
            </a:extLst>
          </p:cNvPr>
          <p:cNvSpPr txBox="1"/>
          <p:nvPr/>
        </p:nvSpPr>
        <p:spPr>
          <a:xfrm>
            <a:off x="1353851" y="862140"/>
            <a:ext cx="6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BFE3E-8EDD-BB47-8B01-7444CC1E8C84}"/>
              </a:ext>
            </a:extLst>
          </p:cNvPr>
          <p:cNvSpPr txBox="1"/>
          <p:nvPr/>
        </p:nvSpPr>
        <p:spPr>
          <a:xfrm>
            <a:off x="1384300" y="2246165"/>
            <a:ext cx="6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5E5FB4-994B-5243-AE30-758AC3A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597" y="66101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EE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6588AC-2200-CA4F-8488-3C6E1011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597" y="301197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OE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D75747-BCC5-1741-A91B-49EA569D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948" y="18473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EO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A056EB-323C-ED45-893E-A4DE070D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110" y="183423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OO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9F49D22-FF22-D34F-9B76-1C3EC0F2EE8B}"/>
              </a:ext>
            </a:extLst>
          </p:cNvPr>
          <p:cNvSpPr/>
          <p:nvPr/>
        </p:nvSpPr>
        <p:spPr>
          <a:xfrm>
            <a:off x="5218094" y="2346617"/>
            <a:ext cx="705394" cy="748937"/>
          </a:xfrm>
          <a:custGeom>
            <a:avLst/>
            <a:gdLst>
              <a:gd name="connsiteX0" fmla="*/ 0 w 705394"/>
              <a:gd name="connsiteY0" fmla="*/ 748937 h 748937"/>
              <a:gd name="connsiteX1" fmla="*/ 130628 w 705394"/>
              <a:gd name="connsiteY1" fmla="*/ 339634 h 748937"/>
              <a:gd name="connsiteX2" fmla="*/ 400594 w 705394"/>
              <a:gd name="connsiteY2" fmla="*/ 60960 h 748937"/>
              <a:gd name="connsiteX3" fmla="*/ 705394 w 705394"/>
              <a:gd name="connsiteY3" fmla="*/ 0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394" h="748937">
                <a:moveTo>
                  <a:pt x="0" y="748937"/>
                </a:moveTo>
                <a:cubicBezTo>
                  <a:pt x="31931" y="601617"/>
                  <a:pt x="63862" y="454297"/>
                  <a:pt x="130628" y="339634"/>
                </a:cubicBezTo>
                <a:cubicBezTo>
                  <a:pt x="197394" y="224971"/>
                  <a:pt x="304800" y="117566"/>
                  <a:pt x="400594" y="60960"/>
                </a:cubicBezTo>
                <a:cubicBezTo>
                  <a:pt x="496388" y="4354"/>
                  <a:pt x="600891" y="2177"/>
                  <a:pt x="70539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0C1B4B41-4436-0D4F-9ED6-8EA29378F5E4}"/>
              </a:ext>
            </a:extLst>
          </p:cNvPr>
          <p:cNvSpPr/>
          <p:nvPr/>
        </p:nvSpPr>
        <p:spPr>
          <a:xfrm>
            <a:off x="5287762" y="2442411"/>
            <a:ext cx="766355" cy="749775"/>
          </a:xfrm>
          <a:custGeom>
            <a:avLst/>
            <a:gdLst>
              <a:gd name="connsiteX0" fmla="*/ 766355 w 766355"/>
              <a:gd name="connsiteY0" fmla="*/ 0 h 749775"/>
              <a:gd name="connsiteX1" fmla="*/ 653143 w 766355"/>
              <a:gd name="connsiteY1" fmla="*/ 409303 h 749775"/>
              <a:gd name="connsiteX2" fmla="*/ 348343 w 766355"/>
              <a:gd name="connsiteY2" fmla="*/ 696686 h 749775"/>
              <a:gd name="connsiteX3" fmla="*/ 0 w 766355"/>
              <a:gd name="connsiteY3" fmla="*/ 748938 h 74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355" h="749775">
                <a:moveTo>
                  <a:pt x="766355" y="0"/>
                </a:moveTo>
                <a:cubicBezTo>
                  <a:pt x="744583" y="146594"/>
                  <a:pt x="722812" y="293189"/>
                  <a:pt x="653143" y="409303"/>
                </a:cubicBezTo>
                <a:cubicBezTo>
                  <a:pt x="583474" y="525417"/>
                  <a:pt x="457200" y="640080"/>
                  <a:pt x="348343" y="696686"/>
                </a:cubicBezTo>
                <a:cubicBezTo>
                  <a:pt x="239486" y="753292"/>
                  <a:pt x="119743" y="751115"/>
                  <a:pt x="0" y="74893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9B8D4B6-25D3-A242-AB4B-1062EC2D47BF}"/>
              </a:ext>
            </a:extLst>
          </p:cNvPr>
          <p:cNvSpPr/>
          <p:nvPr/>
        </p:nvSpPr>
        <p:spPr>
          <a:xfrm>
            <a:off x="4039663" y="1131321"/>
            <a:ext cx="705394" cy="748937"/>
          </a:xfrm>
          <a:custGeom>
            <a:avLst/>
            <a:gdLst>
              <a:gd name="connsiteX0" fmla="*/ 0 w 705394"/>
              <a:gd name="connsiteY0" fmla="*/ 748937 h 748937"/>
              <a:gd name="connsiteX1" fmla="*/ 130628 w 705394"/>
              <a:gd name="connsiteY1" fmla="*/ 339634 h 748937"/>
              <a:gd name="connsiteX2" fmla="*/ 400594 w 705394"/>
              <a:gd name="connsiteY2" fmla="*/ 60960 h 748937"/>
              <a:gd name="connsiteX3" fmla="*/ 705394 w 705394"/>
              <a:gd name="connsiteY3" fmla="*/ 0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394" h="748937">
                <a:moveTo>
                  <a:pt x="0" y="748937"/>
                </a:moveTo>
                <a:cubicBezTo>
                  <a:pt x="31931" y="601617"/>
                  <a:pt x="63862" y="454297"/>
                  <a:pt x="130628" y="339634"/>
                </a:cubicBezTo>
                <a:cubicBezTo>
                  <a:pt x="197394" y="224971"/>
                  <a:pt x="304800" y="117566"/>
                  <a:pt x="400594" y="60960"/>
                </a:cubicBezTo>
                <a:cubicBezTo>
                  <a:pt x="496388" y="4354"/>
                  <a:pt x="600891" y="2177"/>
                  <a:pt x="70539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A2D1DC2F-5F83-B84C-9911-6840D8C192C9}"/>
              </a:ext>
            </a:extLst>
          </p:cNvPr>
          <p:cNvSpPr/>
          <p:nvPr/>
        </p:nvSpPr>
        <p:spPr>
          <a:xfrm>
            <a:off x="4109332" y="1270617"/>
            <a:ext cx="747428" cy="706273"/>
          </a:xfrm>
          <a:custGeom>
            <a:avLst/>
            <a:gdLst>
              <a:gd name="connsiteX0" fmla="*/ 766355 w 766355"/>
              <a:gd name="connsiteY0" fmla="*/ 0 h 749775"/>
              <a:gd name="connsiteX1" fmla="*/ 653143 w 766355"/>
              <a:gd name="connsiteY1" fmla="*/ 409303 h 749775"/>
              <a:gd name="connsiteX2" fmla="*/ 348343 w 766355"/>
              <a:gd name="connsiteY2" fmla="*/ 696686 h 749775"/>
              <a:gd name="connsiteX3" fmla="*/ 0 w 766355"/>
              <a:gd name="connsiteY3" fmla="*/ 748938 h 74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355" h="749775">
                <a:moveTo>
                  <a:pt x="766355" y="0"/>
                </a:moveTo>
                <a:cubicBezTo>
                  <a:pt x="744583" y="146594"/>
                  <a:pt x="722812" y="293189"/>
                  <a:pt x="653143" y="409303"/>
                </a:cubicBezTo>
                <a:cubicBezTo>
                  <a:pt x="583474" y="525417"/>
                  <a:pt x="457200" y="640080"/>
                  <a:pt x="348343" y="696686"/>
                </a:cubicBezTo>
                <a:cubicBezTo>
                  <a:pt x="239486" y="753292"/>
                  <a:pt x="119743" y="751115"/>
                  <a:pt x="0" y="74893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C534141-B759-1F47-9658-11C004EB7C17}"/>
              </a:ext>
            </a:extLst>
          </p:cNvPr>
          <p:cNvSpPr/>
          <p:nvPr/>
        </p:nvSpPr>
        <p:spPr>
          <a:xfrm rot="16626905">
            <a:off x="5232090" y="1218966"/>
            <a:ext cx="705394" cy="748937"/>
          </a:xfrm>
          <a:custGeom>
            <a:avLst/>
            <a:gdLst>
              <a:gd name="connsiteX0" fmla="*/ 0 w 705394"/>
              <a:gd name="connsiteY0" fmla="*/ 748937 h 748937"/>
              <a:gd name="connsiteX1" fmla="*/ 130628 w 705394"/>
              <a:gd name="connsiteY1" fmla="*/ 339634 h 748937"/>
              <a:gd name="connsiteX2" fmla="*/ 400594 w 705394"/>
              <a:gd name="connsiteY2" fmla="*/ 60960 h 748937"/>
              <a:gd name="connsiteX3" fmla="*/ 705394 w 705394"/>
              <a:gd name="connsiteY3" fmla="*/ 0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394" h="748937">
                <a:moveTo>
                  <a:pt x="0" y="748937"/>
                </a:moveTo>
                <a:cubicBezTo>
                  <a:pt x="31931" y="601617"/>
                  <a:pt x="63862" y="454297"/>
                  <a:pt x="130628" y="339634"/>
                </a:cubicBezTo>
                <a:cubicBezTo>
                  <a:pt x="197394" y="224971"/>
                  <a:pt x="304800" y="117566"/>
                  <a:pt x="400594" y="60960"/>
                </a:cubicBezTo>
                <a:cubicBezTo>
                  <a:pt x="496388" y="4354"/>
                  <a:pt x="600891" y="2177"/>
                  <a:pt x="70539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9A51680-3E11-424E-8026-F3F252EE1076}"/>
              </a:ext>
            </a:extLst>
          </p:cNvPr>
          <p:cNvSpPr/>
          <p:nvPr/>
        </p:nvSpPr>
        <p:spPr>
          <a:xfrm rot="16200000">
            <a:off x="5333833" y="1080716"/>
            <a:ext cx="766355" cy="749775"/>
          </a:xfrm>
          <a:custGeom>
            <a:avLst/>
            <a:gdLst>
              <a:gd name="connsiteX0" fmla="*/ 766355 w 766355"/>
              <a:gd name="connsiteY0" fmla="*/ 0 h 749775"/>
              <a:gd name="connsiteX1" fmla="*/ 653143 w 766355"/>
              <a:gd name="connsiteY1" fmla="*/ 409303 h 749775"/>
              <a:gd name="connsiteX2" fmla="*/ 348343 w 766355"/>
              <a:gd name="connsiteY2" fmla="*/ 696686 h 749775"/>
              <a:gd name="connsiteX3" fmla="*/ 0 w 766355"/>
              <a:gd name="connsiteY3" fmla="*/ 748938 h 74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355" h="749775">
                <a:moveTo>
                  <a:pt x="766355" y="0"/>
                </a:moveTo>
                <a:cubicBezTo>
                  <a:pt x="744583" y="146594"/>
                  <a:pt x="722812" y="293189"/>
                  <a:pt x="653143" y="409303"/>
                </a:cubicBezTo>
                <a:cubicBezTo>
                  <a:pt x="583474" y="525417"/>
                  <a:pt x="457200" y="640080"/>
                  <a:pt x="348343" y="696686"/>
                </a:cubicBezTo>
                <a:cubicBezTo>
                  <a:pt x="239486" y="753292"/>
                  <a:pt x="119743" y="751115"/>
                  <a:pt x="0" y="74893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500A165-E9CD-544D-9B00-1254A8A9D37B}"/>
              </a:ext>
            </a:extLst>
          </p:cNvPr>
          <p:cNvSpPr/>
          <p:nvPr/>
        </p:nvSpPr>
        <p:spPr>
          <a:xfrm rot="16042290">
            <a:off x="3967493" y="2458242"/>
            <a:ext cx="705394" cy="748937"/>
          </a:xfrm>
          <a:custGeom>
            <a:avLst/>
            <a:gdLst>
              <a:gd name="connsiteX0" fmla="*/ 0 w 705394"/>
              <a:gd name="connsiteY0" fmla="*/ 748937 h 748937"/>
              <a:gd name="connsiteX1" fmla="*/ 130628 w 705394"/>
              <a:gd name="connsiteY1" fmla="*/ 339634 h 748937"/>
              <a:gd name="connsiteX2" fmla="*/ 400594 w 705394"/>
              <a:gd name="connsiteY2" fmla="*/ 60960 h 748937"/>
              <a:gd name="connsiteX3" fmla="*/ 705394 w 705394"/>
              <a:gd name="connsiteY3" fmla="*/ 0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394" h="748937">
                <a:moveTo>
                  <a:pt x="0" y="748937"/>
                </a:moveTo>
                <a:cubicBezTo>
                  <a:pt x="31931" y="601617"/>
                  <a:pt x="63862" y="454297"/>
                  <a:pt x="130628" y="339634"/>
                </a:cubicBezTo>
                <a:cubicBezTo>
                  <a:pt x="197394" y="224971"/>
                  <a:pt x="304800" y="117566"/>
                  <a:pt x="400594" y="60960"/>
                </a:cubicBezTo>
                <a:cubicBezTo>
                  <a:pt x="496388" y="4354"/>
                  <a:pt x="600891" y="2177"/>
                  <a:pt x="70539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BEE72AB-A1D5-5345-A46A-5F4298C0CBC3}"/>
              </a:ext>
            </a:extLst>
          </p:cNvPr>
          <p:cNvSpPr/>
          <p:nvPr/>
        </p:nvSpPr>
        <p:spPr>
          <a:xfrm rot="15780807">
            <a:off x="4053597" y="2374567"/>
            <a:ext cx="766355" cy="749775"/>
          </a:xfrm>
          <a:custGeom>
            <a:avLst/>
            <a:gdLst>
              <a:gd name="connsiteX0" fmla="*/ 766355 w 766355"/>
              <a:gd name="connsiteY0" fmla="*/ 0 h 749775"/>
              <a:gd name="connsiteX1" fmla="*/ 653143 w 766355"/>
              <a:gd name="connsiteY1" fmla="*/ 409303 h 749775"/>
              <a:gd name="connsiteX2" fmla="*/ 348343 w 766355"/>
              <a:gd name="connsiteY2" fmla="*/ 696686 h 749775"/>
              <a:gd name="connsiteX3" fmla="*/ 0 w 766355"/>
              <a:gd name="connsiteY3" fmla="*/ 748938 h 74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355" h="749775">
                <a:moveTo>
                  <a:pt x="766355" y="0"/>
                </a:moveTo>
                <a:cubicBezTo>
                  <a:pt x="744583" y="146594"/>
                  <a:pt x="722812" y="293189"/>
                  <a:pt x="653143" y="409303"/>
                </a:cubicBezTo>
                <a:cubicBezTo>
                  <a:pt x="583474" y="525417"/>
                  <a:pt x="457200" y="640080"/>
                  <a:pt x="348343" y="696686"/>
                </a:cubicBezTo>
                <a:cubicBezTo>
                  <a:pt x="239486" y="753292"/>
                  <a:pt x="119743" y="751115"/>
                  <a:pt x="0" y="74893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9FB321C3-20FE-E343-AAF5-0DD02E2E6E8F}"/>
              </a:ext>
            </a:extLst>
          </p:cNvPr>
          <p:cNvSpPr/>
          <p:nvPr/>
        </p:nvSpPr>
        <p:spPr>
          <a:xfrm>
            <a:off x="4503304" y="407618"/>
            <a:ext cx="1012185" cy="432634"/>
          </a:xfrm>
          <a:custGeom>
            <a:avLst/>
            <a:gdLst>
              <a:gd name="connsiteX0" fmla="*/ 804631 w 1012185"/>
              <a:gd name="connsiteY0" fmla="*/ 398767 h 432634"/>
              <a:gd name="connsiteX1" fmla="*/ 999365 w 1012185"/>
              <a:gd name="connsiteY1" fmla="*/ 161700 h 432634"/>
              <a:gd name="connsiteX2" fmla="*/ 482898 w 1012185"/>
              <a:gd name="connsiteY2" fmla="*/ 834 h 432634"/>
              <a:gd name="connsiteX3" fmla="*/ 8765 w 1012185"/>
              <a:gd name="connsiteY3" fmla="*/ 229434 h 432634"/>
              <a:gd name="connsiteX4" fmla="*/ 220431 w 1012185"/>
              <a:gd name="connsiteY4" fmla="*/ 432634 h 43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85" h="432634">
                <a:moveTo>
                  <a:pt x="804631" y="398767"/>
                </a:moveTo>
                <a:cubicBezTo>
                  <a:pt x="928809" y="313394"/>
                  <a:pt x="1052987" y="228022"/>
                  <a:pt x="999365" y="161700"/>
                </a:cubicBezTo>
                <a:cubicBezTo>
                  <a:pt x="945743" y="95378"/>
                  <a:pt x="647998" y="-10455"/>
                  <a:pt x="482898" y="834"/>
                </a:cubicBezTo>
                <a:cubicBezTo>
                  <a:pt x="317798" y="12123"/>
                  <a:pt x="52509" y="157467"/>
                  <a:pt x="8765" y="229434"/>
                </a:cubicBezTo>
                <a:cubicBezTo>
                  <a:pt x="-34979" y="301401"/>
                  <a:pt x="92726" y="367017"/>
                  <a:pt x="220431" y="432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92C60A11-8A66-1840-9B98-E1DDF344EB50}"/>
              </a:ext>
            </a:extLst>
          </p:cNvPr>
          <p:cNvSpPr/>
          <p:nvPr/>
        </p:nvSpPr>
        <p:spPr>
          <a:xfrm rot="5749444">
            <a:off x="6032965" y="1964241"/>
            <a:ext cx="1012185" cy="432634"/>
          </a:xfrm>
          <a:custGeom>
            <a:avLst/>
            <a:gdLst>
              <a:gd name="connsiteX0" fmla="*/ 804631 w 1012185"/>
              <a:gd name="connsiteY0" fmla="*/ 398767 h 432634"/>
              <a:gd name="connsiteX1" fmla="*/ 999365 w 1012185"/>
              <a:gd name="connsiteY1" fmla="*/ 161700 h 432634"/>
              <a:gd name="connsiteX2" fmla="*/ 482898 w 1012185"/>
              <a:gd name="connsiteY2" fmla="*/ 834 h 432634"/>
              <a:gd name="connsiteX3" fmla="*/ 8765 w 1012185"/>
              <a:gd name="connsiteY3" fmla="*/ 229434 h 432634"/>
              <a:gd name="connsiteX4" fmla="*/ 220431 w 1012185"/>
              <a:gd name="connsiteY4" fmla="*/ 432634 h 43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85" h="432634">
                <a:moveTo>
                  <a:pt x="804631" y="398767"/>
                </a:moveTo>
                <a:cubicBezTo>
                  <a:pt x="928809" y="313394"/>
                  <a:pt x="1052987" y="228022"/>
                  <a:pt x="999365" y="161700"/>
                </a:cubicBezTo>
                <a:cubicBezTo>
                  <a:pt x="945743" y="95378"/>
                  <a:pt x="647998" y="-10455"/>
                  <a:pt x="482898" y="834"/>
                </a:cubicBezTo>
                <a:cubicBezTo>
                  <a:pt x="317798" y="12123"/>
                  <a:pt x="52509" y="157467"/>
                  <a:pt x="8765" y="229434"/>
                </a:cubicBezTo>
                <a:cubicBezTo>
                  <a:pt x="-34979" y="301401"/>
                  <a:pt x="92726" y="367017"/>
                  <a:pt x="220431" y="432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DF8B6FD6-0A60-DF4E-B85D-3CB6CDF0BB03}"/>
              </a:ext>
            </a:extLst>
          </p:cNvPr>
          <p:cNvSpPr/>
          <p:nvPr/>
        </p:nvSpPr>
        <p:spPr>
          <a:xfrm rot="10800000">
            <a:off x="4503309" y="3447758"/>
            <a:ext cx="1012185" cy="432634"/>
          </a:xfrm>
          <a:custGeom>
            <a:avLst/>
            <a:gdLst>
              <a:gd name="connsiteX0" fmla="*/ 804631 w 1012185"/>
              <a:gd name="connsiteY0" fmla="*/ 398767 h 432634"/>
              <a:gd name="connsiteX1" fmla="*/ 999365 w 1012185"/>
              <a:gd name="connsiteY1" fmla="*/ 161700 h 432634"/>
              <a:gd name="connsiteX2" fmla="*/ 482898 w 1012185"/>
              <a:gd name="connsiteY2" fmla="*/ 834 h 432634"/>
              <a:gd name="connsiteX3" fmla="*/ 8765 w 1012185"/>
              <a:gd name="connsiteY3" fmla="*/ 229434 h 432634"/>
              <a:gd name="connsiteX4" fmla="*/ 220431 w 1012185"/>
              <a:gd name="connsiteY4" fmla="*/ 432634 h 43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85" h="432634">
                <a:moveTo>
                  <a:pt x="804631" y="398767"/>
                </a:moveTo>
                <a:cubicBezTo>
                  <a:pt x="928809" y="313394"/>
                  <a:pt x="1052987" y="228022"/>
                  <a:pt x="999365" y="161700"/>
                </a:cubicBezTo>
                <a:cubicBezTo>
                  <a:pt x="945743" y="95378"/>
                  <a:pt x="647998" y="-10455"/>
                  <a:pt x="482898" y="834"/>
                </a:cubicBezTo>
                <a:cubicBezTo>
                  <a:pt x="317798" y="12123"/>
                  <a:pt x="52509" y="157467"/>
                  <a:pt x="8765" y="229434"/>
                </a:cubicBezTo>
                <a:cubicBezTo>
                  <a:pt x="-34979" y="301401"/>
                  <a:pt x="92726" y="367017"/>
                  <a:pt x="220431" y="432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D22269-58E4-3C46-AA79-331139089970}"/>
              </a:ext>
            </a:extLst>
          </p:cNvPr>
          <p:cNvSpPr/>
          <p:nvPr/>
        </p:nvSpPr>
        <p:spPr>
          <a:xfrm rot="16375834">
            <a:off x="2964452" y="1939259"/>
            <a:ext cx="1012185" cy="432634"/>
          </a:xfrm>
          <a:custGeom>
            <a:avLst/>
            <a:gdLst>
              <a:gd name="connsiteX0" fmla="*/ 804631 w 1012185"/>
              <a:gd name="connsiteY0" fmla="*/ 398767 h 432634"/>
              <a:gd name="connsiteX1" fmla="*/ 999365 w 1012185"/>
              <a:gd name="connsiteY1" fmla="*/ 161700 h 432634"/>
              <a:gd name="connsiteX2" fmla="*/ 482898 w 1012185"/>
              <a:gd name="connsiteY2" fmla="*/ 834 h 432634"/>
              <a:gd name="connsiteX3" fmla="*/ 8765 w 1012185"/>
              <a:gd name="connsiteY3" fmla="*/ 229434 h 432634"/>
              <a:gd name="connsiteX4" fmla="*/ 220431 w 1012185"/>
              <a:gd name="connsiteY4" fmla="*/ 432634 h 43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85" h="432634">
                <a:moveTo>
                  <a:pt x="804631" y="398767"/>
                </a:moveTo>
                <a:cubicBezTo>
                  <a:pt x="928809" y="313394"/>
                  <a:pt x="1052987" y="228022"/>
                  <a:pt x="999365" y="161700"/>
                </a:cubicBezTo>
                <a:cubicBezTo>
                  <a:pt x="945743" y="95378"/>
                  <a:pt x="647998" y="-10455"/>
                  <a:pt x="482898" y="834"/>
                </a:cubicBezTo>
                <a:cubicBezTo>
                  <a:pt x="317798" y="12123"/>
                  <a:pt x="52509" y="157467"/>
                  <a:pt x="8765" y="229434"/>
                </a:cubicBezTo>
                <a:cubicBezTo>
                  <a:pt x="-34979" y="301401"/>
                  <a:pt x="92726" y="367017"/>
                  <a:pt x="220431" y="432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302E20-B377-054B-B1BC-45529163ABED}"/>
              </a:ext>
            </a:extLst>
          </p:cNvPr>
          <p:cNvSpPr txBox="1"/>
          <p:nvPr/>
        </p:nvSpPr>
        <p:spPr>
          <a:xfrm>
            <a:off x="4774190" y="9723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F6CE2-9446-8C40-BBE8-63C7242FA520}"/>
              </a:ext>
            </a:extLst>
          </p:cNvPr>
          <p:cNvSpPr txBox="1"/>
          <p:nvPr/>
        </p:nvSpPr>
        <p:spPr>
          <a:xfrm>
            <a:off x="6681416" y="1960934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644093-3798-6A47-B8CF-96B41065572F}"/>
              </a:ext>
            </a:extLst>
          </p:cNvPr>
          <p:cNvSpPr txBox="1"/>
          <p:nvPr/>
        </p:nvSpPr>
        <p:spPr>
          <a:xfrm>
            <a:off x="4764666" y="385754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A’B’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B09750-A0D3-2E41-A7F7-F1D81BEEFA22}"/>
              </a:ext>
            </a:extLst>
          </p:cNvPr>
          <p:cNvSpPr txBox="1"/>
          <p:nvPr/>
        </p:nvSpPr>
        <p:spPr>
          <a:xfrm>
            <a:off x="2758490" y="1954190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AC1E66-6B5F-124F-A4E4-5EAC15D6DCF5}"/>
              </a:ext>
            </a:extLst>
          </p:cNvPr>
          <p:cNvSpPr txBox="1"/>
          <p:nvPr/>
        </p:nvSpPr>
        <p:spPr>
          <a:xfrm>
            <a:off x="5873948" y="1026510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254A59-0770-B147-B0B2-79516137A104}"/>
              </a:ext>
            </a:extLst>
          </p:cNvPr>
          <p:cNvSpPr txBox="1"/>
          <p:nvPr/>
        </p:nvSpPr>
        <p:spPr>
          <a:xfrm>
            <a:off x="4948161" y="1594093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CDE3AA-8446-124B-9469-35CBCDDA1828}"/>
              </a:ext>
            </a:extLst>
          </p:cNvPr>
          <p:cNvSpPr txBox="1"/>
          <p:nvPr/>
        </p:nvSpPr>
        <p:spPr>
          <a:xfrm>
            <a:off x="4352284" y="1436304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2CF0A12-C08E-8B41-9C9C-F71775A2A932}"/>
              </a:ext>
            </a:extLst>
          </p:cNvPr>
          <p:cNvSpPr/>
          <p:nvPr/>
        </p:nvSpPr>
        <p:spPr>
          <a:xfrm>
            <a:off x="4164738" y="1943686"/>
            <a:ext cx="1701800" cy="182065"/>
          </a:xfrm>
          <a:custGeom>
            <a:avLst/>
            <a:gdLst>
              <a:gd name="connsiteX0" fmla="*/ 0 w 1701800"/>
              <a:gd name="connsiteY0" fmla="*/ 182065 h 182065"/>
              <a:gd name="connsiteX1" fmla="*/ 397934 w 1701800"/>
              <a:gd name="connsiteY1" fmla="*/ 21198 h 182065"/>
              <a:gd name="connsiteX2" fmla="*/ 905934 w 1701800"/>
              <a:gd name="connsiteY2" fmla="*/ 4265 h 182065"/>
              <a:gd name="connsiteX3" fmla="*/ 1397000 w 1701800"/>
              <a:gd name="connsiteY3" fmla="*/ 12731 h 182065"/>
              <a:gd name="connsiteX4" fmla="*/ 1701800 w 1701800"/>
              <a:gd name="connsiteY4" fmla="*/ 131265 h 182065"/>
              <a:gd name="connsiteX5" fmla="*/ 1701800 w 1701800"/>
              <a:gd name="connsiteY5" fmla="*/ 131265 h 182065"/>
              <a:gd name="connsiteX6" fmla="*/ 1684867 w 1701800"/>
              <a:gd name="connsiteY6" fmla="*/ 131265 h 1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0" h="182065">
                <a:moveTo>
                  <a:pt x="0" y="182065"/>
                </a:moveTo>
                <a:cubicBezTo>
                  <a:pt x="123472" y="116448"/>
                  <a:pt x="246945" y="50831"/>
                  <a:pt x="397934" y="21198"/>
                </a:cubicBezTo>
                <a:cubicBezTo>
                  <a:pt x="548923" y="-8435"/>
                  <a:pt x="905934" y="4265"/>
                  <a:pt x="905934" y="4265"/>
                </a:cubicBezTo>
                <a:cubicBezTo>
                  <a:pt x="1072445" y="2854"/>
                  <a:pt x="1264356" y="-8436"/>
                  <a:pt x="1397000" y="12731"/>
                </a:cubicBezTo>
                <a:cubicBezTo>
                  <a:pt x="1529644" y="33898"/>
                  <a:pt x="1701800" y="131265"/>
                  <a:pt x="1701800" y="131265"/>
                </a:cubicBezTo>
                <a:lnTo>
                  <a:pt x="1701800" y="131265"/>
                </a:lnTo>
                <a:lnTo>
                  <a:pt x="1684867" y="13126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6376BCFE-CD60-504A-AF00-1FB60221DD13}"/>
              </a:ext>
            </a:extLst>
          </p:cNvPr>
          <p:cNvSpPr/>
          <p:nvPr/>
        </p:nvSpPr>
        <p:spPr>
          <a:xfrm rot="10800000">
            <a:off x="4152208" y="2206019"/>
            <a:ext cx="1701800" cy="182065"/>
          </a:xfrm>
          <a:custGeom>
            <a:avLst/>
            <a:gdLst>
              <a:gd name="connsiteX0" fmla="*/ 0 w 1701800"/>
              <a:gd name="connsiteY0" fmla="*/ 182065 h 182065"/>
              <a:gd name="connsiteX1" fmla="*/ 397934 w 1701800"/>
              <a:gd name="connsiteY1" fmla="*/ 21198 h 182065"/>
              <a:gd name="connsiteX2" fmla="*/ 905934 w 1701800"/>
              <a:gd name="connsiteY2" fmla="*/ 4265 h 182065"/>
              <a:gd name="connsiteX3" fmla="*/ 1397000 w 1701800"/>
              <a:gd name="connsiteY3" fmla="*/ 12731 h 182065"/>
              <a:gd name="connsiteX4" fmla="*/ 1701800 w 1701800"/>
              <a:gd name="connsiteY4" fmla="*/ 131265 h 182065"/>
              <a:gd name="connsiteX5" fmla="*/ 1701800 w 1701800"/>
              <a:gd name="connsiteY5" fmla="*/ 131265 h 182065"/>
              <a:gd name="connsiteX6" fmla="*/ 1684867 w 1701800"/>
              <a:gd name="connsiteY6" fmla="*/ 131265 h 1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0" h="182065">
                <a:moveTo>
                  <a:pt x="0" y="182065"/>
                </a:moveTo>
                <a:cubicBezTo>
                  <a:pt x="123472" y="116448"/>
                  <a:pt x="246945" y="50831"/>
                  <a:pt x="397934" y="21198"/>
                </a:cubicBezTo>
                <a:cubicBezTo>
                  <a:pt x="548923" y="-8435"/>
                  <a:pt x="905934" y="4265"/>
                  <a:pt x="905934" y="4265"/>
                </a:cubicBezTo>
                <a:cubicBezTo>
                  <a:pt x="1072445" y="2854"/>
                  <a:pt x="1264356" y="-8436"/>
                  <a:pt x="1397000" y="12731"/>
                </a:cubicBezTo>
                <a:cubicBezTo>
                  <a:pt x="1529644" y="33898"/>
                  <a:pt x="1701800" y="131265"/>
                  <a:pt x="1701800" y="131265"/>
                </a:cubicBezTo>
                <a:lnTo>
                  <a:pt x="1701800" y="131265"/>
                </a:lnTo>
                <a:lnTo>
                  <a:pt x="1684867" y="13126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90EF0EE-500E-3641-99AB-29954C8D79FC}"/>
              </a:ext>
            </a:extLst>
          </p:cNvPr>
          <p:cNvSpPr/>
          <p:nvPr/>
        </p:nvSpPr>
        <p:spPr>
          <a:xfrm rot="16421235">
            <a:off x="4090042" y="2047823"/>
            <a:ext cx="1701800" cy="182065"/>
          </a:xfrm>
          <a:custGeom>
            <a:avLst/>
            <a:gdLst>
              <a:gd name="connsiteX0" fmla="*/ 0 w 1701800"/>
              <a:gd name="connsiteY0" fmla="*/ 182065 h 182065"/>
              <a:gd name="connsiteX1" fmla="*/ 397934 w 1701800"/>
              <a:gd name="connsiteY1" fmla="*/ 21198 h 182065"/>
              <a:gd name="connsiteX2" fmla="*/ 905934 w 1701800"/>
              <a:gd name="connsiteY2" fmla="*/ 4265 h 182065"/>
              <a:gd name="connsiteX3" fmla="*/ 1397000 w 1701800"/>
              <a:gd name="connsiteY3" fmla="*/ 12731 h 182065"/>
              <a:gd name="connsiteX4" fmla="*/ 1701800 w 1701800"/>
              <a:gd name="connsiteY4" fmla="*/ 131265 h 182065"/>
              <a:gd name="connsiteX5" fmla="*/ 1701800 w 1701800"/>
              <a:gd name="connsiteY5" fmla="*/ 131265 h 182065"/>
              <a:gd name="connsiteX6" fmla="*/ 1684867 w 1701800"/>
              <a:gd name="connsiteY6" fmla="*/ 131265 h 1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0" h="182065">
                <a:moveTo>
                  <a:pt x="0" y="182065"/>
                </a:moveTo>
                <a:cubicBezTo>
                  <a:pt x="123472" y="116448"/>
                  <a:pt x="246945" y="50831"/>
                  <a:pt x="397934" y="21198"/>
                </a:cubicBezTo>
                <a:cubicBezTo>
                  <a:pt x="548923" y="-8435"/>
                  <a:pt x="905934" y="4265"/>
                  <a:pt x="905934" y="4265"/>
                </a:cubicBezTo>
                <a:cubicBezTo>
                  <a:pt x="1072445" y="2854"/>
                  <a:pt x="1264356" y="-8436"/>
                  <a:pt x="1397000" y="12731"/>
                </a:cubicBezTo>
                <a:cubicBezTo>
                  <a:pt x="1529644" y="33898"/>
                  <a:pt x="1701800" y="131265"/>
                  <a:pt x="1701800" y="131265"/>
                </a:cubicBezTo>
                <a:lnTo>
                  <a:pt x="1701800" y="131265"/>
                </a:lnTo>
                <a:lnTo>
                  <a:pt x="1684867" y="13126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773107A0-EEFA-0D4F-98EB-D4EE85D3F8C1}"/>
              </a:ext>
            </a:extLst>
          </p:cNvPr>
          <p:cNvSpPr/>
          <p:nvPr/>
        </p:nvSpPr>
        <p:spPr>
          <a:xfrm rot="5400000">
            <a:off x="4316036" y="2069707"/>
            <a:ext cx="1701800" cy="182065"/>
          </a:xfrm>
          <a:custGeom>
            <a:avLst/>
            <a:gdLst>
              <a:gd name="connsiteX0" fmla="*/ 0 w 1701800"/>
              <a:gd name="connsiteY0" fmla="*/ 182065 h 182065"/>
              <a:gd name="connsiteX1" fmla="*/ 397934 w 1701800"/>
              <a:gd name="connsiteY1" fmla="*/ 21198 h 182065"/>
              <a:gd name="connsiteX2" fmla="*/ 905934 w 1701800"/>
              <a:gd name="connsiteY2" fmla="*/ 4265 h 182065"/>
              <a:gd name="connsiteX3" fmla="*/ 1397000 w 1701800"/>
              <a:gd name="connsiteY3" fmla="*/ 12731 h 182065"/>
              <a:gd name="connsiteX4" fmla="*/ 1701800 w 1701800"/>
              <a:gd name="connsiteY4" fmla="*/ 131265 h 182065"/>
              <a:gd name="connsiteX5" fmla="*/ 1701800 w 1701800"/>
              <a:gd name="connsiteY5" fmla="*/ 131265 h 182065"/>
              <a:gd name="connsiteX6" fmla="*/ 1684867 w 1701800"/>
              <a:gd name="connsiteY6" fmla="*/ 131265 h 1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0" h="182065">
                <a:moveTo>
                  <a:pt x="0" y="182065"/>
                </a:moveTo>
                <a:cubicBezTo>
                  <a:pt x="123472" y="116448"/>
                  <a:pt x="246945" y="50831"/>
                  <a:pt x="397934" y="21198"/>
                </a:cubicBezTo>
                <a:cubicBezTo>
                  <a:pt x="548923" y="-8435"/>
                  <a:pt x="905934" y="4265"/>
                  <a:pt x="905934" y="4265"/>
                </a:cubicBezTo>
                <a:cubicBezTo>
                  <a:pt x="1072445" y="2854"/>
                  <a:pt x="1264356" y="-8436"/>
                  <a:pt x="1397000" y="12731"/>
                </a:cubicBezTo>
                <a:cubicBezTo>
                  <a:pt x="1529644" y="33898"/>
                  <a:pt x="1701800" y="131265"/>
                  <a:pt x="1701800" y="131265"/>
                </a:cubicBezTo>
                <a:lnTo>
                  <a:pt x="1701800" y="131265"/>
                </a:lnTo>
                <a:lnTo>
                  <a:pt x="1684867" y="13126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FB72AD-C772-8042-95FF-13B08C4AB4F3}"/>
              </a:ext>
            </a:extLst>
          </p:cNvPr>
          <p:cNvSpPr txBox="1"/>
          <p:nvPr/>
        </p:nvSpPr>
        <p:spPr>
          <a:xfrm>
            <a:off x="5358951" y="14320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65666C-5A75-824B-85AA-4680B7B467D8}"/>
              </a:ext>
            </a:extLst>
          </p:cNvPr>
          <p:cNvSpPr txBox="1"/>
          <p:nvPr/>
        </p:nvSpPr>
        <p:spPr>
          <a:xfrm>
            <a:off x="5838779" y="2765974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58FFD3-0A47-574B-A1D2-CBA0B4C23896}"/>
              </a:ext>
            </a:extLst>
          </p:cNvPr>
          <p:cNvSpPr txBox="1"/>
          <p:nvPr/>
        </p:nvSpPr>
        <p:spPr>
          <a:xfrm>
            <a:off x="5365978" y="2462213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EC06ED-3B6E-4046-B849-5EC8B8179E6E}"/>
              </a:ext>
            </a:extLst>
          </p:cNvPr>
          <p:cNvSpPr txBox="1"/>
          <p:nvPr/>
        </p:nvSpPr>
        <p:spPr>
          <a:xfrm>
            <a:off x="3890189" y="1074974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00DA16-D50F-0840-8F76-27E80A97CB59}"/>
              </a:ext>
            </a:extLst>
          </p:cNvPr>
          <p:cNvSpPr txBox="1"/>
          <p:nvPr/>
        </p:nvSpPr>
        <p:spPr>
          <a:xfrm>
            <a:off x="4287508" y="2068193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AB’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9364FD-3FAC-C043-AEED-ED3CE14F66EB}"/>
              </a:ext>
            </a:extLst>
          </p:cNvPr>
          <p:cNvSpPr txBox="1"/>
          <p:nvPr/>
        </p:nvSpPr>
        <p:spPr>
          <a:xfrm>
            <a:off x="4743074" y="246653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AB’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57BDDB-3457-3C44-B268-FB6F8A495F68}"/>
              </a:ext>
            </a:extLst>
          </p:cNvPr>
          <p:cNvSpPr txBox="1"/>
          <p:nvPr/>
        </p:nvSpPr>
        <p:spPr>
          <a:xfrm>
            <a:off x="5201418" y="1976190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AB’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EEABEA-2A32-1246-9A32-36CF6C3B841C}"/>
              </a:ext>
            </a:extLst>
          </p:cNvPr>
          <p:cNvSpPr txBox="1"/>
          <p:nvPr/>
        </p:nvSpPr>
        <p:spPr>
          <a:xfrm>
            <a:off x="3791512" y="288854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DD3200-0F5D-EC4B-9C9C-035400C5A3C8}"/>
              </a:ext>
            </a:extLst>
          </p:cNvPr>
          <p:cNvSpPr txBox="1"/>
          <p:nvPr/>
        </p:nvSpPr>
        <p:spPr>
          <a:xfrm>
            <a:off x="4215067" y="2482243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8E9C5-B507-294F-A79C-95D527CF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09" y="680209"/>
            <a:ext cx="3556000" cy="219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1CE90-9227-1442-8652-81ECCEE9ABAD}"/>
              </a:ext>
            </a:extLst>
          </p:cNvPr>
          <p:cNvSpPr txBox="1"/>
          <p:nvPr/>
        </p:nvSpPr>
        <p:spPr>
          <a:xfrm>
            <a:off x="10750378" y="2112386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4C7179-7144-D041-BABE-B0F20DFE7438}"/>
              </a:ext>
            </a:extLst>
          </p:cNvPr>
          <p:cNvSpPr txBox="1"/>
          <p:nvPr/>
        </p:nvSpPr>
        <p:spPr>
          <a:xfrm>
            <a:off x="9366530" y="1927720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337424-0324-4744-BA98-00437C761EF4}"/>
              </a:ext>
            </a:extLst>
          </p:cNvPr>
          <p:cNvSpPr txBox="1"/>
          <p:nvPr/>
        </p:nvSpPr>
        <p:spPr>
          <a:xfrm>
            <a:off x="8884507" y="862140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17338B-2B14-F649-8BBD-CEB45F96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4" y="4323146"/>
            <a:ext cx="3975100" cy="2197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5DD998-24FA-D947-805A-09C3773E22CA}"/>
              </a:ext>
            </a:extLst>
          </p:cNvPr>
          <p:cNvSpPr txBox="1"/>
          <p:nvPr/>
        </p:nvSpPr>
        <p:spPr>
          <a:xfrm>
            <a:off x="619983" y="396776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。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EB432E-7A0D-A54E-884E-78ED9F1CCCCD}"/>
              </a:ext>
            </a:extLst>
          </p:cNvPr>
          <p:cNvSpPr txBox="1"/>
          <p:nvPr/>
        </p:nvSpPr>
        <p:spPr>
          <a:xfrm>
            <a:off x="7859557" y="4076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16.4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7B113F-EEF8-AF43-8FA6-58D046D101AF}"/>
              </a:ext>
            </a:extLst>
          </p:cNvPr>
          <p:cNvSpPr txBox="1"/>
          <p:nvPr/>
        </p:nvSpPr>
        <p:spPr>
          <a:xfrm>
            <a:off x="7433028" y="354700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16.11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11524F-7E60-EF48-A9DF-6BB01A320750}"/>
              </a:ext>
            </a:extLst>
          </p:cNvPr>
          <p:cNvSpPr txBox="1"/>
          <p:nvPr/>
        </p:nvSpPr>
        <p:spPr>
          <a:xfrm>
            <a:off x="4080744" y="5416449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55C208-861F-094C-98FD-DB53F7B4F14F}"/>
              </a:ext>
            </a:extLst>
          </p:cNvPr>
          <p:cNvSpPr txBox="1"/>
          <p:nvPr/>
        </p:nvSpPr>
        <p:spPr>
          <a:xfrm>
            <a:off x="2737334" y="5436530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C15FA7-CCFC-6249-80E9-BFEDBB00C977}"/>
              </a:ext>
            </a:extLst>
          </p:cNvPr>
          <p:cNvSpPr txBox="1"/>
          <p:nvPr/>
        </p:nvSpPr>
        <p:spPr>
          <a:xfrm>
            <a:off x="2299949" y="4450424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F22BD8-F964-B249-9E6E-D3ACCBF43037}"/>
              </a:ext>
            </a:extLst>
          </p:cNvPr>
          <p:cNvSpPr txBox="1"/>
          <p:nvPr/>
        </p:nvSpPr>
        <p:spPr>
          <a:xfrm>
            <a:off x="942553" y="4410813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 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B05573-4674-5040-B987-3AE4A0E13483}"/>
              </a:ext>
            </a:extLst>
          </p:cNvPr>
          <p:cNvSpPr txBox="1"/>
          <p:nvPr/>
        </p:nvSpPr>
        <p:spPr>
          <a:xfrm>
            <a:off x="2589999" y="3957371"/>
            <a:ext cx="7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r>
              <a:rPr lang="en-US" dirty="0"/>
              <a:t> 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C8FED6-E541-6845-99A9-B14B27DD49A5}"/>
              </a:ext>
            </a:extLst>
          </p:cNvPr>
          <p:cNvSpPr txBox="1"/>
          <p:nvPr/>
        </p:nvSpPr>
        <p:spPr>
          <a:xfrm>
            <a:off x="9569353" y="373761"/>
            <a:ext cx="7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r>
              <a:rPr lang="en-US" dirty="0"/>
              <a:t> 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4EA789-4DFE-BD47-94B8-25F54D5C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28" y="4046546"/>
            <a:ext cx="6479253" cy="231265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234CEDB-7C0C-FF49-955E-65F211534E51}"/>
              </a:ext>
            </a:extLst>
          </p:cNvPr>
          <p:cNvSpPr txBox="1"/>
          <p:nvPr/>
        </p:nvSpPr>
        <p:spPr>
          <a:xfrm>
            <a:off x="9454666" y="5638265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718668-AF48-5242-9D67-CA2AA3176DAF}"/>
              </a:ext>
            </a:extLst>
          </p:cNvPr>
          <p:cNvSpPr txBox="1"/>
          <p:nvPr/>
        </p:nvSpPr>
        <p:spPr>
          <a:xfrm>
            <a:off x="9959610" y="4727025"/>
            <a:ext cx="7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r>
              <a:rPr lang="en-US" dirty="0"/>
              <a:t> ns</a:t>
            </a:r>
          </a:p>
        </p:txBody>
      </p:sp>
    </p:spTree>
    <p:extLst>
      <p:ext uri="{BB962C8B-B14F-4D97-AF65-F5344CB8AC3E}">
        <p14:creationId xmlns:p14="http://schemas.microsoft.com/office/powerpoint/2010/main" val="1096325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65859"/>
              </p:ext>
            </p:extLst>
          </p:nvPr>
        </p:nvGraphicFramePr>
        <p:xfrm>
          <a:off x="57287" y="121355"/>
          <a:ext cx="1361688" cy="19156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082"/>
              </p:ext>
            </p:extLst>
          </p:nvPr>
        </p:nvGraphicFramePr>
        <p:xfrm>
          <a:off x="1546576" y="121352"/>
          <a:ext cx="1339116" cy="19156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48455"/>
              </p:ext>
            </p:extLst>
          </p:nvPr>
        </p:nvGraphicFramePr>
        <p:xfrm>
          <a:off x="2972803" y="121355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 flipH="1" flipV="1">
            <a:off x="3130516" y="139572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3372418">
            <a:off x="2934604" y="300651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 rot="3082942">
            <a:off x="3267313" y="175784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95567"/>
              </p:ext>
            </p:extLst>
          </p:nvPr>
        </p:nvGraphicFramePr>
        <p:xfrm>
          <a:off x="4204614" y="144314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1" name="Straight Connector 140"/>
          <p:cNvCxnSpPr/>
          <p:nvPr/>
        </p:nvCxnSpPr>
        <p:spPr>
          <a:xfrm flipH="1" flipV="1">
            <a:off x="4362327" y="162531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3372418">
            <a:off x="4166415" y="323610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sp>
        <p:nvSpPr>
          <p:cNvPr id="143" name="TextBox 142"/>
          <p:cNvSpPr txBox="1"/>
          <p:nvPr/>
        </p:nvSpPr>
        <p:spPr>
          <a:xfrm rot="3082942">
            <a:off x="4499124" y="198743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29022"/>
              </p:ext>
            </p:extLst>
          </p:nvPr>
        </p:nvGraphicFramePr>
        <p:xfrm>
          <a:off x="5417544" y="148937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 flipH="1" flipV="1">
            <a:off x="5575257" y="167154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 rot="3372418">
            <a:off x="5379345" y="328233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sp>
        <p:nvSpPr>
          <p:cNvPr id="147" name="TextBox 146"/>
          <p:cNvSpPr txBox="1"/>
          <p:nvPr/>
        </p:nvSpPr>
        <p:spPr>
          <a:xfrm rot="3082942">
            <a:off x="5712054" y="203366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1169635" y="2421646"/>
            <a:ext cx="89535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 rot="5400000">
            <a:off x="626813" y="2478892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 rot="16200000">
            <a:off x="1053736" y="3080938"/>
            <a:ext cx="78105" cy="78083"/>
            <a:chOff x="5976938" y="2900976"/>
            <a:chExt cx="78105" cy="78083"/>
          </a:xfrm>
        </p:grpSpPr>
        <p:sp>
          <p:nvSpPr>
            <p:cNvPr id="151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168257" y="2797990"/>
            <a:ext cx="114935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1169635" y="2421646"/>
            <a:ext cx="89535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867478" y="2642677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011412" y="2983339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9" name="Line 50"/>
          <p:cNvSpPr>
            <a:spLocks noChangeShapeType="1"/>
          </p:cNvSpPr>
          <p:nvPr/>
        </p:nvSpPr>
        <p:spPr bwMode="auto">
          <a:xfrm flipH="1">
            <a:off x="1092268" y="3127379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76"/>
          <p:cNvSpPr>
            <a:spLocks noChangeArrowheads="1"/>
          </p:cNvSpPr>
          <p:nvPr/>
        </p:nvSpPr>
        <p:spPr bwMode="auto">
          <a:xfrm>
            <a:off x="950028" y="3287467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4"/>
          <p:cNvGrpSpPr>
            <a:grpSpLocks/>
          </p:cNvGrpSpPr>
          <p:nvPr/>
        </p:nvGrpSpPr>
        <p:grpSpPr bwMode="auto">
          <a:xfrm>
            <a:off x="162316" y="5750285"/>
            <a:ext cx="877824" cy="329163"/>
            <a:chOff x="2880" y="432"/>
            <a:chExt cx="768" cy="288"/>
          </a:xfrm>
        </p:grpSpPr>
        <p:sp>
          <p:nvSpPr>
            <p:cNvPr id="162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13"/>
          <p:cNvGrpSpPr>
            <a:grpSpLocks/>
          </p:cNvGrpSpPr>
          <p:nvPr/>
        </p:nvGrpSpPr>
        <p:grpSpPr bwMode="auto">
          <a:xfrm>
            <a:off x="1040140" y="5969727"/>
            <a:ext cx="822960" cy="329163"/>
            <a:chOff x="2880" y="1008"/>
            <a:chExt cx="720" cy="288"/>
          </a:xfrm>
        </p:grpSpPr>
        <p:sp>
          <p:nvSpPr>
            <p:cNvPr id="171" name="Line 14"/>
            <p:cNvSpPr>
              <a:spLocks noChangeShapeType="1"/>
            </p:cNvSpPr>
            <p:nvPr/>
          </p:nvSpPr>
          <p:spPr bwMode="auto">
            <a:xfrm flipH="1">
              <a:off x="2880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 flipH="1">
              <a:off x="340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rc 16"/>
            <p:cNvSpPr>
              <a:spLocks/>
            </p:cNvSpPr>
            <p:nvPr/>
          </p:nvSpPr>
          <p:spPr bwMode="auto">
            <a:xfrm>
              <a:off x="3024" y="100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rc 17"/>
            <p:cNvSpPr>
              <a:spLocks/>
            </p:cNvSpPr>
            <p:nvPr/>
          </p:nvSpPr>
          <p:spPr bwMode="auto">
            <a:xfrm flipV="1">
              <a:off x="3024" y="115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8"/>
            <p:cNvSpPr>
              <a:spLocks noChangeShapeType="1"/>
            </p:cNvSpPr>
            <p:nvPr/>
          </p:nvSpPr>
          <p:spPr bwMode="auto">
            <a:xfrm flipH="1">
              <a:off x="2880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19"/>
            <p:cNvSpPr>
              <a:spLocks/>
            </p:cNvSpPr>
            <p:nvPr/>
          </p:nvSpPr>
          <p:spPr bwMode="auto">
            <a:xfrm>
              <a:off x="3024" y="1008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Arc 20"/>
            <p:cNvSpPr>
              <a:spLocks/>
            </p:cNvSpPr>
            <p:nvPr/>
          </p:nvSpPr>
          <p:spPr bwMode="auto">
            <a:xfrm flipV="1">
              <a:off x="3024" y="1152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" name="Line 21"/>
          <p:cNvSpPr>
            <a:spLocks noChangeShapeType="1"/>
          </p:cNvSpPr>
          <p:nvPr/>
        </p:nvSpPr>
        <p:spPr bwMode="auto">
          <a:xfrm>
            <a:off x="1040140" y="6244029"/>
            <a:ext cx="0" cy="109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22"/>
          <p:cNvSpPr>
            <a:spLocks noChangeShapeType="1"/>
          </p:cNvSpPr>
          <p:nvPr/>
        </p:nvSpPr>
        <p:spPr bwMode="auto">
          <a:xfrm>
            <a:off x="1040140" y="5914867"/>
            <a:ext cx="0" cy="109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0" name="Group 37"/>
          <p:cNvGrpSpPr>
            <a:grpSpLocks/>
          </p:cNvGrpSpPr>
          <p:nvPr/>
        </p:nvGrpSpPr>
        <p:grpSpPr bwMode="auto">
          <a:xfrm>
            <a:off x="162316" y="6189169"/>
            <a:ext cx="877824" cy="329163"/>
            <a:chOff x="2880" y="432"/>
            <a:chExt cx="768" cy="288"/>
          </a:xfrm>
        </p:grpSpPr>
        <p:sp>
          <p:nvSpPr>
            <p:cNvPr id="181" name="Line 38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9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40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41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2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Arc 43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Arc 44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5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1835755" y="2415309"/>
            <a:ext cx="89535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 rot="5400000">
            <a:off x="1292933" y="2472555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6" name="Group 205"/>
          <p:cNvGrpSpPr/>
          <p:nvPr/>
        </p:nvGrpSpPr>
        <p:grpSpPr>
          <a:xfrm rot="16200000">
            <a:off x="1719856" y="3074601"/>
            <a:ext cx="78105" cy="78083"/>
            <a:chOff x="5976938" y="2900976"/>
            <a:chExt cx="78105" cy="78083"/>
          </a:xfrm>
        </p:grpSpPr>
        <p:sp>
          <p:nvSpPr>
            <p:cNvPr id="207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1834377" y="2791653"/>
            <a:ext cx="114935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1835755" y="2415309"/>
            <a:ext cx="89535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1533598" y="2636340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1677532" y="2977002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5" name="Line 50"/>
          <p:cNvSpPr>
            <a:spLocks noChangeShapeType="1"/>
          </p:cNvSpPr>
          <p:nvPr/>
        </p:nvSpPr>
        <p:spPr bwMode="auto">
          <a:xfrm flipH="1">
            <a:off x="1758388" y="3121042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1616148" y="3281130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231" name="Group 29"/>
          <p:cNvGrpSpPr>
            <a:grpSpLocks/>
          </p:cNvGrpSpPr>
          <p:nvPr/>
        </p:nvGrpSpPr>
        <p:grpSpPr bwMode="auto">
          <a:xfrm>
            <a:off x="176252" y="2559644"/>
            <a:ext cx="663457" cy="307629"/>
            <a:chOff x="528" y="3744"/>
            <a:chExt cx="720" cy="288"/>
          </a:xfrm>
        </p:grpSpPr>
        <p:sp>
          <p:nvSpPr>
            <p:cNvPr id="232" name="Line 30"/>
            <p:cNvSpPr>
              <a:spLocks noChangeShapeType="1"/>
            </p:cNvSpPr>
            <p:nvPr/>
          </p:nvSpPr>
          <p:spPr bwMode="auto">
            <a:xfrm flipH="1">
              <a:off x="528" y="37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31"/>
            <p:cNvSpPr>
              <a:spLocks noChangeShapeType="1"/>
            </p:cNvSpPr>
            <p:nvPr/>
          </p:nvSpPr>
          <p:spPr bwMode="auto">
            <a:xfrm flipH="1">
              <a:off x="1056" y="388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Arc 32"/>
            <p:cNvSpPr>
              <a:spLocks/>
            </p:cNvSpPr>
            <p:nvPr/>
          </p:nvSpPr>
          <p:spPr bwMode="auto">
            <a:xfrm>
              <a:off x="672" y="374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Arc 33"/>
            <p:cNvSpPr>
              <a:spLocks/>
            </p:cNvSpPr>
            <p:nvPr/>
          </p:nvSpPr>
          <p:spPr bwMode="auto">
            <a:xfrm flipV="1">
              <a:off x="672" y="3888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34"/>
            <p:cNvSpPr>
              <a:spLocks noChangeShapeType="1"/>
            </p:cNvSpPr>
            <p:nvPr/>
          </p:nvSpPr>
          <p:spPr bwMode="auto">
            <a:xfrm flipH="1">
              <a:off x="528" y="39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Arc 35"/>
            <p:cNvSpPr>
              <a:spLocks/>
            </p:cNvSpPr>
            <p:nvPr/>
          </p:nvSpPr>
          <p:spPr bwMode="auto">
            <a:xfrm>
              <a:off x="672" y="3744"/>
              <a:ext cx="384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430"/>
                <a:gd name="T2" fmla="*/ 21584 w 21600"/>
                <a:gd name="T3" fmla="*/ 22430 h 22430"/>
                <a:gd name="T4" fmla="*/ 0 w 21600"/>
                <a:gd name="T5" fmla="*/ 21600 h 2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Arc 36"/>
            <p:cNvSpPr>
              <a:spLocks/>
            </p:cNvSpPr>
            <p:nvPr/>
          </p:nvSpPr>
          <p:spPr bwMode="auto">
            <a:xfrm flipV="1">
              <a:off x="672" y="3888"/>
              <a:ext cx="38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Arc 37"/>
            <p:cNvSpPr>
              <a:spLocks/>
            </p:cNvSpPr>
            <p:nvPr/>
          </p:nvSpPr>
          <p:spPr bwMode="auto">
            <a:xfrm>
              <a:off x="624" y="374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Arc 38"/>
            <p:cNvSpPr>
              <a:spLocks/>
            </p:cNvSpPr>
            <p:nvPr/>
          </p:nvSpPr>
          <p:spPr bwMode="auto">
            <a:xfrm flipV="1">
              <a:off x="624" y="3888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173588" y="2232334"/>
            <a:ext cx="1219200" cy="381000"/>
          </a:xfrm>
          <a:custGeom>
            <a:avLst/>
            <a:gdLst>
              <a:gd name="connsiteX0" fmla="*/ 1137557 w 1219200"/>
              <a:gd name="connsiteY0" fmla="*/ 255815 h 381000"/>
              <a:gd name="connsiteX1" fmla="*/ 1219200 w 1219200"/>
              <a:gd name="connsiteY1" fmla="*/ 255815 h 381000"/>
              <a:gd name="connsiteX2" fmla="*/ 1219200 w 1219200"/>
              <a:gd name="connsiteY2" fmla="*/ 0 h 381000"/>
              <a:gd name="connsiteX3" fmla="*/ 5442 w 1219200"/>
              <a:gd name="connsiteY3" fmla="*/ 0 h 381000"/>
              <a:gd name="connsiteX4" fmla="*/ 0 w 1219200"/>
              <a:gd name="connsiteY4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381000">
                <a:moveTo>
                  <a:pt x="1137557" y="255815"/>
                </a:moveTo>
                <a:lnTo>
                  <a:pt x="1219200" y="255815"/>
                </a:lnTo>
                <a:lnTo>
                  <a:pt x="1219200" y="0"/>
                </a:lnTo>
                <a:lnTo>
                  <a:pt x="5442" y="0"/>
                </a:lnTo>
                <a:lnTo>
                  <a:pt x="0" y="3810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08273" y="2188791"/>
            <a:ext cx="1937657" cy="625929"/>
          </a:xfrm>
          <a:custGeom>
            <a:avLst/>
            <a:gdLst>
              <a:gd name="connsiteX0" fmla="*/ 1861457 w 1937657"/>
              <a:gd name="connsiteY0" fmla="*/ 288472 h 625929"/>
              <a:gd name="connsiteX1" fmla="*/ 1937657 w 1937657"/>
              <a:gd name="connsiteY1" fmla="*/ 293915 h 625929"/>
              <a:gd name="connsiteX2" fmla="*/ 1937657 w 1937657"/>
              <a:gd name="connsiteY2" fmla="*/ 5443 h 625929"/>
              <a:gd name="connsiteX3" fmla="*/ 0 w 1937657"/>
              <a:gd name="connsiteY3" fmla="*/ 0 h 625929"/>
              <a:gd name="connsiteX4" fmla="*/ 5443 w 1937657"/>
              <a:gd name="connsiteY4" fmla="*/ 625929 h 625929"/>
              <a:gd name="connsiteX5" fmla="*/ 76200 w 1937657"/>
              <a:gd name="connsiteY5" fmla="*/ 625929 h 62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7657" h="625929">
                <a:moveTo>
                  <a:pt x="1861457" y="288472"/>
                </a:moveTo>
                <a:lnTo>
                  <a:pt x="1937657" y="293915"/>
                </a:lnTo>
                <a:lnTo>
                  <a:pt x="1937657" y="5443"/>
                </a:lnTo>
                <a:lnTo>
                  <a:pt x="0" y="0"/>
                </a:lnTo>
                <a:cubicBezTo>
                  <a:pt x="1814" y="208643"/>
                  <a:pt x="3629" y="417286"/>
                  <a:pt x="5443" y="625929"/>
                </a:cubicBezTo>
                <a:lnTo>
                  <a:pt x="76200" y="62592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92788" y="2700420"/>
            <a:ext cx="653142" cy="538843"/>
          </a:xfrm>
          <a:custGeom>
            <a:avLst/>
            <a:gdLst>
              <a:gd name="connsiteX0" fmla="*/ 582385 w 653142"/>
              <a:gd name="connsiteY0" fmla="*/ 168729 h 538843"/>
              <a:gd name="connsiteX1" fmla="*/ 653142 w 653142"/>
              <a:gd name="connsiteY1" fmla="*/ 168729 h 538843"/>
              <a:gd name="connsiteX2" fmla="*/ 653142 w 653142"/>
              <a:gd name="connsiteY2" fmla="*/ 538843 h 538843"/>
              <a:gd name="connsiteX3" fmla="*/ 0 w 653142"/>
              <a:gd name="connsiteY3" fmla="*/ 538843 h 538843"/>
              <a:gd name="connsiteX4" fmla="*/ 0 w 653142"/>
              <a:gd name="connsiteY4" fmla="*/ 0 h 538843"/>
              <a:gd name="connsiteX5" fmla="*/ 108857 w 653142"/>
              <a:gd name="connsiteY5" fmla="*/ 0 h 5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42" h="538843">
                <a:moveTo>
                  <a:pt x="582385" y="168729"/>
                </a:moveTo>
                <a:lnTo>
                  <a:pt x="653142" y="168729"/>
                </a:lnTo>
                <a:lnTo>
                  <a:pt x="653142" y="538843"/>
                </a:lnTo>
                <a:lnTo>
                  <a:pt x="0" y="538843"/>
                </a:lnTo>
                <a:lnTo>
                  <a:pt x="0" y="0"/>
                </a:lnTo>
                <a:lnTo>
                  <a:pt x="10885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154788" y="2700420"/>
            <a:ext cx="2013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8138" y="2520910"/>
            <a:ext cx="386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/>
              <a:t>N0=0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154788" y="270042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5802" y="2814720"/>
            <a:ext cx="108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105802" y="2872717"/>
            <a:ext cx="108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105802" y="2923062"/>
            <a:ext cx="108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1" name="Tab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08466"/>
              </p:ext>
            </p:extLst>
          </p:nvPr>
        </p:nvGraphicFramePr>
        <p:xfrm>
          <a:off x="8304402" y="3744464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2" name="Straight Connector 251"/>
          <p:cNvCxnSpPr/>
          <p:nvPr/>
        </p:nvCxnSpPr>
        <p:spPr>
          <a:xfrm flipH="1" flipV="1">
            <a:off x="8462115" y="3762681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 rot="3082942">
            <a:off x="8598912" y="3798893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sp>
        <p:nvSpPr>
          <p:cNvPr id="254" name="TextBox 253"/>
          <p:cNvSpPr txBox="1"/>
          <p:nvPr/>
        </p:nvSpPr>
        <p:spPr>
          <a:xfrm rot="3372418">
            <a:off x="8321022" y="3901470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graphicFrame>
        <p:nvGraphicFramePr>
          <p:cNvPr id="255" name="Table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70986"/>
              </p:ext>
            </p:extLst>
          </p:nvPr>
        </p:nvGraphicFramePr>
        <p:xfrm>
          <a:off x="85069" y="3744464"/>
          <a:ext cx="1339116" cy="19197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8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6" name="Table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96490"/>
              </p:ext>
            </p:extLst>
          </p:nvPr>
        </p:nvGraphicFramePr>
        <p:xfrm>
          <a:off x="1484769" y="3748508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7" name="Straight Connector 256"/>
          <p:cNvCxnSpPr/>
          <p:nvPr/>
        </p:nvCxnSpPr>
        <p:spPr>
          <a:xfrm flipH="1" flipV="1">
            <a:off x="1642482" y="3766725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 rot="3082942">
            <a:off x="1779279" y="3802937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graphicFrame>
        <p:nvGraphicFramePr>
          <p:cNvPr id="259" name="Table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58313"/>
              </p:ext>
            </p:extLst>
          </p:nvPr>
        </p:nvGraphicFramePr>
        <p:xfrm>
          <a:off x="2716580" y="3771467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0" name="Straight Connector 259"/>
          <p:cNvCxnSpPr/>
          <p:nvPr/>
        </p:nvCxnSpPr>
        <p:spPr>
          <a:xfrm flipH="1" flipV="1">
            <a:off x="2874293" y="3789684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 rot="3372418">
            <a:off x="2746927" y="3946701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sp>
        <p:nvSpPr>
          <p:cNvPr id="262" name="TextBox 261"/>
          <p:cNvSpPr txBox="1"/>
          <p:nvPr/>
        </p:nvSpPr>
        <p:spPr>
          <a:xfrm rot="3082942">
            <a:off x="3011090" y="3825896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65436"/>
              </p:ext>
            </p:extLst>
          </p:nvPr>
        </p:nvGraphicFramePr>
        <p:xfrm>
          <a:off x="3929510" y="3776090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4" name="Straight Connector 263"/>
          <p:cNvCxnSpPr/>
          <p:nvPr/>
        </p:nvCxnSpPr>
        <p:spPr>
          <a:xfrm flipH="1" flipV="1">
            <a:off x="4087223" y="3794307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 rot="3372418">
            <a:off x="3963552" y="3944536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sp>
        <p:nvSpPr>
          <p:cNvPr id="266" name="TextBox 265"/>
          <p:cNvSpPr txBox="1"/>
          <p:nvPr/>
        </p:nvSpPr>
        <p:spPr>
          <a:xfrm rot="3082942">
            <a:off x="4224020" y="3830519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sp>
        <p:nvSpPr>
          <p:cNvPr id="267" name="TextBox 266"/>
          <p:cNvSpPr txBox="1"/>
          <p:nvPr/>
        </p:nvSpPr>
        <p:spPr>
          <a:xfrm rot="3372418">
            <a:off x="1539904" y="3950761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sp>
        <p:nvSpPr>
          <p:cNvPr id="269" name="Rectangle 268"/>
          <p:cNvSpPr>
            <a:spLocks noChangeArrowheads="1"/>
          </p:cNvSpPr>
          <p:nvPr/>
        </p:nvSpPr>
        <p:spPr bwMode="auto">
          <a:xfrm rot="5400000">
            <a:off x="3552465" y="2480978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 rot="16200000">
            <a:off x="3979388" y="3083024"/>
            <a:ext cx="78105" cy="78083"/>
            <a:chOff x="5976938" y="2900976"/>
            <a:chExt cx="78105" cy="78083"/>
          </a:xfrm>
        </p:grpSpPr>
        <p:sp>
          <p:nvSpPr>
            <p:cNvPr id="271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5" name="Rectangle 274"/>
          <p:cNvSpPr>
            <a:spLocks noChangeArrowheads="1"/>
          </p:cNvSpPr>
          <p:nvPr/>
        </p:nvSpPr>
        <p:spPr bwMode="auto">
          <a:xfrm>
            <a:off x="4061860" y="2800076"/>
            <a:ext cx="1907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084183" y="2418583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2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7" name="Rectangle 276"/>
          <p:cNvSpPr>
            <a:spLocks noChangeArrowheads="1"/>
          </p:cNvSpPr>
          <p:nvPr/>
        </p:nvSpPr>
        <p:spPr bwMode="auto">
          <a:xfrm>
            <a:off x="3793130" y="2644763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3937064" y="2985425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9" name="Line 50"/>
          <p:cNvSpPr>
            <a:spLocks noChangeShapeType="1"/>
          </p:cNvSpPr>
          <p:nvPr/>
        </p:nvSpPr>
        <p:spPr bwMode="auto">
          <a:xfrm flipH="1">
            <a:off x="4017920" y="3129465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Rectangle 76"/>
          <p:cNvSpPr>
            <a:spLocks noChangeArrowheads="1"/>
          </p:cNvSpPr>
          <p:nvPr/>
        </p:nvSpPr>
        <p:spPr bwMode="auto">
          <a:xfrm>
            <a:off x="3875680" y="3289553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 rot="5400000">
            <a:off x="4571920" y="2481049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3" name="Group 282"/>
          <p:cNvGrpSpPr/>
          <p:nvPr/>
        </p:nvGrpSpPr>
        <p:grpSpPr>
          <a:xfrm rot="16200000">
            <a:off x="4998843" y="3083095"/>
            <a:ext cx="78105" cy="78083"/>
            <a:chOff x="5976938" y="2900976"/>
            <a:chExt cx="78105" cy="78083"/>
          </a:xfrm>
        </p:grpSpPr>
        <p:sp>
          <p:nvSpPr>
            <p:cNvPr id="284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5092687" y="2800147"/>
            <a:ext cx="17937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4812585" y="2644834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1" name="Rectangle 290"/>
          <p:cNvSpPr>
            <a:spLocks noChangeArrowheads="1"/>
          </p:cNvSpPr>
          <p:nvPr/>
        </p:nvSpPr>
        <p:spPr bwMode="auto">
          <a:xfrm>
            <a:off x="4956519" y="2985496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2" name="Line 50"/>
          <p:cNvSpPr>
            <a:spLocks noChangeShapeType="1"/>
          </p:cNvSpPr>
          <p:nvPr/>
        </p:nvSpPr>
        <p:spPr bwMode="auto">
          <a:xfrm flipH="1">
            <a:off x="5037375" y="3129536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ectangle 76"/>
          <p:cNvSpPr>
            <a:spLocks noChangeArrowheads="1"/>
          </p:cNvSpPr>
          <p:nvPr/>
        </p:nvSpPr>
        <p:spPr bwMode="auto">
          <a:xfrm>
            <a:off x="4895135" y="3289624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6" name="Rectangle 295"/>
          <p:cNvSpPr>
            <a:spLocks noChangeArrowheads="1"/>
          </p:cNvSpPr>
          <p:nvPr/>
        </p:nvSpPr>
        <p:spPr bwMode="auto">
          <a:xfrm rot="5400000">
            <a:off x="5575295" y="2480011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7" name="Group 296"/>
          <p:cNvGrpSpPr/>
          <p:nvPr/>
        </p:nvGrpSpPr>
        <p:grpSpPr>
          <a:xfrm rot="16200000">
            <a:off x="6002218" y="3082057"/>
            <a:ext cx="78105" cy="78083"/>
            <a:chOff x="5976938" y="2900976"/>
            <a:chExt cx="78105" cy="78083"/>
          </a:xfrm>
        </p:grpSpPr>
        <p:sp>
          <p:nvSpPr>
            <p:cNvPr id="298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2" name="Rectangle 301"/>
          <p:cNvSpPr>
            <a:spLocks noChangeArrowheads="1"/>
          </p:cNvSpPr>
          <p:nvPr/>
        </p:nvSpPr>
        <p:spPr bwMode="auto">
          <a:xfrm>
            <a:off x="6080312" y="2799109"/>
            <a:ext cx="1951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4" name="Rectangle 303"/>
          <p:cNvSpPr>
            <a:spLocks noChangeArrowheads="1"/>
          </p:cNvSpPr>
          <p:nvPr/>
        </p:nvSpPr>
        <p:spPr bwMode="auto">
          <a:xfrm>
            <a:off x="5815960" y="2643796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5" name="Rectangle 304"/>
          <p:cNvSpPr>
            <a:spLocks noChangeArrowheads="1"/>
          </p:cNvSpPr>
          <p:nvPr/>
        </p:nvSpPr>
        <p:spPr bwMode="auto">
          <a:xfrm>
            <a:off x="5959894" y="2984458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6" name="Line 50"/>
          <p:cNvSpPr>
            <a:spLocks noChangeShapeType="1"/>
          </p:cNvSpPr>
          <p:nvPr/>
        </p:nvSpPr>
        <p:spPr bwMode="auto">
          <a:xfrm flipH="1">
            <a:off x="6040750" y="3128498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Rectangle 76"/>
          <p:cNvSpPr>
            <a:spLocks noChangeArrowheads="1"/>
          </p:cNvSpPr>
          <p:nvPr/>
        </p:nvSpPr>
        <p:spPr bwMode="auto">
          <a:xfrm>
            <a:off x="5898510" y="3288586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2" name="Line 21"/>
          <p:cNvSpPr>
            <a:spLocks noChangeShapeType="1"/>
          </p:cNvSpPr>
          <p:nvPr/>
        </p:nvSpPr>
        <p:spPr bwMode="auto">
          <a:xfrm>
            <a:off x="3655670" y="6141257"/>
            <a:ext cx="0" cy="52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3" name="Group 37"/>
          <p:cNvGrpSpPr>
            <a:grpSpLocks/>
          </p:cNvGrpSpPr>
          <p:nvPr/>
        </p:nvGrpSpPr>
        <p:grpSpPr bwMode="auto">
          <a:xfrm>
            <a:off x="4380057" y="2646996"/>
            <a:ext cx="407673" cy="157633"/>
            <a:chOff x="2880" y="432"/>
            <a:chExt cx="768" cy="288"/>
          </a:xfrm>
        </p:grpSpPr>
        <p:sp>
          <p:nvSpPr>
            <p:cNvPr id="334" name="Line 38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Line 39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40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41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42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Arc 43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Arc 44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45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" name="Group 37"/>
          <p:cNvGrpSpPr>
            <a:grpSpLocks/>
          </p:cNvGrpSpPr>
          <p:nvPr/>
        </p:nvGrpSpPr>
        <p:grpSpPr bwMode="auto">
          <a:xfrm>
            <a:off x="2946428" y="2686404"/>
            <a:ext cx="412095" cy="157633"/>
            <a:chOff x="2880" y="432"/>
            <a:chExt cx="768" cy="288"/>
          </a:xfrm>
        </p:grpSpPr>
        <p:sp>
          <p:nvSpPr>
            <p:cNvPr id="344" name="Line 38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Line 39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Line 40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41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42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Arc 43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Arc 44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Line 45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7"/>
          <p:cNvGrpSpPr>
            <a:grpSpLocks/>
          </p:cNvGrpSpPr>
          <p:nvPr/>
        </p:nvGrpSpPr>
        <p:grpSpPr bwMode="auto">
          <a:xfrm>
            <a:off x="5376604" y="2641476"/>
            <a:ext cx="412095" cy="157633"/>
            <a:chOff x="2880" y="432"/>
            <a:chExt cx="768" cy="288"/>
          </a:xfrm>
        </p:grpSpPr>
        <p:sp>
          <p:nvSpPr>
            <p:cNvPr id="353" name="Line 38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Line 39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Line 40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Line 41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Line 42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Arc 43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Arc 44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Line 45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5346517" y="2771606"/>
            <a:ext cx="1020183" cy="685800"/>
          </a:xfrm>
          <a:custGeom>
            <a:avLst/>
            <a:gdLst>
              <a:gd name="connsiteX0" fmla="*/ 876300 w 985157"/>
              <a:gd name="connsiteY0" fmla="*/ 97972 h 685800"/>
              <a:gd name="connsiteX1" fmla="*/ 985157 w 985157"/>
              <a:gd name="connsiteY1" fmla="*/ 97972 h 685800"/>
              <a:gd name="connsiteX2" fmla="*/ 985157 w 985157"/>
              <a:gd name="connsiteY2" fmla="*/ 685800 h 685800"/>
              <a:gd name="connsiteX3" fmla="*/ 5443 w 985157"/>
              <a:gd name="connsiteY3" fmla="*/ 674914 h 685800"/>
              <a:gd name="connsiteX4" fmla="*/ 0 w 985157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157" h="685800">
                <a:moveTo>
                  <a:pt x="876300" y="97972"/>
                </a:moveTo>
                <a:lnTo>
                  <a:pt x="985157" y="97972"/>
                </a:lnTo>
                <a:lnTo>
                  <a:pt x="985157" y="685800"/>
                </a:lnTo>
                <a:lnTo>
                  <a:pt x="5443" y="674914"/>
                </a:lnTo>
                <a:cubicBezTo>
                  <a:pt x="3629" y="449943"/>
                  <a:pt x="1814" y="22497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233100" y="2777049"/>
            <a:ext cx="1159329" cy="718457"/>
          </a:xfrm>
          <a:custGeom>
            <a:avLst/>
            <a:gdLst>
              <a:gd name="connsiteX0" fmla="*/ 0 w 1159329"/>
              <a:gd name="connsiteY0" fmla="*/ 103414 h 718457"/>
              <a:gd name="connsiteX1" fmla="*/ 59872 w 1159329"/>
              <a:gd name="connsiteY1" fmla="*/ 114300 h 718457"/>
              <a:gd name="connsiteX2" fmla="*/ 54429 w 1159329"/>
              <a:gd name="connsiteY2" fmla="*/ 713014 h 718457"/>
              <a:gd name="connsiteX3" fmla="*/ 1159329 w 1159329"/>
              <a:gd name="connsiteY3" fmla="*/ 718457 h 718457"/>
              <a:gd name="connsiteX4" fmla="*/ 1153886 w 1159329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329" h="718457">
                <a:moveTo>
                  <a:pt x="0" y="103414"/>
                </a:moveTo>
                <a:lnTo>
                  <a:pt x="59872" y="114300"/>
                </a:lnTo>
                <a:cubicBezTo>
                  <a:pt x="58058" y="313871"/>
                  <a:pt x="56243" y="513443"/>
                  <a:pt x="54429" y="713014"/>
                </a:cubicBezTo>
                <a:lnTo>
                  <a:pt x="1159329" y="718457"/>
                </a:lnTo>
                <a:cubicBezTo>
                  <a:pt x="1157515" y="478971"/>
                  <a:pt x="1155700" y="239486"/>
                  <a:pt x="115388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238543" y="2494020"/>
            <a:ext cx="141514" cy="179615"/>
          </a:xfrm>
          <a:custGeom>
            <a:avLst/>
            <a:gdLst>
              <a:gd name="connsiteX0" fmla="*/ 0 w 141514"/>
              <a:gd name="connsiteY0" fmla="*/ 0 h 179615"/>
              <a:gd name="connsiteX1" fmla="*/ 141514 w 141514"/>
              <a:gd name="connsiteY1" fmla="*/ 0 h 179615"/>
              <a:gd name="connsiteX2" fmla="*/ 141514 w 141514"/>
              <a:gd name="connsiteY2" fmla="*/ 179615 h 17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514" h="179615">
                <a:moveTo>
                  <a:pt x="0" y="0"/>
                </a:moveTo>
                <a:lnTo>
                  <a:pt x="141514" y="0"/>
                </a:lnTo>
                <a:lnTo>
                  <a:pt x="141514" y="1796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343647" y="2660712"/>
            <a:ext cx="53788" cy="112466"/>
          </a:xfrm>
          <a:custGeom>
            <a:avLst/>
            <a:gdLst>
              <a:gd name="connsiteX0" fmla="*/ 0 w 53788"/>
              <a:gd name="connsiteY0" fmla="*/ 112466 h 112466"/>
              <a:gd name="connsiteX1" fmla="*/ 0 w 53788"/>
              <a:gd name="connsiteY1" fmla="*/ 0 h 112466"/>
              <a:gd name="connsiteX2" fmla="*/ 53788 w 53788"/>
              <a:gd name="connsiteY2" fmla="*/ 4889 h 1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" h="112466">
                <a:moveTo>
                  <a:pt x="0" y="112466"/>
                </a:moveTo>
                <a:lnTo>
                  <a:pt x="0" y="0"/>
                </a:lnTo>
                <a:lnTo>
                  <a:pt x="53788" y="488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370569" y="2778068"/>
            <a:ext cx="938849" cy="679687"/>
          </a:xfrm>
          <a:custGeom>
            <a:avLst/>
            <a:gdLst>
              <a:gd name="connsiteX0" fmla="*/ 885061 w 938849"/>
              <a:gd name="connsiteY0" fmla="*/ 88017 h 679687"/>
              <a:gd name="connsiteX1" fmla="*/ 929069 w 938849"/>
              <a:gd name="connsiteY1" fmla="*/ 97797 h 679687"/>
              <a:gd name="connsiteX2" fmla="*/ 938849 w 938849"/>
              <a:gd name="connsiteY2" fmla="*/ 679687 h 679687"/>
              <a:gd name="connsiteX3" fmla="*/ 0 w 938849"/>
              <a:gd name="connsiteY3" fmla="*/ 674798 h 679687"/>
              <a:gd name="connsiteX4" fmla="*/ 14669 w 938849"/>
              <a:gd name="connsiteY4" fmla="*/ 0 h 67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849" h="679687">
                <a:moveTo>
                  <a:pt x="885061" y="88017"/>
                </a:moveTo>
                <a:lnTo>
                  <a:pt x="929069" y="97797"/>
                </a:lnTo>
                <a:lnTo>
                  <a:pt x="938849" y="679687"/>
                </a:lnTo>
                <a:lnTo>
                  <a:pt x="0" y="674798"/>
                </a:lnTo>
                <a:lnTo>
                  <a:pt x="1466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>
            <a:spLocks noChangeArrowheads="1"/>
          </p:cNvSpPr>
          <p:nvPr/>
        </p:nvSpPr>
        <p:spPr bwMode="auto">
          <a:xfrm>
            <a:off x="5120132" y="2420381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lang="en-US" sz="900" baseline="-25000">
                <a:solidFill>
                  <a:srgbClr val="000000"/>
                </a:solidFill>
                <a:latin typeface="Arial" charset="0"/>
                <a:ea typeface="ÇlÇr ñæí©" charset="0"/>
              </a:rPr>
              <a:t>1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9" name="Rectangle 368"/>
          <p:cNvSpPr>
            <a:spLocks noChangeArrowheads="1"/>
          </p:cNvSpPr>
          <p:nvPr/>
        </p:nvSpPr>
        <p:spPr bwMode="auto">
          <a:xfrm>
            <a:off x="6115500" y="2437858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0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70" name="Group 13"/>
          <p:cNvGrpSpPr>
            <a:grpSpLocks/>
          </p:cNvGrpSpPr>
          <p:nvPr/>
        </p:nvGrpSpPr>
        <p:grpSpPr bwMode="auto">
          <a:xfrm>
            <a:off x="3341773" y="2643371"/>
            <a:ext cx="414256" cy="152007"/>
            <a:chOff x="2880" y="1008"/>
            <a:chExt cx="720" cy="288"/>
          </a:xfrm>
        </p:grpSpPr>
        <p:sp>
          <p:nvSpPr>
            <p:cNvPr id="371" name="Line 14"/>
            <p:cNvSpPr>
              <a:spLocks noChangeShapeType="1"/>
            </p:cNvSpPr>
            <p:nvPr/>
          </p:nvSpPr>
          <p:spPr bwMode="auto">
            <a:xfrm flipH="1">
              <a:off x="2880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Line 15"/>
            <p:cNvSpPr>
              <a:spLocks noChangeShapeType="1"/>
            </p:cNvSpPr>
            <p:nvPr/>
          </p:nvSpPr>
          <p:spPr bwMode="auto">
            <a:xfrm flipH="1">
              <a:off x="340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Arc 16"/>
            <p:cNvSpPr>
              <a:spLocks/>
            </p:cNvSpPr>
            <p:nvPr/>
          </p:nvSpPr>
          <p:spPr bwMode="auto">
            <a:xfrm>
              <a:off x="3024" y="100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Arc 17"/>
            <p:cNvSpPr>
              <a:spLocks/>
            </p:cNvSpPr>
            <p:nvPr/>
          </p:nvSpPr>
          <p:spPr bwMode="auto">
            <a:xfrm flipV="1">
              <a:off x="3024" y="115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Line 18"/>
            <p:cNvSpPr>
              <a:spLocks noChangeShapeType="1"/>
            </p:cNvSpPr>
            <p:nvPr/>
          </p:nvSpPr>
          <p:spPr bwMode="auto">
            <a:xfrm flipH="1">
              <a:off x="2880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Arc 19"/>
            <p:cNvSpPr>
              <a:spLocks/>
            </p:cNvSpPr>
            <p:nvPr/>
          </p:nvSpPr>
          <p:spPr bwMode="auto">
            <a:xfrm>
              <a:off x="3024" y="1008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7 w 21600"/>
                <a:gd name="T3" fmla="*/ 1 h 22430"/>
                <a:gd name="T4" fmla="*/ 0 w 21600"/>
                <a:gd name="T5" fmla="*/ 1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Arc 20"/>
            <p:cNvSpPr>
              <a:spLocks/>
            </p:cNvSpPr>
            <p:nvPr/>
          </p:nvSpPr>
          <p:spPr bwMode="auto">
            <a:xfrm flipV="1">
              <a:off x="3024" y="1152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Freeform 96"/>
          <p:cNvSpPr/>
          <p:nvPr/>
        </p:nvSpPr>
        <p:spPr>
          <a:xfrm>
            <a:off x="2953463" y="2821437"/>
            <a:ext cx="1330036" cy="669908"/>
          </a:xfrm>
          <a:custGeom>
            <a:avLst/>
            <a:gdLst>
              <a:gd name="connsiteX0" fmla="*/ 1330036 w 1330036"/>
              <a:gd name="connsiteY0" fmla="*/ 669908 h 669908"/>
              <a:gd name="connsiteX1" fmla="*/ 0 w 1330036"/>
              <a:gd name="connsiteY1" fmla="*/ 655239 h 669908"/>
              <a:gd name="connsiteX2" fmla="*/ 0 w 1330036"/>
              <a:gd name="connsiteY2" fmla="*/ 0 h 66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36" h="669908">
                <a:moveTo>
                  <a:pt x="1330036" y="669908"/>
                </a:moveTo>
                <a:lnTo>
                  <a:pt x="0" y="655239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2953463" y="2224877"/>
            <a:ext cx="2371572" cy="493874"/>
          </a:xfrm>
          <a:custGeom>
            <a:avLst/>
            <a:gdLst>
              <a:gd name="connsiteX0" fmla="*/ 2303115 w 2371572"/>
              <a:gd name="connsiteY0" fmla="*/ 264051 h 493874"/>
              <a:gd name="connsiteX1" fmla="*/ 2371572 w 2371572"/>
              <a:gd name="connsiteY1" fmla="*/ 264051 h 493874"/>
              <a:gd name="connsiteX2" fmla="*/ 2371572 w 2371572"/>
              <a:gd name="connsiteY2" fmla="*/ 0 h 493874"/>
              <a:gd name="connsiteX3" fmla="*/ 0 w 2371572"/>
              <a:gd name="connsiteY3" fmla="*/ 0 h 493874"/>
              <a:gd name="connsiteX4" fmla="*/ 0 w 2371572"/>
              <a:gd name="connsiteY4" fmla="*/ 493874 h 49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572" h="493874">
                <a:moveTo>
                  <a:pt x="2303115" y="264051"/>
                </a:moveTo>
                <a:lnTo>
                  <a:pt x="2371572" y="264051"/>
                </a:lnTo>
                <a:lnTo>
                  <a:pt x="2371572" y="0"/>
                </a:lnTo>
                <a:lnTo>
                  <a:pt x="0" y="0"/>
                </a:lnTo>
                <a:lnTo>
                  <a:pt x="0" y="49387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3334871" y="2180868"/>
            <a:ext cx="3031700" cy="493874"/>
          </a:xfrm>
          <a:custGeom>
            <a:avLst/>
            <a:gdLst>
              <a:gd name="connsiteX0" fmla="*/ 2929013 w 3031700"/>
              <a:gd name="connsiteY0" fmla="*/ 342289 h 493874"/>
              <a:gd name="connsiteX1" fmla="*/ 3031700 w 3031700"/>
              <a:gd name="connsiteY1" fmla="*/ 342289 h 493874"/>
              <a:gd name="connsiteX2" fmla="*/ 3026810 w 3031700"/>
              <a:gd name="connsiteY2" fmla="*/ 4890 h 493874"/>
              <a:gd name="connsiteX3" fmla="*/ 0 w 3031700"/>
              <a:gd name="connsiteY3" fmla="*/ 0 h 493874"/>
              <a:gd name="connsiteX4" fmla="*/ 4889 w 3031700"/>
              <a:gd name="connsiteY4" fmla="*/ 493874 h 49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1700" h="493874">
                <a:moveTo>
                  <a:pt x="2929013" y="342289"/>
                </a:moveTo>
                <a:lnTo>
                  <a:pt x="3031700" y="342289"/>
                </a:lnTo>
                <a:lnTo>
                  <a:pt x="3026810" y="4890"/>
                </a:lnTo>
                <a:lnTo>
                  <a:pt x="0" y="0"/>
                </a:lnTo>
                <a:cubicBezTo>
                  <a:pt x="1630" y="164625"/>
                  <a:pt x="3259" y="329249"/>
                  <a:pt x="4889" y="4938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2" name="Table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5393"/>
              </p:ext>
            </p:extLst>
          </p:nvPr>
        </p:nvGraphicFramePr>
        <p:xfrm>
          <a:off x="5481192" y="3753129"/>
          <a:ext cx="1361688" cy="19156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3" name="Table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41635"/>
              </p:ext>
            </p:extLst>
          </p:nvPr>
        </p:nvGraphicFramePr>
        <p:xfrm>
          <a:off x="7025592" y="3754035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84" name="Straight Connector 383"/>
          <p:cNvCxnSpPr/>
          <p:nvPr/>
        </p:nvCxnSpPr>
        <p:spPr>
          <a:xfrm flipH="1" flipV="1">
            <a:off x="7183305" y="3772252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 rot="3082942">
            <a:off x="7320102" y="3808464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sp>
        <p:nvSpPr>
          <p:cNvPr id="386" name="TextBox 385"/>
          <p:cNvSpPr txBox="1"/>
          <p:nvPr/>
        </p:nvSpPr>
        <p:spPr>
          <a:xfrm rot="3372418">
            <a:off x="7042212" y="3911041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graphicFrame>
        <p:nvGraphicFramePr>
          <p:cNvPr id="387" name="Table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41488"/>
              </p:ext>
            </p:extLst>
          </p:nvPr>
        </p:nvGraphicFramePr>
        <p:xfrm>
          <a:off x="9608211" y="3744464"/>
          <a:ext cx="1182740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88" name="Straight Connector 387"/>
          <p:cNvCxnSpPr/>
          <p:nvPr/>
        </p:nvCxnSpPr>
        <p:spPr>
          <a:xfrm flipH="1" flipV="1">
            <a:off x="9765924" y="3762681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 rot="3082942">
            <a:off x="9902721" y="3798893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sp>
        <p:nvSpPr>
          <p:cNvPr id="390" name="TextBox 389"/>
          <p:cNvSpPr txBox="1"/>
          <p:nvPr/>
        </p:nvSpPr>
        <p:spPr>
          <a:xfrm rot="3372418">
            <a:off x="9624831" y="3901470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  <p:sp>
        <p:nvSpPr>
          <p:cNvPr id="391" name="Rectangle 390"/>
          <p:cNvSpPr>
            <a:spLocks noChangeArrowheads="1"/>
          </p:cNvSpPr>
          <p:nvPr/>
        </p:nvSpPr>
        <p:spPr bwMode="auto">
          <a:xfrm rot="5400000">
            <a:off x="8089389" y="1802080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2" name="Group 391"/>
          <p:cNvGrpSpPr/>
          <p:nvPr/>
        </p:nvGrpSpPr>
        <p:grpSpPr>
          <a:xfrm rot="16200000">
            <a:off x="8516312" y="2404126"/>
            <a:ext cx="78105" cy="78083"/>
            <a:chOff x="5976938" y="2900976"/>
            <a:chExt cx="78105" cy="78083"/>
          </a:xfrm>
        </p:grpSpPr>
        <p:sp>
          <p:nvSpPr>
            <p:cNvPr id="393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7" name="Rectangle 396"/>
          <p:cNvSpPr>
            <a:spLocks noChangeArrowheads="1"/>
          </p:cNvSpPr>
          <p:nvPr/>
        </p:nvSpPr>
        <p:spPr bwMode="auto">
          <a:xfrm>
            <a:off x="8598784" y="2121178"/>
            <a:ext cx="1907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8" name="Rectangle 397"/>
          <p:cNvSpPr>
            <a:spLocks noChangeArrowheads="1"/>
          </p:cNvSpPr>
          <p:nvPr/>
        </p:nvSpPr>
        <p:spPr bwMode="auto">
          <a:xfrm>
            <a:off x="8621107" y="1739685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2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9" name="Rectangle 398"/>
          <p:cNvSpPr>
            <a:spLocks noChangeArrowheads="1"/>
          </p:cNvSpPr>
          <p:nvPr/>
        </p:nvSpPr>
        <p:spPr bwMode="auto">
          <a:xfrm>
            <a:off x="8330054" y="1965865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0" name="Rectangle 399"/>
          <p:cNvSpPr>
            <a:spLocks noChangeArrowheads="1"/>
          </p:cNvSpPr>
          <p:nvPr/>
        </p:nvSpPr>
        <p:spPr bwMode="auto">
          <a:xfrm>
            <a:off x="8473988" y="2306527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1" name="Line 50"/>
          <p:cNvSpPr>
            <a:spLocks noChangeShapeType="1"/>
          </p:cNvSpPr>
          <p:nvPr/>
        </p:nvSpPr>
        <p:spPr bwMode="auto">
          <a:xfrm flipH="1">
            <a:off x="8554844" y="2450567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Rectangle 76"/>
          <p:cNvSpPr>
            <a:spLocks noChangeArrowheads="1"/>
          </p:cNvSpPr>
          <p:nvPr/>
        </p:nvSpPr>
        <p:spPr bwMode="auto">
          <a:xfrm>
            <a:off x="8412604" y="2610655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3" name="Rectangle 402"/>
          <p:cNvSpPr>
            <a:spLocks noChangeArrowheads="1"/>
          </p:cNvSpPr>
          <p:nvPr/>
        </p:nvSpPr>
        <p:spPr bwMode="auto">
          <a:xfrm rot="5400000">
            <a:off x="9157679" y="1791497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4" name="Group 403"/>
          <p:cNvGrpSpPr/>
          <p:nvPr/>
        </p:nvGrpSpPr>
        <p:grpSpPr>
          <a:xfrm rot="16200000">
            <a:off x="9584602" y="2393543"/>
            <a:ext cx="78105" cy="78083"/>
            <a:chOff x="5976938" y="2900976"/>
            <a:chExt cx="78105" cy="78083"/>
          </a:xfrm>
        </p:grpSpPr>
        <p:sp>
          <p:nvSpPr>
            <p:cNvPr id="405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9" name="Rectangle 408"/>
          <p:cNvSpPr>
            <a:spLocks noChangeArrowheads="1"/>
          </p:cNvSpPr>
          <p:nvPr/>
        </p:nvSpPr>
        <p:spPr bwMode="auto">
          <a:xfrm>
            <a:off x="9678446" y="2110595"/>
            <a:ext cx="17937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0" name="Rectangle 409"/>
          <p:cNvSpPr>
            <a:spLocks noChangeArrowheads="1"/>
          </p:cNvSpPr>
          <p:nvPr/>
        </p:nvSpPr>
        <p:spPr bwMode="auto">
          <a:xfrm>
            <a:off x="9398344" y="1955282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1" name="Rectangle 410"/>
          <p:cNvSpPr>
            <a:spLocks noChangeArrowheads="1"/>
          </p:cNvSpPr>
          <p:nvPr/>
        </p:nvSpPr>
        <p:spPr bwMode="auto">
          <a:xfrm>
            <a:off x="9542278" y="2295944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2" name="Line 50"/>
          <p:cNvSpPr>
            <a:spLocks noChangeShapeType="1"/>
          </p:cNvSpPr>
          <p:nvPr/>
        </p:nvSpPr>
        <p:spPr bwMode="auto">
          <a:xfrm flipH="1">
            <a:off x="9623134" y="2439984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Rectangle 76"/>
          <p:cNvSpPr>
            <a:spLocks noChangeArrowheads="1"/>
          </p:cNvSpPr>
          <p:nvPr/>
        </p:nvSpPr>
        <p:spPr bwMode="auto">
          <a:xfrm>
            <a:off x="9480894" y="2600072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4" name="Rectangle 413"/>
          <p:cNvSpPr>
            <a:spLocks noChangeArrowheads="1"/>
          </p:cNvSpPr>
          <p:nvPr/>
        </p:nvSpPr>
        <p:spPr bwMode="auto">
          <a:xfrm rot="5400000">
            <a:off x="10161054" y="1790459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5" name="Group 414"/>
          <p:cNvGrpSpPr/>
          <p:nvPr/>
        </p:nvGrpSpPr>
        <p:grpSpPr>
          <a:xfrm rot="16200000">
            <a:off x="10587977" y="2392505"/>
            <a:ext cx="78105" cy="78083"/>
            <a:chOff x="5976938" y="2900976"/>
            <a:chExt cx="78105" cy="78083"/>
          </a:xfrm>
        </p:grpSpPr>
        <p:sp>
          <p:nvSpPr>
            <p:cNvPr id="416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0" name="Rectangle 419"/>
          <p:cNvSpPr>
            <a:spLocks noChangeArrowheads="1"/>
          </p:cNvSpPr>
          <p:nvPr/>
        </p:nvSpPr>
        <p:spPr bwMode="auto">
          <a:xfrm>
            <a:off x="10666071" y="2109557"/>
            <a:ext cx="1951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1" name="Rectangle 420"/>
          <p:cNvSpPr>
            <a:spLocks noChangeArrowheads="1"/>
          </p:cNvSpPr>
          <p:nvPr/>
        </p:nvSpPr>
        <p:spPr bwMode="auto">
          <a:xfrm>
            <a:off x="10401719" y="1954244"/>
            <a:ext cx="82550" cy="1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2" name="Rectangle 421"/>
          <p:cNvSpPr>
            <a:spLocks noChangeArrowheads="1"/>
          </p:cNvSpPr>
          <p:nvPr/>
        </p:nvSpPr>
        <p:spPr bwMode="auto">
          <a:xfrm>
            <a:off x="10545653" y="2294906"/>
            <a:ext cx="156845" cy="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3" name="Line 50"/>
          <p:cNvSpPr>
            <a:spLocks noChangeShapeType="1"/>
          </p:cNvSpPr>
          <p:nvPr/>
        </p:nvSpPr>
        <p:spPr bwMode="auto">
          <a:xfrm flipH="1">
            <a:off x="10626509" y="2438946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Rectangle 76"/>
          <p:cNvSpPr>
            <a:spLocks noChangeArrowheads="1"/>
          </p:cNvSpPr>
          <p:nvPr/>
        </p:nvSpPr>
        <p:spPr bwMode="auto">
          <a:xfrm>
            <a:off x="10484269" y="2599034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7" name="Rectangle 456"/>
          <p:cNvSpPr>
            <a:spLocks noChangeArrowheads="1"/>
          </p:cNvSpPr>
          <p:nvPr/>
        </p:nvSpPr>
        <p:spPr bwMode="auto">
          <a:xfrm>
            <a:off x="9705891" y="1730829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lang="en-US" sz="900" baseline="-25000">
                <a:solidFill>
                  <a:srgbClr val="000000"/>
                </a:solidFill>
                <a:latin typeface="Arial" charset="0"/>
                <a:ea typeface="ÇlÇr ñæí©" charset="0"/>
              </a:rPr>
              <a:t>1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8" name="Rectangle 457"/>
          <p:cNvSpPr>
            <a:spLocks noChangeArrowheads="1"/>
          </p:cNvSpPr>
          <p:nvPr/>
        </p:nvSpPr>
        <p:spPr bwMode="auto">
          <a:xfrm>
            <a:off x="10701259" y="1748306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0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4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82233"/>
              </p:ext>
            </p:extLst>
          </p:nvPr>
        </p:nvGraphicFramePr>
        <p:xfrm>
          <a:off x="84841" y="121355"/>
          <a:ext cx="1733290" cy="36185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Clr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Inc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60822"/>
              </p:ext>
            </p:extLst>
          </p:nvPr>
        </p:nvGraphicFramePr>
        <p:xfrm>
          <a:off x="4572937" y="28489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 flipV="1">
            <a:off x="4572937" y="33040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2431935">
            <a:off x="4413295" y="448769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 rot="2621742">
            <a:off x="4582547" y="298854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Clr Inc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25538"/>
              </p:ext>
            </p:extLst>
          </p:nvPr>
        </p:nvGraphicFramePr>
        <p:xfrm>
          <a:off x="6966658" y="28489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6966658" y="33040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966181" y="330402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431935">
            <a:off x="6806539" y="448768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 rot="2621742">
            <a:off x="6975791" y="298853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Clr Inc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70106"/>
              </p:ext>
            </p:extLst>
          </p:nvPr>
        </p:nvGraphicFramePr>
        <p:xfrm>
          <a:off x="2114750" y="28489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 flipV="1">
            <a:off x="2114750" y="33040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431935">
            <a:off x="1955108" y="448769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 rot="2621742">
            <a:off x="2124360" y="298854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Clr Inc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780967" y="3168016"/>
            <a:ext cx="1220011" cy="455843"/>
            <a:chOff x="184" y="55"/>
            <a:chExt cx="768" cy="288"/>
          </a:xfrm>
        </p:grpSpPr>
        <p:cxnSp>
          <p:nvCxnSpPr>
            <p:cNvPr id="22" name="Line 6"/>
            <p:cNvCxnSpPr/>
            <p:nvPr/>
          </p:nvCxnSpPr>
          <p:spPr bwMode="auto">
            <a:xfrm flipH="1">
              <a:off x="184" y="10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7"/>
            <p:cNvCxnSpPr/>
            <p:nvPr/>
          </p:nvCxnSpPr>
          <p:spPr bwMode="auto">
            <a:xfrm flipH="1">
              <a:off x="760" y="199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8"/>
            <p:cNvCxnSpPr/>
            <p:nvPr/>
          </p:nvCxnSpPr>
          <p:spPr bwMode="auto">
            <a:xfrm flipV="1">
              <a:off x="424" y="5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9"/>
            <p:cNvCxnSpPr/>
            <p:nvPr/>
          </p:nvCxnSpPr>
          <p:spPr bwMode="auto">
            <a:xfrm>
              <a:off x="424" y="34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10"/>
            <p:cNvCxnSpPr/>
            <p:nvPr/>
          </p:nvCxnSpPr>
          <p:spPr bwMode="auto">
            <a:xfrm>
              <a:off x="424" y="5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rc 11"/>
            <p:cNvSpPr>
              <a:spLocks/>
            </p:cNvSpPr>
            <p:nvPr/>
          </p:nvSpPr>
          <p:spPr bwMode="auto">
            <a:xfrm>
              <a:off x="616" y="55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12"/>
            <p:cNvSpPr>
              <a:spLocks/>
            </p:cNvSpPr>
            <p:nvPr/>
          </p:nvSpPr>
          <p:spPr bwMode="auto">
            <a:xfrm flipV="1">
              <a:off x="616" y="199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Line 13"/>
            <p:cNvCxnSpPr/>
            <p:nvPr/>
          </p:nvCxnSpPr>
          <p:spPr bwMode="auto">
            <a:xfrm flipH="1">
              <a:off x="184" y="29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14"/>
            <p:cNvCxnSpPr/>
            <p:nvPr/>
          </p:nvCxnSpPr>
          <p:spPr bwMode="auto">
            <a:xfrm flipH="1">
              <a:off x="184" y="19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795264" y="3971479"/>
            <a:ext cx="1220011" cy="455843"/>
            <a:chOff x="193" y="474"/>
            <a:chExt cx="768" cy="288"/>
          </a:xfrm>
        </p:grpSpPr>
        <p:cxnSp>
          <p:nvCxnSpPr>
            <p:cNvPr id="32" name="Line 16"/>
            <p:cNvCxnSpPr/>
            <p:nvPr/>
          </p:nvCxnSpPr>
          <p:spPr bwMode="auto">
            <a:xfrm flipH="1">
              <a:off x="193" y="52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17"/>
            <p:cNvCxnSpPr/>
            <p:nvPr/>
          </p:nvCxnSpPr>
          <p:spPr bwMode="auto">
            <a:xfrm flipH="1">
              <a:off x="769" y="61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18"/>
            <p:cNvCxnSpPr/>
            <p:nvPr/>
          </p:nvCxnSpPr>
          <p:spPr bwMode="auto">
            <a:xfrm flipV="1">
              <a:off x="433" y="47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9"/>
            <p:cNvCxnSpPr/>
            <p:nvPr/>
          </p:nvCxnSpPr>
          <p:spPr bwMode="auto">
            <a:xfrm>
              <a:off x="433" y="76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20"/>
            <p:cNvCxnSpPr/>
            <p:nvPr/>
          </p:nvCxnSpPr>
          <p:spPr bwMode="auto">
            <a:xfrm>
              <a:off x="433" y="47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Arc 21"/>
            <p:cNvSpPr>
              <a:spLocks/>
            </p:cNvSpPr>
            <p:nvPr/>
          </p:nvSpPr>
          <p:spPr bwMode="auto">
            <a:xfrm>
              <a:off x="625" y="47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22"/>
            <p:cNvSpPr>
              <a:spLocks/>
            </p:cNvSpPr>
            <p:nvPr/>
          </p:nvSpPr>
          <p:spPr bwMode="auto">
            <a:xfrm flipV="1">
              <a:off x="625" y="61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" name="Line 23"/>
            <p:cNvCxnSpPr/>
            <p:nvPr/>
          </p:nvCxnSpPr>
          <p:spPr bwMode="auto">
            <a:xfrm flipH="1">
              <a:off x="193" y="71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Line 25"/>
          <p:cNvCxnSpPr/>
          <p:nvPr/>
        </p:nvCxnSpPr>
        <p:spPr bwMode="auto">
          <a:xfrm flipH="1">
            <a:off x="5015275" y="3671506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26"/>
          <p:cNvCxnSpPr/>
          <p:nvPr/>
        </p:nvCxnSpPr>
        <p:spPr bwMode="auto">
          <a:xfrm flipH="1" flipV="1">
            <a:off x="5854032" y="3795173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rc 27"/>
          <p:cNvSpPr>
            <a:spLocks/>
          </p:cNvSpPr>
          <p:nvPr/>
        </p:nvSpPr>
        <p:spPr bwMode="auto">
          <a:xfrm>
            <a:off x="5244027" y="3567251"/>
            <a:ext cx="152501" cy="227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rc 28"/>
          <p:cNvSpPr>
            <a:spLocks/>
          </p:cNvSpPr>
          <p:nvPr/>
        </p:nvSpPr>
        <p:spPr bwMode="auto">
          <a:xfrm flipV="1">
            <a:off x="5244027" y="3795173"/>
            <a:ext cx="152501" cy="227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Line 29"/>
          <p:cNvCxnSpPr/>
          <p:nvPr/>
        </p:nvCxnSpPr>
        <p:spPr bwMode="auto">
          <a:xfrm flipH="1">
            <a:off x="5015275" y="3928266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rc 30"/>
          <p:cNvSpPr>
            <a:spLocks/>
          </p:cNvSpPr>
          <p:nvPr/>
        </p:nvSpPr>
        <p:spPr bwMode="auto">
          <a:xfrm>
            <a:off x="5244027" y="3567251"/>
            <a:ext cx="610005" cy="237418"/>
          </a:xfrm>
          <a:custGeom>
            <a:avLst/>
            <a:gdLst>
              <a:gd name="T0" fmla="*/ 0 w 21600"/>
              <a:gd name="T1" fmla="*/ 0 h 22430"/>
              <a:gd name="T2" fmla="*/ 0 w 21600"/>
              <a:gd name="T3" fmla="*/ 0 h 22430"/>
              <a:gd name="T4" fmla="*/ 0 w 21600"/>
              <a:gd name="T5" fmla="*/ 0 h 22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43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</a:path>
              <a:path w="21600" h="2243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rc 31"/>
          <p:cNvSpPr>
            <a:spLocks/>
          </p:cNvSpPr>
          <p:nvPr/>
        </p:nvSpPr>
        <p:spPr bwMode="auto">
          <a:xfrm flipV="1">
            <a:off x="5244027" y="3795173"/>
            <a:ext cx="610005" cy="227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Line 33"/>
          <p:cNvCxnSpPr/>
          <p:nvPr/>
        </p:nvCxnSpPr>
        <p:spPr bwMode="auto">
          <a:xfrm>
            <a:off x="5000978" y="3395938"/>
            <a:ext cx="0" cy="2755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3374797" y="3033828"/>
            <a:ext cx="5038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Inc’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475353" y="3268946"/>
            <a:ext cx="3064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Clr’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544136" y="3490388"/>
            <a:ext cx="2067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Q</a:t>
            </a:r>
            <a:r>
              <a:rPr lang="en-US" sz="1400" b="1" kern="1200" baseline="-2500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1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3515310" y="3937543"/>
            <a:ext cx="2580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Inc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3530407" y="4241439"/>
            <a:ext cx="2564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Q</a:t>
            </a:r>
            <a:r>
              <a:rPr lang="en-US" sz="1400" b="1" kern="1200" baseline="-250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0</a:t>
            </a: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’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cxnSp>
        <p:nvCxnSpPr>
          <p:cNvPr id="70" name="Line 33"/>
          <p:cNvCxnSpPr/>
          <p:nvPr/>
        </p:nvCxnSpPr>
        <p:spPr bwMode="auto">
          <a:xfrm>
            <a:off x="5015275" y="3909669"/>
            <a:ext cx="0" cy="2755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795264" y="4884573"/>
            <a:ext cx="1220011" cy="455843"/>
            <a:chOff x="184" y="55"/>
            <a:chExt cx="768" cy="288"/>
          </a:xfrm>
        </p:grpSpPr>
        <p:cxnSp>
          <p:nvCxnSpPr>
            <p:cNvPr id="105" name="Line 6"/>
            <p:cNvCxnSpPr/>
            <p:nvPr/>
          </p:nvCxnSpPr>
          <p:spPr bwMode="auto">
            <a:xfrm flipH="1">
              <a:off x="184" y="10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Line 7"/>
            <p:cNvCxnSpPr/>
            <p:nvPr/>
          </p:nvCxnSpPr>
          <p:spPr bwMode="auto">
            <a:xfrm flipH="1">
              <a:off x="760" y="199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Line 8"/>
            <p:cNvCxnSpPr/>
            <p:nvPr/>
          </p:nvCxnSpPr>
          <p:spPr bwMode="auto">
            <a:xfrm flipV="1">
              <a:off x="424" y="5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Line 9"/>
            <p:cNvCxnSpPr/>
            <p:nvPr/>
          </p:nvCxnSpPr>
          <p:spPr bwMode="auto">
            <a:xfrm>
              <a:off x="424" y="34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Line 10"/>
            <p:cNvCxnSpPr/>
            <p:nvPr/>
          </p:nvCxnSpPr>
          <p:spPr bwMode="auto">
            <a:xfrm>
              <a:off x="424" y="5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Arc 11"/>
            <p:cNvSpPr>
              <a:spLocks/>
            </p:cNvSpPr>
            <p:nvPr/>
          </p:nvSpPr>
          <p:spPr bwMode="auto">
            <a:xfrm>
              <a:off x="616" y="55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12"/>
            <p:cNvSpPr>
              <a:spLocks/>
            </p:cNvSpPr>
            <p:nvPr/>
          </p:nvSpPr>
          <p:spPr bwMode="auto">
            <a:xfrm flipV="1">
              <a:off x="616" y="199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2" name="Line 13"/>
            <p:cNvCxnSpPr/>
            <p:nvPr/>
          </p:nvCxnSpPr>
          <p:spPr bwMode="auto">
            <a:xfrm flipH="1">
              <a:off x="184" y="29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Line 14"/>
            <p:cNvCxnSpPr/>
            <p:nvPr/>
          </p:nvCxnSpPr>
          <p:spPr bwMode="auto">
            <a:xfrm flipH="1">
              <a:off x="184" y="19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3809561" y="5688036"/>
            <a:ext cx="1220011" cy="455843"/>
            <a:chOff x="193" y="474"/>
            <a:chExt cx="768" cy="288"/>
          </a:xfrm>
        </p:grpSpPr>
        <p:cxnSp>
          <p:nvCxnSpPr>
            <p:cNvPr id="115" name="Line 16"/>
            <p:cNvCxnSpPr/>
            <p:nvPr/>
          </p:nvCxnSpPr>
          <p:spPr bwMode="auto">
            <a:xfrm flipH="1">
              <a:off x="193" y="52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Line 17"/>
            <p:cNvCxnSpPr/>
            <p:nvPr/>
          </p:nvCxnSpPr>
          <p:spPr bwMode="auto">
            <a:xfrm flipH="1">
              <a:off x="769" y="61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Line 18"/>
            <p:cNvCxnSpPr/>
            <p:nvPr/>
          </p:nvCxnSpPr>
          <p:spPr bwMode="auto">
            <a:xfrm flipV="1">
              <a:off x="433" y="47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Line 19"/>
            <p:cNvCxnSpPr/>
            <p:nvPr/>
          </p:nvCxnSpPr>
          <p:spPr bwMode="auto">
            <a:xfrm>
              <a:off x="433" y="76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Line 20"/>
            <p:cNvCxnSpPr/>
            <p:nvPr/>
          </p:nvCxnSpPr>
          <p:spPr bwMode="auto">
            <a:xfrm>
              <a:off x="433" y="47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Arc 21"/>
            <p:cNvSpPr>
              <a:spLocks/>
            </p:cNvSpPr>
            <p:nvPr/>
          </p:nvSpPr>
          <p:spPr bwMode="auto">
            <a:xfrm>
              <a:off x="625" y="47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rc 22"/>
            <p:cNvSpPr>
              <a:spLocks/>
            </p:cNvSpPr>
            <p:nvPr/>
          </p:nvSpPr>
          <p:spPr bwMode="auto">
            <a:xfrm flipV="1">
              <a:off x="625" y="61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2" name="Line 23"/>
            <p:cNvCxnSpPr/>
            <p:nvPr/>
          </p:nvCxnSpPr>
          <p:spPr bwMode="auto">
            <a:xfrm flipH="1">
              <a:off x="193" y="71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3" name="Line 25"/>
          <p:cNvCxnSpPr/>
          <p:nvPr/>
        </p:nvCxnSpPr>
        <p:spPr bwMode="auto">
          <a:xfrm flipH="1">
            <a:off x="5029572" y="5388063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Line 26"/>
          <p:cNvCxnSpPr/>
          <p:nvPr/>
        </p:nvCxnSpPr>
        <p:spPr bwMode="auto">
          <a:xfrm flipH="1" flipV="1">
            <a:off x="5868329" y="5511730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Arc 27"/>
          <p:cNvSpPr>
            <a:spLocks/>
          </p:cNvSpPr>
          <p:nvPr/>
        </p:nvSpPr>
        <p:spPr bwMode="auto">
          <a:xfrm>
            <a:off x="5258324" y="5283808"/>
            <a:ext cx="152501" cy="227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Arc 28"/>
          <p:cNvSpPr>
            <a:spLocks/>
          </p:cNvSpPr>
          <p:nvPr/>
        </p:nvSpPr>
        <p:spPr bwMode="auto">
          <a:xfrm flipV="1">
            <a:off x="5258324" y="5511730"/>
            <a:ext cx="152501" cy="227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" name="Line 29"/>
          <p:cNvCxnSpPr/>
          <p:nvPr/>
        </p:nvCxnSpPr>
        <p:spPr bwMode="auto">
          <a:xfrm flipH="1">
            <a:off x="5029572" y="5644823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Arc 30"/>
          <p:cNvSpPr>
            <a:spLocks/>
          </p:cNvSpPr>
          <p:nvPr/>
        </p:nvSpPr>
        <p:spPr bwMode="auto">
          <a:xfrm>
            <a:off x="5258324" y="5283808"/>
            <a:ext cx="610005" cy="237418"/>
          </a:xfrm>
          <a:custGeom>
            <a:avLst/>
            <a:gdLst>
              <a:gd name="T0" fmla="*/ 0 w 21600"/>
              <a:gd name="T1" fmla="*/ 0 h 22430"/>
              <a:gd name="T2" fmla="*/ 0 w 21600"/>
              <a:gd name="T3" fmla="*/ 0 h 22430"/>
              <a:gd name="T4" fmla="*/ 0 w 21600"/>
              <a:gd name="T5" fmla="*/ 0 h 22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43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</a:path>
              <a:path w="21600" h="2243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76"/>
                  <a:pt x="21594" y="22153"/>
                  <a:pt x="21584" y="2243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Arc 31"/>
          <p:cNvSpPr>
            <a:spLocks/>
          </p:cNvSpPr>
          <p:nvPr/>
        </p:nvSpPr>
        <p:spPr bwMode="auto">
          <a:xfrm flipV="1">
            <a:off x="5258324" y="5511730"/>
            <a:ext cx="610005" cy="227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0" name="Line 33"/>
          <p:cNvCxnSpPr/>
          <p:nvPr/>
        </p:nvCxnSpPr>
        <p:spPr bwMode="auto">
          <a:xfrm>
            <a:off x="5015275" y="5112495"/>
            <a:ext cx="0" cy="2755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Text Box 36"/>
          <p:cNvSpPr txBox="1">
            <a:spLocks noChangeArrowheads="1"/>
          </p:cNvSpPr>
          <p:nvPr/>
        </p:nvSpPr>
        <p:spPr bwMode="auto">
          <a:xfrm>
            <a:off x="3389094" y="4750385"/>
            <a:ext cx="5038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Inc’</a:t>
            </a:r>
            <a:endParaRPr lang="en-US" sz="120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32" name="Text Box 37"/>
          <p:cNvSpPr txBox="1">
            <a:spLocks noChangeArrowheads="1"/>
          </p:cNvSpPr>
          <p:nvPr/>
        </p:nvSpPr>
        <p:spPr bwMode="auto">
          <a:xfrm>
            <a:off x="3489650" y="4985503"/>
            <a:ext cx="3064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Clr’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33" name="Text Box 38"/>
          <p:cNvSpPr txBox="1">
            <a:spLocks noChangeArrowheads="1"/>
          </p:cNvSpPr>
          <p:nvPr/>
        </p:nvSpPr>
        <p:spPr bwMode="auto">
          <a:xfrm>
            <a:off x="3558433" y="5206945"/>
            <a:ext cx="2067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Q</a:t>
            </a:r>
            <a:r>
              <a:rPr lang="en-US" sz="1400" b="1" baseline="-25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0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34" name="Text Box 39"/>
          <p:cNvSpPr txBox="1">
            <a:spLocks noChangeArrowheads="1"/>
          </p:cNvSpPr>
          <p:nvPr/>
        </p:nvSpPr>
        <p:spPr bwMode="auto">
          <a:xfrm>
            <a:off x="3529607" y="5654100"/>
            <a:ext cx="2580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Inc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135" name="Text Box 40"/>
          <p:cNvSpPr txBox="1">
            <a:spLocks noChangeArrowheads="1"/>
          </p:cNvSpPr>
          <p:nvPr/>
        </p:nvSpPr>
        <p:spPr bwMode="auto">
          <a:xfrm>
            <a:off x="3569550" y="5957996"/>
            <a:ext cx="2067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  <a:cs typeface="Times New Roman" charset="0"/>
              </a:rPr>
              <a:t>Q</a:t>
            </a:r>
            <a:r>
              <a:rPr lang="en-US" sz="1400" b="1" baseline="-25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Times New Roman" charset="0"/>
              </a:rPr>
              <a:t>1</a:t>
            </a:r>
            <a:endParaRPr lang="en-US" sz="1200" dirty="0">
              <a:effectLst/>
              <a:latin typeface="Times New Roman" charset="0"/>
              <a:ea typeface="SimSun" charset="-122"/>
            </a:endParaRPr>
          </a:p>
        </p:txBody>
      </p:sp>
      <p:cxnSp>
        <p:nvCxnSpPr>
          <p:cNvPr id="136" name="Line 33"/>
          <p:cNvCxnSpPr/>
          <p:nvPr/>
        </p:nvCxnSpPr>
        <p:spPr bwMode="auto">
          <a:xfrm>
            <a:off x="5029572" y="5626226"/>
            <a:ext cx="0" cy="2755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Rectangle 136"/>
          <p:cNvSpPr>
            <a:spLocks noChangeArrowheads="1"/>
          </p:cNvSpPr>
          <p:nvPr/>
        </p:nvSpPr>
        <p:spPr bwMode="auto">
          <a:xfrm rot="5400000">
            <a:off x="5958319" y="3560606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grpSp>
        <p:nvGrpSpPr>
          <p:cNvPr id="138" name="Group 137"/>
          <p:cNvGrpSpPr/>
          <p:nvPr/>
        </p:nvGrpSpPr>
        <p:grpSpPr>
          <a:xfrm rot="16200000">
            <a:off x="6385242" y="4162652"/>
            <a:ext cx="78105" cy="78083"/>
            <a:chOff x="5976938" y="2900976"/>
            <a:chExt cx="78105" cy="78083"/>
          </a:xfrm>
        </p:grpSpPr>
        <p:sp>
          <p:nvSpPr>
            <p:cNvPr id="139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0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2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6479086" y="3879704"/>
            <a:ext cx="17937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1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1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6198984" y="3724391"/>
            <a:ext cx="833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342918" y="4065053"/>
            <a:ext cx="1586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6" name="Line 50"/>
          <p:cNvSpPr>
            <a:spLocks noChangeShapeType="1"/>
          </p:cNvSpPr>
          <p:nvPr/>
        </p:nvSpPr>
        <p:spPr bwMode="auto">
          <a:xfrm flipH="1">
            <a:off x="6423774" y="4209093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76"/>
          <p:cNvSpPr>
            <a:spLocks noChangeArrowheads="1"/>
          </p:cNvSpPr>
          <p:nvPr/>
        </p:nvSpPr>
        <p:spPr bwMode="auto">
          <a:xfrm>
            <a:off x="6281534" y="4369181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6506531" y="3499938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lang="en-US" sz="900" b="1" baseline="-25000">
                <a:solidFill>
                  <a:srgbClr val="000000"/>
                </a:solidFill>
                <a:latin typeface="Arial" charset="0"/>
                <a:ea typeface="ÇlÇr ñæí©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 rot="5400000">
            <a:off x="5971300" y="5272686"/>
            <a:ext cx="899160" cy="469135"/>
          </a:xfrm>
          <a:prstGeom prst="rect">
            <a:avLst/>
          </a:prstGeom>
          <a:noFill/>
          <a:ln w="10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grpSp>
        <p:nvGrpSpPr>
          <p:cNvPr id="150" name="Group 149"/>
          <p:cNvGrpSpPr/>
          <p:nvPr/>
        </p:nvGrpSpPr>
        <p:grpSpPr>
          <a:xfrm rot="16200000">
            <a:off x="6398223" y="5874732"/>
            <a:ext cx="78105" cy="78083"/>
            <a:chOff x="5976938" y="2900976"/>
            <a:chExt cx="78105" cy="78083"/>
          </a:xfrm>
        </p:grpSpPr>
        <p:sp>
          <p:nvSpPr>
            <p:cNvPr id="151" name="Line 4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52" name="Line 5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>
              <a:off x="5976938" y="2900976"/>
              <a:ext cx="78105" cy="38724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54" name="Line 12"/>
            <p:cNvSpPr>
              <a:spLocks noChangeShapeType="1"/>
            </p:cNvSpPr>
            <p:nvPr/>
          </p:nvSpPr>
          <p:spPr bwMode="auto">
            <a:xfrm flipH="1">
              <a:off x="5976938" y="2939700"/>
              <a:ext cx="78105" cy="39359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6476317" y="5591784"/>
            <a:ext cx="1951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1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0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’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6211965" y="5436471"/>
            <a:ext cx="833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D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6355899" y="5777133"/>
            <a:ext cx="1586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8" name="Line 50"/>
          <p:cNvSpPr>
            <a:spLocks noChangeShapeType="1"/>
          </p:cNvSpPr>
          <p:nvPr/>
        </p:nvSpPr>
        <p:spPr bwMode="auto">
          <a:xfrm flipH="1">
            <a:off x="6436755" y="5921173"/>
            <a:ext cx="0" cy="201432"/>
          </a:xfrm>
          <a:prstGeom prst="line">
            <a:avLst/>
          </a:prstGeom>
          <a:noFill/>
          <a:ln w="44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76"/>
          <p:cNvSpPr>
            <a:spLocks noChangeArrowheads="1"/>
          </p:cNvSpPr>
          <p:nvPr/>
        </p:nvSpPr>
        <p:spPr bwMode="auto">
          <a:xfrm>
            <a:off x="6294515" y="6081261"/>
            <a:ext cx="3091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CLK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6511505" y="5230533"/>
            <a:ext cx="1489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Q</a:t>
            </a:r>
            <a:r>
              <a:rPr kumimoji="0" lang="en-US" sz="900" b="1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0</a:t>
            </a: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61" name="Line 26"/>
          <p:cNvCxnSpPr/>
          <p:nvPr/>
        </p:nvCxnSpPr>
        <p:spPr bwMode="auto">
          <a:xfrm flipH="1" flipV="1">
            <a:off x="6647454" y="3589355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Line 26"/>
          <p:cNvCxnSpPr/>
          <p:nvPr/>
        </p:nvCxnSpPr>
        <p:spPr bwMode="auto">
          <a:xfrm flipH="1" flipV="1">
            <a:off x="6647454" y="3970793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Line 26"/>
          <p:cNvCxnSpPr/>
          <p:nvPr/>
        </p:nvCxnSpPr>
        <p:spPr bwMode="auto">
          <a:xfrm flipH="1" flipV="1">
            <a:off x="6671442" y="5283808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Line 26"/>
          <p:cNvCxnSpPr/>
          <p:nvPr/>
        </p:nvCxnSpPr>
        <p:spPr bwMode="auto">
          <a:xfrm flipH="1" flipV="1">
            <a:off x="6671442" y="5665246"/>
            <a:ext cx="305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1864"/>
              </p:ext>
            </p:extLst>
          </p:nvPr>
        </p:nvGraphicFramePr>
        <p:xfrm>
          <a:off x="7482033" y="2941134"/>
          <a:ext cx="1935343" cy="36185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Clr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Inc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2047"/>
              </p:ext>
            </p:extLst>
          </p:nvPr>
        </p:nvGraphicFramePr>
        <p:xfrm>
          <a:off x="9417376" y="298241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7" name="Straight Connector 166"/>
          <p:cNvCxnSpPr/>
          <p:nvPr/>
        </p:nvCxnSpPr>
        <p:spPr>
          <a:xfrm flipH="1" flipV="1">
            <a:off x="9417376" y="34375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 flipV="1">
            <a:off x="9416899" y="343752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2431935">
            <a:off x="9257257" y="462118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en-US" baseline="-25000" dirty="0"/>
          </a:p>
        </p:txBody>
      </p:sp>
      <p:sp>
        <p:nvSpPr>
          <p:cNvPr id="170" name="TextBox 169"/>
          <p:cNvSpPr txBox="1"/>
          <p:nvPr/>
        </p:nvSpPr>
        <p:spPr>
          <a:xfrm rot="2621742">
            <a:off x="9426030" y="287359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Clr Inc</a:t>
            </a:r>
          </a:p>
        </p:txBody>
      </p:sp>
    </p:spTree>
    <p:extLst>
      <p:ext uri="{BB962C8B-B14F-4D97-AF65-F5344CB8AC3E}">
        <p14:creationId xmlns:p14="http://schemas.microsoft.com/office/powerpoint/2010/main" val="506073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51464"/>
              </p:ext>
            </p:extLst>
          </p:nvPr>
        </p:nvGraphicFramePr>
        <p:xfrm>
          <a:off x="57289" y="121355"/>
          <a:ext cx="1667813" cy="19156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Inc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65746"/>
              </p:ext>
            </p:extLst>
          </p:nvPr>
        </p:nvGraphicFramePr>
        <p:xfrm>
          <a:off x="1896786" y="663219"/>
          <a:ext cx="5585225" cy="137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340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745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Clock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14">
                <a:tc>
                  <a:txBody>
                    <a:bodyPr/>
                    <a:lstStyle/>
                    <a:p>
                      <a:r>
                        <a:rPr lang="en-US" sz="1200" dirty="0"/>
                        <a:t> Inc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4">
                <a:tc>
                  <a:txBody>
                    <a:bodyPr/>
                    <a:lstStyle/>
                    <a:p>
                      <a:r>
                        <a:rPr lang="en-US" sz="1200" dirty="0"/>
                        <a:t> Q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baseline="0" dirty="0"/>
                        <a:t>Q</a:t>
                      </a:r>
                      <a:r>
                        <a:rPr lang="en-US" sz="1200" baseline="-25000" dirty="0"/>
                        <a:t>0</a:t>
                      </a:r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14">
                <a:tc>
                  <a:txBody>
                    <a:bodyPr/>
                    <a:lstStyle/>
                    <a:p>
                      <a:r>
                        <a:rPr lang="en-US" sz="1200" dirty="0"/>
                        <a:t> 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325">
                <a:tc>
                  <a:txBody>
                    <a:bodyPr/>
                    <a:lstStyle/>
                    <a:p>
                      <a:r>
                        <a:rPr lang="en-US" sz="1200" dirty="0"/>
                        <a:t> Z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2341605" y="729049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786424" y="729049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41589" y="733168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80253" y="733168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125072" y="733168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580237" y="737287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020962" y="726990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65781" y="726990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920946" y="731109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359610" y="731109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804429" y="731109"/>
            <a:ext cx="438665" cy="210065"/>
          </a:xfrm>
          <a:custGeom>
            <a:avLst/>
            <a:gdLst>
              <a:gd name="connsiteX0" fmla="*/ 0 w 438665"/>
              <a:gd name="connsiteY0" fmla="*/ 203886 h 210065"/>
              <a:gd name="connsiteX1" fmla="*/ 0 w 438665"/>
              <a:gd name="connsiteY1" fmla="*/ 203886 h 210065"/>
              <a:gd name="connsiteX2" fmla="*/ 222422 w 438665"/>
              <a:gd name="connsiteY2" fmla="*/ 203886 h 210065"/>
              <a:gd name="connsiteX3" fmla="*/ 222422 w 438665"/>
              <a:gd name="connsiteY3" fmla="*/ 0 h 210065"/>
              <a:gd name="connsiteX4" fmla="*/ 438665 w 438665"/>
              <a:gd name="connsiteY4" fmla="*/ 0 h 210065"/>
              <a:gd name="connsiteX5" fmla="*/ 438665 w 438665"/>
              <a:gd name="connsiteY5" fmla="*/ 210065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665" h="210065">
                <a:moveTo>
                  <a:pt x="0" y="203886"/>
                </a:moveTo>
                <a:lnTo>
                  <a:pt x="0" y="203886"/>
                </a:lnTo>
                <a:lnTo>
                  <a:pt x="222422" y="203886"/>
                </a:lnTo>
                <a:lnTo>
                  <a:pt x="222422" y="0"/>
                </a:lnTo>
                <a:lnTo>
                  <a:pt x="438665" y="0"/>
                </a:lnTo>
                <a:lnTo>
                  <a:pt x="438665" y="210065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2341605" y="1278924"/>
            <a:ext cx="661087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78676" y="1293495"/>
            <a:ext cx="611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/>
              <a:t>00</a:t>
            </a:r>
          </a:p>
        </p:txBody>
      </p:sp>
      <p:sp>
        <p:nvSpPr>
          <p:cNvPr id="20" name="Freeform 19"/>
          <p:cNvSpPr/>
          <p:nvPr/>
        </p:nvSpPr>
        <p:spPr>
          <a:xfrm>
            <a:off x="2341605" y="1007076"/>
            <a:ext cx="2693773" cy="210065"/>
          </a:xfrm>
          <a:custGeom>
            <a:avLst/>
            <a:gdLst>
              <a:gd name="connsiteX0" fmla="*/ 0 w 2693773"/>
              <a:gd name="connsiteY0" fmla="*/ 197708 h 210065"/>
              <a:gd name="connsiteX1" fmla="*/ 451022 w 2693773"/>
              <a:gd name="connsiteY1" fmla="*/ 210065 h 210065"/>
              <a:gd name="connsiteX2" fmla="*/ 444844 w 2693773"/>
              <a:gd name="connsiteY2" fmla="*/ 6178 h 210065"/>
              <a:gd name="connsiteX3" fmla="*/ 1353065 w 2693773"/>
              <a:gd name="connsiteY3" fmla="*/ 6178 h 210065"/>
              <a:gd name="connsiteX4" fmla="*/ 1346887 w 2693773"/>
              <a:gd name="connsiteY4" fmla="*/ 210065 h 210065"/>
              <a:gd name="connsiteX5" fmla="*/ 1804087 w 2693773"/>
              <a:gd name="connsiteY5" fmla="*/ 203886 h 210065"/>
              <a:gd name="connsiteX6" fmla="*/ 1791730 w 2693773"/>
              <a:gd name="connsiteY6" fmla="*/ 0 h 210065"/>
              <a:gd name="connsiteX7" fmla="*/ 2693773 w 2693773"/>
              <a:gd name="connsiteY7" fmla="*/ 0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3773" h="210065">
                <a:moveTo>
                  <a:pt x="0" y="197708"/>
                </a:moveTo>
                <a:lnTo>
                  <a:pt x="451022" y="210065"/>
                </a:lnTo>
                <a:lnTo>
                  <a:pt x="444844" y="6178"/>
                </a:lnTo>
                <a:lnTo>
                  <a:pt x="1353065" y="6178"/>
                </a:lnTo>
                <a:lnTo>
                  <a:pt x="1346887" y="210065"/>
                </a:lnTo>
                <a:lnTo>
                  <a:pt x="1804087" y="203886"/>
                </a:lnTo>
                <a:lnTo>
                  <a:pt x="1791730" y="0"/>
                </a:lnTo>
                <a:lnTo>
                  <a:pt x="2693773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3025345" y="1276864"/>
            <a:ext cx="434547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74773" y="1285257"/>
            <a:ext cx="3225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/>
              <a:t>01</a:t>
            </a:r>
          </a:p>
        </p:txBody>
      </p:sp>
      <p:sp>
        <p:nvSpPr>
          <p:cNvPr id="23" name="Hexagon 22"/>
          <p:cNvSpPr/>
          <p:nvPr/>
        </p:nvSpPr>
        <p:spPr>
          <a:xfrm>
            <a:off x="3474307" y="1280983"/>
            <a:ext cx="862915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23735" y="1289376"/>
            <a:ext cx="7455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5" name="Hexagon 24"/>
          <p:cNvSpPr/>
          <p:nvPr/>
        </p:nvSpPr>
        <p:spPr>
          <a:xfrm>
            <a:off x="4363994" y="1280983"/>
            <a:ext cx="434547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3422" y="1289376"/>
            <a:ext cx="3225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7" name="Freeform 26"/>
          <p:cNvSpPr/>
          <p:nvPr/>
        </p:nvSpPr>
        <p:spPr>
          <a:xfrm>
            <a:off x="5029200" y="994719"/>
            <a:ext cx="2446638" cy="222422"/>
          </a:xfrm>
          <a:custGeom>
            <a:avLst/>
            <a:gdLst>
              <a:gd name="connsiteX0" fmla="*/ 0 w 2446638"/>
              <a:gd name="connsiteY0" fmla="*/ 12357 h 222422"/>
              <a:gd name="connsiteX1" fmla="*/ 1328351 w 2446638"/>
              <a:gd name="connsiteY1" fmla="*/ 18535 h 222422"/>
              <a:gd name="connsiteX2" fmla="*/ 1334530 w 2446638"/>
              <a:gd name="connsiteY2" fmla="*/ 222422 h 222422"/>
              <a:gd name="connsiteX3" fmla="*/ 1680519 w 2446638"/>
              <a:gd name="connsiteY3" fmla="*/ 222422 h 222422"/>
              <a:gd name="connsiteX4" fmla="*/ 1680519 w 2446638"/>
              <a:gd name="connsiteY4" fmla="*/ 0 h 222422"/>
              <a:gd name="connsiteX5" fmla="*/ 1902941 w 2446638"/>
              <a:gd name="connsiteY5" fmla="*/ 6178 h 222422"/>
              <a:gd name="connsiteX6" fmla="*/ 1902941 w 2446638"/>
              <a:gd name="connsiteY6" fmla="*/ 216243 h 222422"/>
              <a:gd name="connsiteX7" fmla="*/ 2143897 w 2446638"/>
              <a:gd name="connsiteY7" fmla="*/ 216243 h 222422"/>
              <a:gd name="connsiteX8" fmla="*/ 2143897 w 2446638"/>
              <a:gd name="connsiteY8" fmla="*/ 6178 h 222422"/>
              <a:gd name="connsiteX9" fmla="*/ 2446638 w 2446638"/>
              <a:gd name="connsiteY9" fmla="*/ 6178 h 22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6638" h="222422">
                <a:moveTo>
                  <a:pt x="0" y="12357"/>
                </a:moveTo>
                <a:lnTo>
                  <a:pt x="1328351" y="18535"/>
                </a:lnTo>
                <a:lnTo>
                  <a:pt x="1334530" y="222422"/>
                </a:lnTo>
                <a:lnTo>
                  <a:pt x="1680519" y="222422"/>
                </a:lnTo>
                <a:lnTo>
                  <a:pt x="1680519" y="0"/>
                </a:lnTo>
                <a:lnTo>
                  <a:pt x="1902941" y="6178"/>
                </a:lnTo>
                <a:lnTo>
                  <a:pt x="1902941" y="216243"/>
                </a:lnTo>
                <a:lnTo>
                  <a:pt x="2143897" y="216243"/>
                </a:lnTo>
                <a:lnTo>
                  <a:pt x="2143897" y="6178"/>
                </a:lnTo>
                <a:lnTo>
                  <a:pt x="2446638" y="6178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4812956" y="1285102"/>
            <a:ext cx="434547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62384" y="1293495"/>
            <a:ext cx="3225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00</a:t>
            </a:r>
          </a:p>
        </p:txBody>
      </p:sp>
      <p:sp>
        <p:nvSpPr>
          <p:cNvPr id="30" name="Hexagon 29"/>
          <p:cNvSpPr/>
          <p:nvPr/>
        </p:nvSpPr>
        <p:spPr>
          <a:xfrm>
            <a:off x="5263974" y="1285102"/>
            <a:ext cx="434547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13402" y="1293495"/>
            <a:ext cx="3225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01</a:t>
            </a:r>
          </a:p>
        </p:txBody>
      </p:sp>
      <p:sp>
        <p:nvSpPr>
          <p:cNvPr id="32" name="Hexagon 31"/>
          <p:cNvSpPr/>
          <p:nvPr/>
        </p:nvSpPr>
        <p:spPr>
          <a:xfrm>
            <a:off x="5708821" y="1285102"/>
            <a:ext cx="434547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58249" y="1293495"/>
            <a:ext cx="3225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34" name="Hexagon 33"/>
          <p:cNvSpPr/>
          <p:nvPr/>
        </p:nvSpPr>
        <p:spPr>
          <a:xfrm>
            <a:off x="6156749" y="1283573"/>
            <a:ext cx="1319089" cy="19770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06177" y="1291966"/>
            <a:ext cx="12328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36" name="Freeform 35"/>
          <p:cNvSpPr/>
          <p:nvPr/>
        </p:nvSpPr>
        <p:spPr>
          <a:xfrm>
            <a:off x="2341605" y="1563130"/>
            <a:ext cx="5134233" cy="203886"/>
          </a:xfrm>
          <a:custGeom>
            <a:avLst/>
            <a:gdLst>
              <a:gd name="connsiteX0" fmla="*/ 0 w 5134233"/>
              <a:gd name="connsiteY0" fmla="*/ 197708 h 203886"/>
              <a:gd name="connsiteX1" fmla="*/ 2020330 w 5134233"/>
              <a:gd name="connsiteY1" fmla="*/ 191529 h 203886"/>
              <a:gd name="connsiteX2" fmla="*/ 2020330 w 5134233"/>
              <a:gd name="connsiteY2" fmla="*/ 0 h 203886"/>
              <a:gd name="connsiteX3" fmla="*/ 2458995 w 5134233"/>
              <a:gd name="connsiteY3" fmla="*/ 0 h 203886"/>
              <a:gd name="connsiteX4" fmla="*/ 2465173 w 5134233"/>
              <a:gd name="connsiteY4" fmla="*/ 197708 h 203886"/>
              <a:gd name="connsiteX5" fmla="*/ 3799703 w 5134233"/>
              <a:gd name="connsiteY5" fmla="*/ 203886 h 203886"/>
              <a:gd name="connsiteX6" fmla="*/ 3793525 w 5134233"/>
              <a:gd name="connsiteY6" fmla="*/ 6178 h 203886"/>
              <a:gd name="connsiteX7" fmla="*/ 5134233 w 5134233"/>
              <a:gd name="connsiteY7" fmla="*/ 6178 h 20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4233" h="203886">
                <a:moveTo>
                  <a:pt x="0" y="197708"/>
                </a:moveTo>
                <a:lnTo>
                  <a:pt x="2020330" y="191529"/>
                </a:lnTo>
                <a:lnTo>
                  <a:pt x="2020330" y="0"/>
                </a:lnTo>
                <a:lnTo>
                  <a:pt x="2458995" y="0"/>
                </a:lnTo>
                <a:lnTo>
                  <a:pt x="2465173" y="197708"/>
                </a:lnTo>
                <a:lnTo>
                  <a:pt x="3799703" y="203886"/>
                </a:lnTo>
                <a:lnTo>
                  <a:pt x="3793525" y="6178"/>
                </a:lnTo>
                <a:lnTo>
                  <a:pt x="5134233" y="6178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335427" y="1828800"/>
            <a:ext cx="5146589" cy="210065"/>
          </a:xfrm>
          <a:custGeom>
            <a:avLst/>
            <a:gdLst>
              <a:gd name="connsiteX0" fmla="*/ 0 w 5146589"/>
              <a:gd name="connsiteY0" fmla="*/ 210065 h 210065"/>
              <a:gd name="connsiteX1" fmla="*/ 679622 w 5146589"/>
              <a:gd name="connsiteY1" fmla="*/ 210065 h 210065"/>
              <a:gd name="connsiteX2" fmla="*/ 679622 w 5146589"/>
              <a:gd name="connsiteY2" fmla="*/ 12357 h 210065"/>
              <a:gd name="connsiteX3" fmla="*/ 1346887 w 5146589"/>
              <a:gd name="connsiteY3" fmla="*/ 12357 h 210065"/>
              <a:gd name="connsiteX4" fmla="*/ 1346887 w 5146589"/>
              <a:gd name="connsiteY4" fmla="*/ 210065 h 210065"/>
              <a:gd name="connsiteX5" fmla="*/ 1797908 w 5146589"/>
              <a:gd name="connsiteY5" fmla="*/ 210065 h 210065"/>
              <a:gd name="connsiteX6" fmla="*/ 1791730 w 5146589"/>
              <a:gd name="connsiteY6" fmla="*/ 18535 h 210065"/>
              <a:gd name="connsiteX7" fmla="*/ 2026508 w 5146589"/>
              <a:gd name="connsiteY7" fmla="*/ 18535 h 210065"/>
              <a:gd name="connsiteX8" fmla="*/ 2026508 w 5146589"/>
              <a:gd name="connsiteY8" fmla="*/ 210065 h 210065"/>
              <a:gd name="connsiteX9" fmla="*/ 2910016 w 5146589"/>
              <a:gd name="connsiteY9" fmla="*/ 203886 h 210065"/>
              <a:gd name="connsiteX10" fmla="*/ 2910016 w 5146589"/>
              <a:gd name="connsiteY10" fmla="*/ 0 h 210065"/>
              <a:gd name="connsiteX11" fmla="*/ 3805881 w 5146589"/>
              <a:gd name="connsiteY11" fmla="*/ 0 h 210065"/>
              <a:gd name="connsiteX12" fmla="*/ 3812059 w 5146589"/>
              <a:gd name="connsiteY12" fmla="*/ 203886 h 210065"/>
              <a:gd name="connsiteX13" fmla="*/ 5146589 w 5146589"/>
              <a:gd name="connsiteY13" fmla="*/ 197708 h 2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46589" h="210065">
                <a:moveTo>
                  <a:pt x="0" y="210065"/>
                </a:moveTo>
                <a:lnTo>
                  <a:pt x="679622" y="210065"/>
                </a:lnTo>
                <a:lnTo>
                  <a:pt x="679622" y="12357"/>
                </a:lnTo>
                <a:lnTo>
                  <a:pt x="1346887" y="12357"/>
                </a:lnTo>
                <a:lnTo>
                  <a:pt x="1346887" y="210065"/>
                </a:lnTo>
                <a:lnTo>
                  <a:pt x="1797908" y="210065"/>
                </a:lnTo>
                <a:lnTo>
                  <a:pt x="1791730" y="18535"/>
                </a:lnTo>
                <a:lnTo>
                  <a:pt x="2026508" y="18535"/>
                </a:lnTo>
                <a:lnTo>
                  <a:pt x="2026508" y="210065"/>
                </a:lnTo>
                <a:lnTo>
                  <a:pt x="2910016" y="203886"/>
                </a:lnTo>
                <a:lnTo>
                  <a:pt x="2910016" y="0"/>
                </a:lnTo>
                <a:lnTo>
                  <a:pt x="3805881" y="0"/>
                </a:lnTo>
                <a:lnTo>
                  <a:pt x="3812059" y="203886"/>
                </a:lnTo>
                <a:lnTo>
                  <a:pt x="5146589" y="197708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88373"/>
              </p:ext>
            </p:extLst>
          </p:nvPr>
        </p:nvGraphicFramePr>
        <p:xfrm>
          <a:off x="57289" y="2331536"/>
          <a:ext cx="1733290" cy="36185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Clr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Inc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14333"/>
              </p:ext>
            </p:extLst>
          </p:nvPr>
        </p:nvGraphicFramePr>
        <p:xfrm>
          <a:off x="4519852" y="2715432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H="1" flipV="1">
            <a:off x="4519852" y="2760944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431935">
            <a:off x="4360210" y="2879310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 rot="2621742">
            <a:off x="4529462" y="2729395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Clr Inc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5262"/>
              </p:ext>
            </p:extLst>
          </p:nvPr>
        </p:nvGraphicFramePr>
        <p:xfrm>
          <a:off x="6913573" y="2715432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 flipH="1" flipV="1">
            <a:off x="6913573" y="2760944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913096" y="2760943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431935">
            <a:off x="6753454" y="2879309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 rot="2621742">
            <a:off x="6922706" y="2729394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Clr Inc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48159"/>
              </p:ext>
            </p:extLst>
          </p:nvPr>
        </p:nvGraphicFramePr>
        <p:xfrm>
          <a:off x="2061665" y="2715432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flipH="1" flipV="1">
            <a:off x="2061665" y="2760944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431935">
            <a:off x="1902023" y="2879310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 rot="2621742">
            <a:off x="2071275" y="2729395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Clr Inc</a:t>
            </a:r>
          </a:p>
        </p:txBody>
      </p:sp>
    </p:spTree>
    <p:extLst>
      <p:ext uri="{BB962C8B-B14F-4D97-AF65-F5344CB8AC3E}">
        <p14:creationId xmlns:p14="http://schemas.microsoft.com/office/powerpoint/2010/main" val="107043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912444" y="2501178"/>
            <a:ext cx="593725" cy="301625"/>
          </a:xfrm>
          <a:custGeom>
            <a:avLst/>
            <a:gdLst>
              <a:gd name="T0" fmla="*/ 360 w 559"/>
              <a:gd name="T1" fmla="*/ 0 h 284"/>
              <a:gd name="T2" fmla="*/ 510 w 559"/>
              <a:gd name="T3" fmla="*/ 211 h 284"/>
              <a:gd name="T4" fmla="*/ 64 w 559"/>
              <a:gd name="T5" fmla="*/ 251 h 284"/>
              <a:gd name="T6" fmla="*/ 129 w 559"/>
              <a:gd name="T7" fmla="*/ 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284">
                <a:moveTo>
                  <a:pt x="360" y="0"/>
                </a:moveTo>
                <a:cubicBezTo>
                  <a:pt x="384" y="36"/>
                  <a:pt x="559" y="169"/>
                  <a:pt x="510" y="211"/>
                </a:cubicBezTo>
                <a:cubicBezTo>
                  <a:pt x="461" y="253"/>
                  <a:pt x="128" y="284"/>
                  <a:pt x="64" y="251"/>
                </a:cubicBezTo>
                <a:cubicBezTo>
                  <a:pt x="0" y="218"/>
                  <a:pt x="116" y="62"/>
                  <a:pt x="129" y="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1383931" y="648566"/>
            <a:ext cx="830263" cy="781050"/>
          </a:xfrm>
          <a:custGeom>
            <a:avLst/>
            <a:gdLst>
              <a:gd name="T0" fmla="*/ 664 w 782"/>
              <a:gd name="T1" fmla="*/ 735 h 735"/>
              <a:gd name="T2" fmla="*/ 671 w 782"/>
              <a:gd name="T3" fmla="*/ 114 h 735"/>
              <a:gd name="T4" fmla="*/ 0 w 782"/>
              <a:gd name="T5" fmla="*/ 5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2" h="735">
                <a:moveTo>
                  <a:pt x="664" y="735"/>
                </a:moveTo>
                <a:cubicBezTo>
                  <a:pt x="665" y="633"/>
                  <a:pt x="782" y="228"/>
                  <a:pt x="671" y="114"/>
                </a:cubicBezTo>
                <a:cubicBezTo>
                  <a:pt x="560" y="0"/>
                  <a:pt x="140" y="66"/>
                  <a:pt x="0" y="5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977531" y="2156691"/>
            <a:ext cx="407988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0100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793506" y="1340716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0010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383931" y="729528"/>
            <a:ext cx="61277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1375994" y="1748703"/>
            <a:ext cx="620712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 flipV="1">
            <a:off x="364756" y="1748703"/>
            <a:ext cx="61277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 rot="1915698">
            <a:off x="950544" y="183428"/>
            <a:ext cx="754062" cy="427038"/>
          </a:xfrm>
          <a:custGeom>
            <a:avLst/>
            <a:gdLst>
              <a:gd name="T0" fmla="*/ 260 w 709"/>
              <a:gd name="T1" fmla="*/ 403 h 403"/>
              <a:gd name="T2" fmla="*/ 62 w 709"/>
              <a:gd name="T3" fmla="*/ 69 h 403"/>
              <a:gd name="T4" fmla="*/ 631 w 709"/>
              <a:gd name="T5" fmla="*/ 55 h 403"/>
              <a:gd name="T6" fmla="*/ 530 w 709"/>
              <a:gd name="T7" fmla="*/ 40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9" h="403">
                <a:moveTo>
                  <a:pt x="260" y="403"/>
                </a:moveTo>
                <a:cubicBezTo>
                  <a:pt x="228" y="348"/>
                  <a:pt x="0" y="127"/>
                  <a:pt x="62" y="69"/>
                </a:cubicBezTo>
                <a:cubicBezTo>
                  <a:pt x="124" y="11"/>
                  <a:pt x="553" y="0"/>
                  <a:pt x="631" y="55"/>
                </a:cubicBezTo>
                <a:cubicBezTo>
                  <a:pt x="709" y="110"/>
                  <a:pt x="551" y="328"/>
                  <a:pt x="530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07781" y="1921741"/>
            <a:ext cx="2744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/>
              <a:t>x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487469" y="16335"/>
            <a:ext cx="324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/>
              <a:t>x’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347419" y="22195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u="sng" dirty="0"/>
              <a:t>Z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977531" y="524741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0001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356819" y="780328"/>
            <a:ext cx="612775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61556" y="1340716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1000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15706" y="783503"/>
            <a:ext cx="2744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/>
              <a:t>x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25915" y="1987414"/>
            <a:ext cx="277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/>
              <a:t>y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090369" y="626341"/>
            <a:ext cx="324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/>
              <a:t>x’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071194" y="2767878"/>
            <a:ext cx="3287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/>
              <a:t>y’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1564906" y="1369291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u="sng" dirty="0"/>
              <a:t>Z</a:t>
            </a: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4338065" y="966870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10</a:t>
            </a:r>
            <a:endParaRPr lang="en-US" sz="1400" b="0" dirty="0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3928490" y="355682"/>
            <a:ext cx="61277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3522090" y="150895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</a:t>
            </a: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V="1">
            <a:off x="2901378" y="406482"/>
            <a:ext cx="612775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2706115" y="966870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</a:t>
            </a:r>
            <a:endParaRPr lang="en-US" sz="1400" b="0" dirty="0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 flipV="1">
            <a:off x="3114104" y="1170070"/>
            <a:ext cx="1223962" cy="16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1801"/>
              </p:ext>
            </p:extLst>
          </p:nvPr>
        </p:nvGraphicFramePr>
        <p:xfrm>
          <a:off x="4959127" y="164218"/>
          <a:ext cx="907792" cy="1064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6748153" y="1407622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001</a:t>
            </a:r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6103039" y="846097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000</a:t>
            </a: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 flipV="1">
            <a:off x="6055513" y="2428548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435441" y="1376017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111</a:t>
            </a: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6511027" y="2228256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011</a:t>
            </a:r>
          </a:p>
        </p:txBody>
      </p:sp>
      <p:sp>
        <p:nvSpPr>
          <p:cNvPr id="51" name="Oval 10"/>
          <p:cNvSpPr>
            <a:spLocks noChangeArrowheads="1"/>
          </p:cNvSpPr>
          <p:nvPr/>
        </p:nvSpPr>
        <p:spPr bwMode="auto">
          <a:xfrm>
            <a:off x="5647525" y="2221655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</a:t>
            </a:r>
            <a:r>
              <a:rPr lang="en-US" sz="1400" b="0" dirty="0"/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10901" y="-532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 rot="-4320000" flipV="1">
            <a:off x="6619118" y="2027429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 rot="4320000" flipV="1">
            <a:off x="5526007" y="2009223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rot="8100000" flipV="1">
            <a:off x="5731751" y="1284147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-8100000" flipV="1">
            <a:off x="6424872" y="1320152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89486"/>
              </p:ext>
            </p:extLst>
          </p:nvPr>
        </p:nvGraphicFramePr>
        <p:xfrm>
          <a:off x="7374546" y="209692"/>
          <a:ext cx="1507891" cy="19156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95930" y="1386555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4862" y="1426949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11310269" y="511146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100</a:t>
            </a:r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10358443" y="116754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000</a:t>
            </a: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9741383" y="2753520"/>
            <a:ext cx="617060" cy="305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0363819" y="2830377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</a:t>
            </a:r>
            <a:r>
              <a:rPr lang="en-US" sz="1400" b="0"/>
              <a:t>11</a:t>
            </a:r>
            <a:endParaRPr lang="en-US" sz="1400" b="0" dirty="0"/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11705808" y="1478259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110</a:t>
            </a:r>
            <a:endParaRPr lang="en-US" sz="1400" b="0" dirty="0"/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1321548" y="2420855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010</a:t>
            </a:r>
            <a:endParaRPr lang="en-US" sz="1400" b="0" dirty="0"/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 rot="-4320000" flipV="1">
            <a:off x="11545147" y="942343"/>
            <a:ext cx="466688" cy="47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rot="4320000" flipH="1" flipV="1">
            <a:off x="11556300" y="1945218"/>
            <a:ext cx="431493" cy="450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rot="8100000">
            <a:off x="9698591" y="357158"/>
            <a:ext cx="670836" cy="221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rot="-8100000" flipV="1">
            <a:off x="10760294" y="384351"/>
            <a:ext cx="575675" cy="19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764374" y="66108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9399409" y="2423621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</a:t>
            </a:r>
            <a:r>
              <a:rPr lang="en-US" sz="1400" b="0"/>
              <a:t>11</a:t>
            </a:r>
            <a:endParaRPr lang="en-US" sz="1400" b="0" dirty="0"/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9001295" y="1468317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10</a:t>
            </a:r>
            <a:r>
              <a:rPr lang="en-US" sz="1400" b="0" dirty="0"/>
              <a:t>1</a:t>
            </a:r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9406091" y="511146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00</a:t>
            </a:r>
            <a:r>
              <a:rPr lang="en-US" sz="1400" b="0" dirty="0"/>
              <a:t>1</a:t>
            </a: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 rot="-4320000">
            <a:off x="10820045" y="2678251"/>
            <a:ext cx="483177" cy="44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9211635" y="1886247"/>
            <a:ext cx="305682" cy="559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flipH="1">
            <a:off x="9216535" y="914639"/>
            <a:ext cx="300782" cy="563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1720592" y="574393"/>
            <a:ext cx="1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310296" y="2746473"/>
            <a:ext cx="1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9" name="TextBox 78"/>
          <p:cNvSpPr txBox="1"/>
          <p:nvPr/>
        </p:nvSpPr>
        <p:spPr>
          <a:xfrm flipH="1" flipV="1">
            <a:off x="10248540" y="3049504"/>
            <a:ext cx="15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0" name="Oval 10"/>
          <p:cNvSpPr>
            <a:spLocks noChangeArrowheads="1"/>
          </p:cNvSpPr>
          <p:nvPr/>
        </p:nvSpPr>
        <p:spPr bwMode="auto">
          <a:xfrm>
            <a:off x="4376087" y="3500711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001</a:t>
            </a:r>
            <a:endParaRPr lang="en-US" sz="1400" b="0" dirty="0"/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3424261" y="3106319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000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3429637" y="5819942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100</a:t>
            </a:r>
            <a:endParaRPr lang="en-US" sz="1400" b="0" dirty="0"/>
          </a:p>
        </p:txBody>
      </p:sp>
      <p:sp>
        <p:nvSpPr>
          <p:cNvPr id="84" name="Oval 10"/>
          <p:cNvSpPr>
            <a:spLocks noChangeArrowheads="1"/>
          </p:cNvSpPr>
          <p:nvPr/>
        </p:nvSpPr>
        <p:spPr bwMode="auto">
          <a:xfrm>
            <a:off x="4771626" y="4467824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010</a:t>
            </a:r>
            <a:endParaRPr lang="en-US" sz="1400" b="0" dirty="0"/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4387366" y="5410420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011</a:t>
            </a:r>
            <a:endParaRPr lang="en-US" sz="1400" b="0" dirty="0"/>
          </a:p>
        </p:txBody>
      </p:sp>
      <p:sp>
        <p:nvSpPr>
          <p:cNvPr id="91" name="Oval 20"/>
          <p:cNvSpPr>
            <a:spLocks noChangeArrowheads="1"/>
          </p:cNvSpPr>
          <p:nvPr/>
        </p:nvSpPr>
        <p:spPr bwMode="auto">
          <a:xfrm>
            <a:off x="2465227" y="5413186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10</a:t>
            </a:r>
            <a:r>
              <a:rPr lang="en-US" sz="1400" b="0" dirty="0"/>
              <a:t>1</a:t>
            </a: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2067113" y="4457882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110</a:t>
            </a:r>
            <a:endParaRPr lang="en-US" sz="1400" b="0" dirty="0"/>
          </a:p>
        </p:txBody>
      </p:sp>
      <p:sp>
        <p:nvSpPr>
          <p:cNvPr id="93" name="Oval 20"/>
          <p:cNvSpPr>
            <a:spLocks noChangeArrowheads="1"/>
          </p:cNvSpPr>
          <p:nvPr/>
        </p:nvSpPr>
        <p:spPr bwMode="auto">
          <a:xfrm>
            <a:off x="2471909" y="3500711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11</a:t>
            </a:r>
            <a:r>
              <a:rPr lang="en-US" sz="1400" b="0" dirty="0"/>
              <a:t>1</a:t>
            </a:r>
          </a:p>
        </p:txBody>
      </p:sp>
      <p:sp>
        <p:nvSpPr>
          <p:cNvPr id="119" name="Freeform 118"/>
          <p:cNvSpPr/>
          <p:nvPr/>
        </p:nvSpPr>
        <p:spPr>
          <a:xfrm rot="6523058">
            <a:off x="4565059" y="5144858"/>
            <a:ext cx="677639" cy="10367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 rot="8798900">
            <a:off x="3805602" y="5907358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1863771">
            <a:off x="2732948" y="5931356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4407460">
            <a:off x="1955036" y="5143871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17135871">
            <a:off x="1924980" y="4070013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rot="19772689">
            <a:off x="2704915" y="3276851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 rot="1125098">
            <a:off x="3747893" y="3263846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 rot="3985709">
            <a:off x="4522724" y="4028515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rot="11868547">
            <a:off x="3745771" y="3562742"/>
            <a:ext cx="713086" cy="192816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 rot="13763874">
            <a:off x="4255926" y="4124507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rot="17279318">
            <a:off x="4233992" y="5042501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 rot="19762588">
            <a:off x="3653912" y="5606322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010309">
            <a:off x="2829681" y="5606512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 rot="3582275">
            <a:off x="2243894" y="5017268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rot="6141728">
            <a:off x="2246640" y="4212837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rot="9033171">
            <a:off x="2839426" y="3625672"/>
            <a:ext cx="685793" cy="6115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3409922" y="2851279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2359771">
            <a:off x="4559165" y="3316056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5125540">
            <a:off x="5032555" y="4519122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 rot="7292568">
            <a:off x="4590202" y="5654337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10800000">
            <a:off x="3384941" y="6189824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 rot="13324076">
            <a:off x="2217495" y="5680998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5771401">
            <a:off x="1733777" y="4524838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8820312">
            <a:off x="2235319" y="3332535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4"/>
          <p:cNvSpPr/>
          <p:nvPr/>
        </p:nvSpPr>
        <p:spPr>
          <a:xfrm flipH="1">
            <a:off x="2489639" y="3482507"/>
            <a:ext cx="1051658" cy="1214811"/>
          </a:xfrm>
          <a:custGeom>
            <a:avLst/>
            <a:gdLst>
              <a:gd name="connsiteX0" fmla="*/ 1129126 w 1129126"/>
              <a:gd name="connsiteY0" fmla="*/ 1097280 h 1097280"/>
              <a:gd name="connsiteX1" fmla="*/ 652048 w 1129126"/>
              <a:gd name="connsiteY1" fmla="*/ 906449 h 1097280"/>
              <a:gd name="connsiteX2" fmla="*/ 103408 w 1129126"/>
              <a:gd name="connsiteY2" fmla="*/ 318052 h 1097280"/>
              <a:gd name="connsiteX3" fmla="*/ 41 w 1129126"/>
              <a:gd name="connsiteY3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126" h="1097280">
                <a:moveTo>
                  <a:pt x="1129126" y="1097280"/>
                </a:moveTo>
                <a:cubicBezTo>
                  <a:pt x="976063" y="1066800"/>
                  <a:pt x="823001" y="1036320"/>
                  <a:pt x="652048" y="906449"/>
                </a:cubicBezTo>
                <a:cubicBezTo>
                  <a:pt x="481095" y="776578"/>
                  <a:pt x="212076" y="469127"/>
                  <a:pt x="103408" y="318052"/>
                </a:cubicBezTo>
                <a:cubicBezTo>
                  <a:pt x="-5260" y="166977"/>
                  <a:pt x="41" y="0"/>
                  <a:pt x="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3714028" y="3511540"/>
            <a:ext cx="1088696" cy="1109527"/>
          </a:xfrm>
          <a:custGeom>
            <a:avLst/>
            <a:gdLst>
              <a:gd name="connsiteX0" fmla="*/ 1129126 w 1129126"/>
              <a:gd name="connsiteY0" fmla="*/ 1097280 h 1097280"/>
              <a:gd name="connsiteX1" fmla="*/ 652048 w 1129126"/>
              <a:gd name="connsiteY1" fmla="*/ 906449 h 1097280"/>
              <a:gd name="connsiteX2" fmla="*/ 103408 w 1129126"/>
              <a:gd name="connsiteY2" fmla="*/ 318052 h 1097280"/>
              <a:gd name="connsiteX3" fmla="*/ 41 w 1129126"/>
              <a:gd name="connsiteY3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126" h="1097280">
                <a:moveTo>
                  <a:pt x="1129126" y="1097280"/>
                </a:moveTo>
                <a:cubicBezTo>
                  <a:pt x="976063" y="1066800"/>
                  <a:pt x="823001" y="1036320"/>
                  <a:pt x="652048" y="906449"/>
                </a:cubicBezTo>
                <a:cubicBezTo>
                  <a:pt x="481095" y="776578"/>
                  <a:pt x="212076" y="469127"/>
                  <a:pt x="103408" y="318052"/>
                </a:cubicBezTo>
                <a:cubicBezTo>
                  <a:pt x="-5260" y="166977"/>
                  <a:pt x="41" y="0"/>
                  <a:pt x="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stCxn id="83" idx="0"/>
            <a:endCxn id="81" idx="4"/>
          </p:cNvCxnSpPr>
          <p:nvPr/>
        </p:nvCxnSpPr>
        <p:spPr>
          <a:xfrm flipH="1" flipV="1">
            <a:off x="3628255" y="3514306"/>
            <a:ext cx="5376" cy="2305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1" idx="7"/>
            <a:endCxn id="81" idx="4"/>
          </p:cNvCxnSpPr>
          <p:nvPr/>
        </p:nvCxnSpPr>
        <p:spPr>
          <a:xfrm flipV="1">
            <a:off x="2813467" y="3514306"/>
            <a:ext cx="814788" cy="1958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5" idx="1"/>
            <a:endCxn id="81" idx="4"/>
          </p:cNvCxnSpPr>
          <p:nvPr/>
        </p:nvCxnSpPr>
        <p:spPr>
          <a:xfrm flipH="1" flipV="1">
            <a:off x="3628255" y="3514306"/>
            <a:ext cx="818859" cy="1955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0"/>
          <p:cNvSpPr>
            <a:spLocks noChangeArrowheads="1"/>
          </p:cNvSpPr>
          <p:nvPr/>
        </p:nvSpPr>
        <p:spPr bwMode="auto">
          <a:xfrm>
            <a:off x="8288813" y="3704820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001</a:t>
            </a:r>
            <a:endParaRPr lang="en-US" sz="1400" b="0" dirty="0"/>
          </a:p>
        </p:txBody>
      </p:sp>
      <p:sp>
        <p:nvSpPr>
          <p:cNvPr id="156" name="Oval 18"/>
          <p:cNvSpPr>
            <a:spLocks noChangeArrowheads="1"/>
          </p:cNvSpPr>
          <p:nvPr/>
        </p:nvSpPr>
        <p:spPr bwMode="auto">
          <a:xfrm>
            <a:off x="7336987" y="3310428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000</a:t>
            </a:r>
          </a:p>
        </p:txBody>
      </p:sp>
      <p:sp>
        <p:nvSpPr>
          <p:cNvPr id="157" name="Oval 20"/>
          <p:cNvSpPr>
            <a:spLocks noChangeArrowheads="1"/>
          </p:cNvSpPr>
          <p:nvPr/>
        </p:nvSpPr>
        <p:spPr bwMode="auto">
          <a:xfrm>
            <a:off x="7342363" y="6024051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100</a:t>
            </a:r>
            <a:endParaRPr lang="en-US" sz="1400" b="0" dirty="0"/>
          </a:p>
        </p:txBody>
      </p:sp>
      <p:sp>
        <p:nvSpPr>
          <p:cNvPr id="158" name="Oval 10"/>
          <p:cNvSpPr>
            <a:spLocks noChangeArrowheads="1"/>
          </p:cNvSpPr>
          <p:nvPr/>
        </p:nvSpPr>
        <p:spPr bwMode="auto">
          <a:xfrm>
            <a:off x="8684352" y="4671933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010</a:t>
            </a:r>
            <a:endParaRPr lang="en-US" sz="1400" b="0" dirty="0"/>
          </a:p>
        </p:txBody>
      </p:sp>
      <p:sp>
        <p:nvSpPr>
          <p:cNvPr id="159" name="Oval 10"/>
          <p:cNvSpPr>
            <a:spLocks noChangeArrowheads="1"/>
          </p:cNvSpPr>
          <p:nvPr/>
        </p:nvSpPr>
        <p:spPr bwMode="auto">
          <a:xfrm>
            <a:off x="8300092" y="5614529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011</a:t>
            </a:r>
            <a:endParaRPr lang="en-US" sz="1400" b="0" dirty="0"/>
          </a:p>
        </p:txBody>
      </p:sp>
      <p:sp>
        <p:nvSpPr>
          <p:cNvPr id="160" name="Oval 20"/>
          <p:cNvSpPr>
            <a:spLocks noChangeArrowheads="1"/>
          </p:cNvSpPr>
          <p:nvPr/>
        </p:nvSpPr>
        <p:spPr bwMode="auto">
          <a:xfrm>
            <a:off x="6377953" y="5617295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10</a:t>
            </a:r>
            <a:r>
              <a:rPr lang="en-US" sz="1400" b="0" dirty="0"/>
              <a:t>1</a:t>
            </a:r>
          </a:p>
        </p:txBody>
      </p:sp>
      <p:sp>
        <p:nvSpPr>
          <p:cNvPr id="161" name="Oval 20"/>
          <p:cNvSpPr>
            <a:spLocks noChangeArrowheads="1"/>
          </p:cNvSpPr>
          <p:nvPr/>
        </p:nvSpPr>
        <p:spPr bwMode="auto">
          <a:xfrm>
            <a:off x="5979839" y="4661991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110</a:t>
            </a:r>
            <a:endParaRPr lang="en-US" sz="1400" b="0" dirty="0"/>
          </a:p>
        </p:txBody>
      </p:sp>
      <p:sp>
        <p:nvSpPr>
          <p:cNvPr id="162" name="Oval 20"/>
          <p:cNvSpPr>
            <a:spLocks noChangeArrowheads="1"/>
          </p:cNvSpPr>
          <p:nvPr/>
        </p:nvSpPr>
        <p:spPr bwMode="auto">
          <a:xfrm>
            <a:off x="6384635" y="3704820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11</a:t>
            </a:r>
            <a:r>
              <a:rPr lang="en-US" sz="1400" b="0" dirty="0"/>
              <a:t>1</a:t>
            </a:r>
          </a:p>
        </p:txBody>
      </p:sp>
      <p:sp>
        <p:nvSpPr>
          <p:cNvPr id="163" name="Freeform 162"/>
          <p:cNvSpPr/>
          <p:nvPr/>
        </p:nvSpPr>
        <p:spPr>
          <a:xfrm rot="6523058">
            <a:off x="8477785" y="5348967"/>
            <a:ext cx="677639" cy="10367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 rot="8798900">
            <a:off x="7718328" y="6111467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rot="11863771">
            <a:off x="6645674" y="6135465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 rot="14407460">
            <a:off x="5867762" y="5347980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 rot="17135871">
            <a:off x="5837706" y="4274122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 rot="19772689">
            <a:off x="6617641" y="3480960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 rot="1125098">
            <a:off x="7660619" y="3467955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 rot="3985709">
            <a:off x="8435450" y="4232624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 rot="11868547">
            <a:off x="7658497" y="3766851"/>
            <a:ext cx="713086" cy="192816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1"/>
          <p:cNvSpPr/>
          <p:nvPr/>
        </p:nvSpPr>
        <p:spPr>
          <a:xfrm rot="13763874">
            <a:off x="8168652" y="4328616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/>
          <p:nvPr/>
        </p:nvSpPr>
        <p:spPr>
          <a:xfrm rot="17279318">
            <a:off x="8146718" y="5246610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 rot="19762588">
            <a:off x="7566638" y="5810431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 rot="1010309">
            <a:off x="6742407" y="5810621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5"/>
          <p:cNvSpPr/>
          <p:nvPr/>
        </p:nvSpPr>
        <p:spPr>
          <a:xfrm rot="3582275">
            <a:off x="6156620" y="5221377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 rot="6141728">
            <a:off x="6159366" y="4416946"/>
            <a:ext cx="762307" cy="13141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>
          <a:xfrm rot="9033171">
            <a:off x="6752152" y="3829781"/>
            <a:ext cx="685793" cy="61159"/>
          </a:xfrm>
          <a:custGeom>
            <a:avLst/>
            <a:gdLst>
              <a:gd name="connsiteX0" fmla="*/ 0 w 573424"/>
              <a:gd name="connsiteY0" fmla="*/ 35752 h 290194"/>
              <a:gd name="connsiteX1" fmla="*/ 270345 w 573424"/>
              <a:gd name="connsiteY1" fmla="*/ 3947 h 290194"/>
              <a:gd name="connsiteX2" fmla="*/ 532738 w 573424"/>
              <a:gd name="connsiteY2" fmla="*/ 115265 h 290194"/>
              <a:gd name="connsiteX3" fmla="*/ 572494 w 573424"/>
              <a:gd name="connsiteY3" fmla="*/ 290194 h 2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24" h="290194">
                <a:moveTo>
                  <a:pt x="0" y="35752"/>
                </a:moveTo>
                <a:cubicBezTo>
                  <a:pt x="90777" y="13223"/>
                  <a:pt x="181555" y="-9305"/>
                  <a:pt x="270345" y="3947"/>
                </a:cubicBezTo>
                <a:cubicBezTo>
                  <a:pt x="359135" y="17199"/>
                  <a:pt x="482380" y="67557"/>
                  <a:pt x="532738" y="115265"/>
                </a:cubicBezTo>
                <a:cubicBezTo>
                  <a:pt x="583096" y="162973"/>
                  <a:pt x="572494" y="290194"/>
                  <a:pt x="572494" y="2901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7322648" y="3055388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 rot="2359771">
            <a:off x="8471891" y="3520165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 rot="5125540">
            <a:off x="8945281" y="4723231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 rot="7292568">
            <a:off x="8502928" y="5858446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 rot="10800000">
            <a:off x="7297667" y="6393933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 rot="13324076">
            <a:off x="6130221" y="5885107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4"/>
          <p:cNvSpPr/>
          <p:nvPr/>
        </p:nvSpPr>
        <p:spPr>
          <a:xfrm rot="15771401">
            <a:off x="5646503" y="4728947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5"/>
          <p:cNvSpPr/>
          <p:nvPr/>
        </p:nvSpPr>
        <p:spPr>
          <a:xfrm rot="18820312">
            <a:off x="6148045" y="3536644"/>
            <a:ext cx="478318" cy="305389"/>
          </a:xfrm>
          <a:custGeom>
            <a:avLst/>
            <a:gdLst>
              <a:gd name="connsiteX0" fmla="*/ 96603 w 478318"/>
              <a:gd name="connsiteY0" fmla="*/ 289486 h 305389"/>
              <a:gd name="connsiteX1" fmla="*/ 32993 w 478318"/>
              <a:gd name="connsiteY1" fmla="*/ 233827 h 305389"/>
              <a:gd name="connsiteX2" fmla="*/ 1188 w 478318"/>
              <a:gd name="connsiteY2" fmla="*/ 130460 h 305389"/>
              <a:gd name="connsiteX3" fmla="*/ 72749 w 478318"/>
              <a:gd name="connsiteY3" fmla="*/ 50947 h 305389"/>
              <a:gd name="connsiteX4" fmla="*/ 207921 w 478318"/>
              <a:gd name="connsiteY4" fmla="*/ 3239 h 305389"/>
              <a:gd name="connsiteX5" fmla="*/ 327191 w 478318"/>
              <a:gd name="connsiteY5" fmla="*/ 11191 h 305389"/>
              <a:gd name="connsiteX6" fmla="*/ 430558 w 478318"/>
              <a:gd name="connsiteY6" fmla="*/ 66850 h 305389"/>
              <a:gd name="connsiteX7" fmla="*/ 478266 w 478318"/>
              <a:gd name="connsiteY7" fmla="*/ 138411 h 305389"/>
              <a:gd name="connsiteX8" fmla="*/ 438509 w 478318"/>
              <a:gd name="connsiteY8" fmla="*/ 241778 h 305389"/>
              <a:gd name="connsiteX9" fmla="*/ 374899 w 478318"/>
              <a:gd name="connsiteY9" fmla="*/ 305389 h 30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318" h="305389">
                <a:moveTo>
                  <a:pt x="96603" y="289486"/>
                </a:moveTo>
                <a:cubicBezTo>
                  <a:pt x="72749" y="274908"/>
                  <a:pt x="48895" y="260331"/>
                  <a:pt x="32993" y="233827"/>
                </a:cubicBezTo>
                <a:cubicBezTo>
                  <a:pt x="17090" y="207323"/>
                  <a:pt x="-5438" y="160940"/>
                  <a:pt x="1188" y="130460"/>
                </a:cubicBezTo>
                <a:cubicBezTo>
                  <a:pt x="7814" y="99980"/>
                  <a:pt x="38294" y="72150"/>
                  <a:pt x="72749" y="50947"/>
                </a:cubicBezTo>
                <a:cubicBezTo>
                  <a:pt x="107204" y="29744"/>
                  <a:pt x="165514" y="9865"/>
                  <a:pt x="207921" y="3239"/>
                </a:cubicBezTo>
                <a:cubicBezTo>
                  <a:pt x="250328" y="-3387"/>
                  <a:pt x="290085" y="589"/>
                  <a:pt x="327191" y="11191"/>
                </a:cubicBezTo>
                <a:cubicBezTo>
                  <a:pt x="364297" y="21793"/>
                  <a:pt x="405379" y="45647"/>
                  <a:pt x="430558" y="66850"/>
                </a:cubicBezTo>
                <a:cubicBezTo>
                  <a:pt x="455737" y="88053"/>
                  <a:pt x="476941" y="109256"/>
                  <a:pt x="478266" y="138411"/>
                </a:cubicBezTo>
                <a:cubicBezTo>
                  <a:pt x="479591" y="167566"/>
                  <a:pt x="455737" y="213948"/>
                  <a:pt x="438509" y="241778"/>
                </a:cubicBezTo>
                <a:cubicBezTo>
                  <a:pt x="421281" y="269608"/>
                  <a:pt x="374899" y="305389"/>
                  <a:pt x="374899" y="305389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6"/>
          <p:cNvSpPr/>
          <p:nvPr/>
        </p:nvSpPr>
        <p:spPr>
          <a:xfrm flipH="1">
            <a:off x="6402365" y="3686616"/>
            <a:ext cx="1051658" cy="1214811"/>
          </a:xfrm>
          <a:custGeom>
            <a:avLst/>
            <a:gdLst>
              <a:gd name="connsiteX0" fmla="*/ 1129126 w 1129126"/>
              <a:gd name="connsiteY0" fmla="*/ 1097280 h 1097280"/>
              <a:gd name="connsiteX1" fmla="*/ 652048 w 1129126"/>
              <a:gd name="connsiteY1" fmla="*/ 906449 h 1097280"/>
              <a:gd name="connsiteX2" fmla="*/ 103408 w 1129126"/>
              <a:gd name="connsiteY2" fmla="*/ 318052 h 1097280"/>
              <a:gd name="connsiteX3" fmla="*/ 41 w 1129126"/>
              <a:gd name="connsiteY3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126" h="1097280">
                <a:moveTo>
                  <a:pt x="1129126" y="1097280"/>
                </a:moveTo>
                <a:cubicBezTo>
                  <a:pt x="976063" y="1066800"/>
                  <a:pt x="823001" y="1036320"/>
                  <a:pt x="652048" y="906449"/>
                </a:cubicBezTo>
                <a:cubicBezTo>
                  <a:pt x="481095" y="776578"/>
                  <a:pt x="212076" y="469127"/>
                  <a:pt x="103408" y="318052"/>
                </a:cubicBezTo>
                <a:cubicBezTo>
                  <a:pt x="-5260" y="166977"/>
                  <a:pt x="41" y="0"/>
                  <a:pt x="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7626754" y="3715649"/>
            <a:ext cx="1088696" cy="1109527"/>
          </a:xfrm>
          <a:custGeom>
            <a:avLst/>
            <a:gdLst>
              <a:gd name="connsiteX0" fmla="*/ 1129126 w 1129126"/>
              <a:gd name="connsiteY0" fmla="*/ 1097280 h 1097280"/>
              <a:gd name="connsiteX1" fmla="*/ 652048 w 1129126"/>
              <a:gd name="connsiteY1" fmla="*/ 906449 h 1097280"/>
              <a:gd name="connsiteX2" fmla="*/ 103408 w 1129126"/>
              <a:gd name="connsiteY2" fmla="*/ 318052 h 1097280"/>
              <a:gd name="connsiteX3" fmla="*/ 41 w 1129126"/>
              <a:gd name="connsiteY3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126" h="1097280">
                <a:moveTo>
                  <a:pt x="1129126" y="1097280"/>
                </a:moveTo>
                <a:cubicBezTo>
                  <a:pt x="976063" y="1066800"/>
                  <a:pt x="823001" y="1036320"/>
                  <a:pt x="652048" y="906449"/>
                </a:cubicBezTo>
                <a:cubicBezTo>
                  <a:pt x="481095" y="776578"/>
                  <a:pt x="212076" y="469127"/>
                  <a:pt x="103408" y="318052"/>
                </a:cubicBezTo>
                <a:cubicBezTo>
                  <a:pt x="-5260" y="166977"/>
                  <a:pt x="41" y="0"/>
                  <a:pt x="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7540981" y="3718415"/>
            <a:ext cx="5376" cy="2305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6726193" y="3718415"/>
            <a:ext cx="814788" cy="1958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7540981" y="3718415"/>
            <a:ext cx="818859" cy="1955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861656" y="4247498"/>
            <a:ext cx="2619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/>
              <a:t>CLR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012726" y="4958123"/>
            <a:ext cx="2619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564140" y="4976341"/>
            <a:ext cx="2619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/>
              <a:t>CLR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8032445" y="4251859"/>
            <a:ext cx="2619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/>
              <a:t>CLR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8129046" y="4960305"/>
            <a:ext cx="2619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/>
              <a:t>CLR</a:t>
            </a:r>
          </a:p>
        </p:txBody>
      </p:sp>
      <p:sp>
        <p:nvSpPr>
          <p:cNvPr id="235" name="TextBox 234"/>
          <p:cNvSpPr txBox="1"/>
          <p:nvPr/>
        </p:nvSpPr>
        <p:spPr>
          <a:xfrm rot="1263110">
            <a:off x="7861150" y="3323603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CLR’∙INC</a:t>
            </a:r>
          </a:p>
        </p:txBody>
      </p:sp>
      <p:sp>
        <p:nvSpPr>
          <p:cNvPr id="236" name="TextBox 235"/>
          <p:cNvSpPr txBox="1"/>
          <p:nvPr/>
        </p:nvSpPr>
        <p:spPr>
          <a:xfrm rot="4162248">
            <a:off x="8687075" y="4193269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CLR’∙INC</a:t>
            </a:r>
          </a:p>
        </p:txBody>
      </p:sp>
      <p:sp>
        <p:nvSpPr>
          <p:cNvPr id="237" name="TextBox 236"/>
          <p:cNvSpPr txBox="1"/>
          <p:nvPr/>
        </p:nvSpPr>
        <p:spPr>
          <a:xfrm rot="6555525">
            <a:off x="8660922" y="5339447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CLR’∙INC</a:t>
            </a:r>
          </a:p>
        </p:txBody>
      </p:sp>
      <p:sp>
        <p:nvSpPr>
          <p:cNvPr id="238" name="TextBox 237"/>
          <p:cNvSpPr txBox="1"/>
          <p:nvPr/>
        </p:nvSpPr>
        <p:spPr>
          <a:xfrm rot="8968818">
            <a:off x="7906355" y="6191927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CLR’∙INC</a:t>
            </a:r>
          </a:p>
        </p:txBody>
      </p:sp>
      <p:sp>
        <p:nvSpPr>
          <p:cNvPr id="239" name="TextBox 238"/>
          <p:cNvSpPr txBox="1"/>
          <p:nvPr/>
        </p:nvSpPr>
        <p:spPr>
          <a:xfrm rot="1358163">
            <a:off x="6686260" y="6238363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CLR’∙INC</a:t>
            </a:r>
          </a:p>
        </p:txBody>
      </p:sp>
      <p:sp>
        <p:nvSpPr>
          <p:cNvPr id="240" name="TextBox 239"/>
          <p:cNvSpPr txBox="1"/>
          <p:nvPr/>
        </p:nvSpPr>
        <p:spPr>
          <a:xfrm rot="3865689">
            <a:off x="5850318" y="5399385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CLR’∙INC</a:t>
            </a:r>
          </a:p>
        </p:txBody>
      </p:sp>
      <p:sp>
        <p:nvSpPr>
          <p:cNvPr id="241" name="TextBox 240"/>
          <p:cNvSpPr txBox="1"/>
          <p:nvPr/>
        </p:nvSpPr>
        <p:spPr>
          <a:xfrm rot="17160286">
            <a:off x="5796195" y="4216186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CLR’∙INC</a:t>
            </a:r>
          </a:p>
        </p:txBody>
      </p:sp>
      <p:sp>
        <p:nvSpPr>
          <p:cNvPr id="242" name="TextBox 241"/>
          <p:cNvSpPr txBox="1"/>
          <p:nvPr/>
        </p:nvSpPr>
        <p:spPr>
          <a:xfrm rot="19829744">
            <a:off x="6666331" y="3325186"/>
            <a:ext cx="5477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CLR+INC</a:t>
            </a:r>
          </a:p>
        </p:txBody>
      </p:sp>
      <p:sp>
        <p:nvSpPr>
          <p:cNvPr id="243" name="TextBox 242"/>
          <p:cNvSpPr txBox="1"/>
          <p:nvPr/>
        </p:nvSpPr>
        <p:spPr>
          <a:xfrm rot="19829744">
            <a:off x="6801078" y="3720870"/>
            <a:ext cx="5939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∙DEC</a:t>
            </a:r>
          </a:p>
        </p:txBody>
      </p:sp>
      <p:sp>
        <p:nvSpPr>
          <p:cNvPr id="245" name="TextBox 244"/>
          <p:cNvSpPr txBox="1"/>
          <p:nvPr/>
        </p:nvSpPr>
        <p:spPr>
          <a:xfrm rot="1643861">
            <a:off x="7706801" y="3659299"/>
            <a:ext cx="6840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CLR+CLR’∙INC’ ∙DEC</a:t>
            </a:r>
          </a:p>
        </p:txBody>
      </p:sp>
      <p:sp>
        <p:nvSpPr>
          <p:cNvPr id="246" name="TextBox 245"/>
          <p:cNvSpPr txBox="1"/>
          <p:nvPr/>
        </p:nvSpPr>
        <p:spPr>
          <a:xfrm rot="3134940">
            <a:off x="8298878" y="4344739"/>
            <a:ext cx="5939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∙DEC</a:t>
            </a:r>
          </a:p>
        </p:txBody>
      </p:sp>
      <p:sp>
        <p:nvSpPr>
          <p:cNvPr id="247" name="TextBox 246"/>
          <p:cNvSpPr txBox="1"/>
          <p:nvPr/>
        </p:nvSpPr>
        <p:spPr>
          <a:xfrm rot="6683102">
            <a:off x="8267989" y="5250256"/>
            <a:ext cx="5939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∙DEC</a:t>
            </a:r>
          </a:p>
        </p:txBody>
      </p:sp>
      <p:sp>
        <p:nvSpPr>
          <p:cNvPr id="248" name="TextBox 247"/>
          <p:cNvSpPr txBox="1"/>
          <p:nvPr/>
        </p:nvSpPr>
        <p:spPr>
          <a:xfrm rot="20058533">
            <a:off x="7665279" y="5857652"/>
            <a:ext cx="5939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∙DEC</a:t>
            </a:r>
          </a:p>
        </p:txBody>
      </p:sp>
      <p:sp>
        <p:nvSpPr>
          <p:cNvPr id="249" name="TextBox 248"/>
          <p:cNvSpPr txBox="1"/>
          <p:nvPr/>
        </p:nvSpPr>
        <p:spPr>
          <a:xfrm rot="1272889">
            <a:off x="6816355" y="5850118"/>
            <a:ext cx="5939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∙DEC</a:t>
            </a:r>
          </a:p>
        </p:txBody>
      </p:sp>
      <p:sp>
        <p:nvSpPr>
          <p:cNvPr id="250" name="TextBox 249"/>
          <p:cNvSpPr txBox="1"/>
          <p:nvPr/>
        </p:nvSpPr>
        <p:spPr>
          <a:xfrm rot="3787096">
            <a:off x="6207185" y="5247797"/>
            <a:ext cx="5939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∙DEC</a:t>
            </a:r>
          </a:p>
        </p:txBody>
      </p:sp>
      <p:sp>
        <p:nvSpPr>
          <p:cNvPr id="251" name="TextBox 250"/>
          <p:cNvSpPr txBox="1"/>
          <p:nvPr/>
        </p:nvSpPr>
        <p:spPr>
          <a:xfrm rot="6380093">
            <a:off x="6228136" y="4381723"/>
            <a:ext cx="5939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∙DEC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153299" y="2902020"/>
            <a:ext cx="96737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/>
              <a:t>CLR+CLR’ ∙ INC’ ∙DEC’</a:t>
            </a:r>
            <a:endParaRPr lang="en-US" sz="800" dirty="0"/>
          </a:p>
        </p:txBody>
      </p:sp>
      <p:sp>
        <p:nvSpPr>
          <p:cNvPr id="253" name="TextBox 252"/>
          <p:cNvSpPr txBox="1"/>
          <p:nvPr/>
        </p:nvSpPr>
        <p:spPr>
          <a:xfrm rot="2978302">
            <a:off x="8599273" y="3507241"/>
            <a:ext cx="636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</a:t>
            </a:r>
            <a:r>
              <a:rPr lang="en-US" sz="800"/>
              <a:t>∙DEC’</a:t>
            </a:r>
            <a:endParaRPr lang="en-US" sz="800" dirty="0"/>
          </a:p>
        </p:txBody>
      </p:sp>
      <p:sp>
        <p:nvSpPr>
          <p:cNvPr id="254" name="TextBox 253"/>
          <p:cNvSpPr txBox="1"/>
          <p:nvPr/>
        </p:nvSpPr>
        <p:spPr>
          <a:xfrm rot="5400000">
            <a:off x="9099215" y="4843180"/>
            <a:ext cx="636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</a:t>
            </a:r>
            <a:r>
              <a:rPr lang="en-US" sz="800"/>
              <a:t>∙DEC’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 rot="7132071">
            <a:off x="8600451" y="6080414"/>
            <a:ext cx="636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</a:t>
            </a:r>
            <a:r>
              <a:rPr lang="en-US" sz="800"/>
              <a:t>∙DEC’</a:t>
            </a:r>
            <a:endParaRPr 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218763" y="6714781"/>
            <a:ext cx="636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</a:t>
            </a:r>
            <a:r>
              <a:rPr lang="en-US" sz="800"/>
              <a:t>∙DEC’</a:t>
            </a:r>
            <a:endParaRPr lang="en-US" sz="800" dirty="0"/>
          </a:p>
        </p:txBody>
      </p:sp>
      <p:sp>
        <p:nvSpPr>
          <p:cNvPr id="257" name="TextBox 256"/>
          <p:cNvSpPr txBox="1"/>
          <p:nvPr/>
        </p:nvSpPr>
        <p:spPr>
          <a:xfrm rot="2619487">
            <a:off x="5907456" y="6134863"/>
            <a:ext cx="636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</a:t>
            </a:r>
            <a:r>
              <a:rPr lang="en-US" sz="800"/>
              <a:t>∙DEC’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 rot="5400000">
            <a:off x="5330415" y="4818767"/>
            <a:ext cx="636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</a:t>
            </a:r>
            <a:r>
              <a:rPr lang="en-US" sz="800"/>
              <a:t>∙DEC’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 rot="18698528">
            <a:off x="5910681" y="3482864"/>
            <a:ext cx="636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CLR’∙INC’ </a:t>
            </a:r>
            <a:r>
              <a:rPr lang="en-US" sz="800"/>
              <a:t>∙DEC’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87519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91845"/>
              </p:ext>
            </p:extLst>
          </p:nvPr>
        </p:nvGraphicFramePr>
        <p:xfrm>
          <a:off x="330836" y="331460"/>
          <a:ext cx="2278423" cy="239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58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 flipV="1">
            <a:off x="330836" y="376972"/>
            <a:ext cx="477674" cy="42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431935">
            <a:off x="171194" y="495338"/>
            <a:ext cx="565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dirty="0"/>
              <a:t>CD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 rot="2621742">
            <a:off x="340446" y="345423"/>
            <a:ext cx="624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AB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41168" y="1360714"/>
            <a:ext cx="1716976" cy="337457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8943" y="2307771"/>
            <a:ext cx="304800" cy="41662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8943" y="820546"/>
            <a:ext cx="304800" cy="41662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74371" y="1839686"/>
            <a:ext cx="315686" cy="83820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886696" y="1348139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S</a:t>
            </a:r>
            <a:r>
              <a:rPr lang="en-US" sz="1400" b="0" baseline="-25000" dirty="0"/>
              <a:t>1</a:t>
            </a:r>
            <a:endParaRPr lang="en-US" sz="1400" b="0" dirty="0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241582" y="786614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0</a:t>
            </a:r>
            <a:endParaRPr lang="en-US" sz="1400" b="0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3962400" y="2760285"/>
            <a:ext cx="9149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573984" y="1316534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S</a:t>
            </a:r>
            <a:r>
              <a:rPr lang="en-US" sz="1400" baseline="-25000" dirty="0"/>
              <a:t>5</a:t>
            </a:r>
            <a:endParaRPr lang="en-US" sz="1400" b="0" dirty="0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886696" y="2554057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S</a:t>
            </a:r>
            <a:r>
              <a:rPr lang="en-US" sz="1400" b="0" baseline="-25000" dirty="0"/>
              <a:t>2</a:t>
            </a:r>
            <a:endParaRPr lang="en-US" sz="1400" b="0" dirty="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3557468" y="2554058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3</a:t>
            </a:r>
            <a:endParaRPr lang="en-US" sz="1400" b="0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rot="-4320000" flipV="1">
            <a:off x="4730988" y="2026870"/>
            <a:ext cx="760503" cy="252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rot="4320000">
            <a:off x="3387510" y="2022980"/>
            <a:ext cx="771701" cy="250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rot="8100000" flipV="1">
            <a:off x="3870294" y="1224664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rot="-8100000" flipV="1">
            <a:off x="4563415" y="1260669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34473" y="1327072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1388" y="2605837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4628814" y="2275307"/>
            <a:ext cx="326028" cy="316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rot="8100000">
            <a:off x="4123180" y="1242930"/>
            <a:ext cx="637862" cy="663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259462" y="1924863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S</a:t>
            </a:r>
            <a:r>
              <a:rPr lang="en-US" sz="1400" b="0" baseline="-25000" dirty="0"/>
              <a:t>4</a:t>
            </a:r>
            <a:endParaRPr lang="en-US" sz="1400" b="0" dirty="0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H="1">
            <a:off x="3893350" y="2260511"/>
            <a:ext cx="395622" cy="345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 flipH="1">
            <a:off x="4623369" y="1694586"/>
            <a:ext cx="330161" cy="290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3921962" y="1666067"/>
            <a:ext cx="379741" cy="3356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7121536" y="1348139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001</a:t>
            </a:r>
          </a:p>
        </p:txBody>
      </p:sp>
      <p:sp>
        <p:nvSpPr>
          <p:cNvPr id="59" name="Oval 18"/>
          <p:cNvSpPr>
            <a:spLocks noChangeArrowheads="1"/>
          </p:cNvSpPr>
          <p:nvPr/>
        </p:nvSpPr>
        <p:spPr bwMode="auto">
          <a:xfrm>
            <a:off x="6476422" y="786614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000</a:t>
            </a:r>
            <a:endParaRPr lang="en-US" sz="1400" b="0" dirty="0"/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V="1">
            <a:off x="6197240" y="2760285"/>
            <a:ext cx="9149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0"/>
          <p:cNvSpPr>
            <a:spLocks noChangeArrowheads="1"/>
          </p:cNvSpPr>
          <p:nvPr/>
        </p:nvSpPr>
        <p:spPr bwMode="auto">
          <a:xfrm>
            <a:off x="5808824" y="1316534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100</a:t>
            </a:r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7121536" y="2554057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0" dirty="0"/>
              <a:t>101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5792308" y="2554058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011</a:t>
            </a:r>
            <a:endParaRPr lang="en-US" sz="1400" b="0" dirty="0"/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rot="-4320000" flipV="1">
            <a:off x="6965828" y="2026870"/>
            <a:ext cx="760503" cy="252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4320000">
            <a:off x="5622350" y="2022980"/>
            <a:ext cx="771701" cy="250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 rot="8100000" flipV="1">
            <a:off x="6105134" y="1224664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 rot="-8100000" flipV="1">
            <a:off x="6798255" y="1260669"/>
            <a:ext cx="455514" cy="3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569313" y="1327072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86228" y="2605837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6863654" y="2275307"/>
            <a:ext cx="326028" cy="316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 rot="8100000">
            <a:off x="6358020" y="1242930"/>
            <a:ext cx="637862" cy="663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6494302" y="1924863"/>
            <a:ext cx="407988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010</a:t>
            </a:r>
            <a:endParaRPr lang="en-US" sz="1400" b="0" dirty="0"/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 flipH="1">
            <a:off x="6128190" y="2260511"/>
            <a:ext cx="395622" cy="345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 flipH="1">
            <a:off x="6858209" y="1694586"/>
            <a:ext cx="330161" cy="290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6156802" y="1666067"/>
            <a:ext cx="379741" cy="3356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549470" y="2596225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11452"/>
              </p:ext>
            </p:extLst>
          </p:nvPr>
        </p:nvGraphicFramePr>
        <p:xfrm>
          <a:off x="8071067" y="967025"/>
          <a:ext cx="1758733" cy="19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3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 (S</a:t>
                      </a:r>
                      <a:r>
                        <a:rPr lang="en-US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 (S</a:t>
                      </a:r>
                      <a:r>
                        <a:rPr lang="en-US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 (S</a:t>
                      </a:r>
                      <a:r>
                        <a:rPr lang="en-US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 (S</a:t>
                      </a:r>
                      <a:r>
                        <a:rPr lang="en-US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baseline="-25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 (S</a:t>
                      </a:r>
                      <a:r>
                        <a:rPr lang="en-US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flipH="1" flipV="1">
            <a:off x="8228780" y="985242"/>
            <a:ext cx="246430" cy="37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3082942">
            <a:off x="8365577" y="1021454"/>
            <a:ext cx="231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 baseline="-25000" dirty="0"/>
          </a:p>
        </p:txBody>
      </p:sp>
      <p:sp>
        <p:nvSpPr>
          <p:cNvPr id="86" name="TextBox 85"/>
          <p:cNvSpPr txBox="1"/>
          <p:nvPr/>
        </p:nvSpPr>
        <p:spPr>
          <a:xfrm rot="3372418">
            <a:off x="8087687" y="1124031"/>
            <a:ext cx="404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1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8291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95C5E2-DD72-4147-8ACA-CA5E5202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5873"/>
            <a:ext cx="5880100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86BAC-6260-814F-93BC-565B168DB088}"/>
              </a:ext>
            </a:extLst>
          </p:cNvPr>
          <p:cNvSpPr txBox="1"/>
          <p:nvPr/>
        </p:nvSpPr>
        <p:spPr>
          <a:xfrm>
            <a:off x="2254921" y="1397784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1D228-8377-2F49-9434-DC72044069F2}"/>
              </a:ext>
            </a:extLst>
          </p:cNvPr>
          <p:cNvSpPr txBox="1"/>
          <p:nvPr/>
        </p:nvSpPr>
        <p:spPr>
          <a:xfrm>
            <a:off x="1157712" y="1397784"/>
            <a:ext cx="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9D37C0-0B83-1543-A25D-EF3422CE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752" y="3288396"/>
            <a:ext cx="6563780" cy="3617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8D7CE2-8281-FE41-82A4-868A0B215F2B}"/>
              </a:ext>
            </a:extLst>
          </p:cNvPr>
          <p:cNvSpPr txBox="1"/>
          <p:nvPr/>
        </p:nvSpPr>
        <p:spPr>
          <a:xfrm>
            <a:off x="8624695" y="2787071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41ns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671C1-46FB-6245-A4F3-B76D21B44C4A}"/>
              </a:ext>
            </a:extLst>
          </p:cNvPr>
          <p:cNvSpPr txBox="1"/>
          <p:nvPr/>
        </p:nvSpPr>
        <p:spPr>
          <a:xfrm>
            <a:off x="9349946" y="4405239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E571A-0198-2A42-8484-7D991575640C}"/>
              </a:ext>
            </a:extLst>
          </p:cNvPr>
          <p:cNvSpPr txBox="1"/>
          <p:nvPr/>
        </p:nvSpPr>
        <p:spPr>
          <a:xfrm>
            <a:off x="8180173" y="3725571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5ns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CCD53-A1DB-9345-9BC1-7FB7F9BC29DE}"/>
              </a:ext>
            </a:extLst>
          </p:cNvPr>
          <p:cNvSpPr txBox="1"/>
          <p:nvPr/>
        </p:nvSpPr>
        <p:spPr>
          <a:xfrm>
            <a:off x="8501449" y="4357500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5ns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5BBA3-B743-6742-AE6E-DFDA00BDACA7}"/>
              </a:ext>
            </a:extLst>
          </p:cNvPr>
          <p:cNvSpPr txBox="1"/>
          <p:nvPr/>
        </p:nvSpPr>
        <p:spPr>
          <a:xfrm>
            <a:off x="7516783" y="2949011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28ns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6B1B8-80D6-674D-9945-A05CC3340A72}"/>
              </a:ext>
            </a:extLst>
          </p:cNvPr>
          <p:cNvSpPr txBox="1"/>
          <p:nvPr/>
        </p:nvSpPr>
        <p:spPr>
          <a:xfrm>
            <a:off x="5463330" y="4687200"/>
            <a:ext cx="163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4+5+5+3=17ns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10E97-022B-2441-8CAD-471926C228A8}"/>
              </a:ext>
            </a:extLst>
          </p:cNvPr>
          <p:cNvSpPr txBox="1"/>
          <p:nvPr/>
        </p:nvSpPr>
        <p:spPr>
          <a:xfrm>
            <a:off x="8278215" y="5620799"/>
            <a:ext cx="165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3+1+5+5=14ns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3FEF3B-533B-2948-8AD8-F5076233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0" y="3027233"/>
            <a:ext cx="4053564" cy="35458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6B974C-BBF5-A548-ABCB-BDA27886A664}"/>
              </a:ext>
            </a:extLst>
          </p:cNvPr>
          <p:cNvSpPr txBox="1"/>
          <p:nvPr/>
        </p:nvSpPr>
        <p:spPr>
          <a:xfrm>
            <a:off x="3534585" y="5057191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11ns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B43C2-E253-8B47-A7E7-F5DF686EC28B}"/>
              </a:ext>
            </a:extLst>
          </p:cNvPr>
          <p:cNvSpPr txBox="1"/>
          <p:nvPr/>
        </p:nvSpPr>
        <p:spPr>
          <a:xfrm>
            <a:off x="520975" y="2796184"/>
            <a:ext cx="14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Decoder: 4ns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EBE87E-2E39-5447-A94F-3AF2277354D2}"/>
              </a:ext>
            </a:extLst>
          </p:cNvPr>
          <p:cNvSpPr txBox="1"/>
          <p:nvPr/>
        </p:nvSpPr>
        <p:spPr>
          <a:xfrm>
            <a:off x="674631" y="3211899"/>
            <a:ext cx="107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AND: 2ns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96A56-430A-0741-99AA-017413FAFB68}"/>
              </a:ext>
            </a:extLst>
          </p:cNvPr>
          <p:cNvSpPr txBox="1"/>
          <p:nvPr/>
        </p:nvSpPr>
        <p:spPr>
          <a:xfrm>
            <a:off x="2073326" y="2777461"/>
            <a:ext cx="11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MUX: 5ns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B54B34-9959-1644-938E-AD547FAB006B}"/>
              </a:ext>
            </a:extLst>
          </p:cNvPr>
          <p:cNvSpPr txBox="1"/>
          <p:nvPr/>
        </p:nvSpPr>
        <p:spPr>
          <a:xfrm>
            <a:off x="3171217" y="2782890"/>
            <a:ext cx="11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Setup: 5ns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BCE28-F121-3F4B-9C9F-3A868B02D94E}"/>
              </a:ext>
            </a:extLst>
          </p:cNvPr>
          <p:cNvSpPr txBox="1"/>
          <p:nvPr/>
        </p:nvSpPr>
        <p:spPr>
          <a:xfrm>
            <a:off x="4061254" y="3304309"/>
            <a:ext cx="163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4+2+5+5=16ns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C600F5-48FF-9E40-9121-FA50CFAFC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585" y="60689"/>
            <a:ext cx="2767642" cy="26741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AB654C-6DA9-7546-A519-16F47D6980D1}"/>
              </a:ext>
            </a:extLst>
          </p:cNvPr>
          <p:cNvSpPr txBox="1"/>
          <p:nvPr/>
        </p:nvSpPr>
        <p:spPr>
          <a:xfrm>
            <a:off x="9770076" y="891555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SRAM.  MUX is the IFL.  </a:t>
            </a:r>
          </a:p>
        </p:txBody>
      </p:sp>
    </p:spTree>
    <p:extLst>
      <p:ext uri="{BB962C8B-B14F-4D97-AF65-F5344CB8AC3E}">
        <p14:creationId xmlns:p14="http://schemas.microsoft.com/office/powerpoint/2010/main" val="310043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7C548AA-F9C5-AB46-8A1E-FC6CE395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183" y="89474"/>
            <a:ext cx="43540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Courier"/>
                <a:cs typeface="Courier"/>
              </a:rPr>
              <a:t>always_ff @(posedge clk)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if (!S[0])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begin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	   if (!S[1]) Q &lt;= 0;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end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else if (!S[1])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Q &lt;= Q + 1;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else 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Q &lt;= Q – 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C2CDA9-299D-2142-8EFA-227B15C00156}"/>
              </a:ext>
            </a:extLst>
          </p:cNvPr>
          <p:cNvGrpSpPr/>
          <p:nvPr/>
        </p:nvGrpSpPr>
        <p:grpSpPr>
          <a:xfrm>
            <a:off x="136470" y="530531"/>
            <a:ext cx="3147275" cy="1710154"/>
            <a:chOff x="1026036" y="2209800"/>
            <a:chExt cx="3147275" cy="1710154"/>
          </a:xfrm>
        </p:grpSpPr>
        <p:grpSp>
          <p:nvGrpSpPr>
            <p:cNvPr id="6" name="Group 45">
              <a:extLst>
                <a:ext uri="{FF2B5EF4-FFF2-40B4-BE49-F238E27FC236}">
                  <a16:creationId xmlns:a16="http://schemas.microsoft.com/office/drawing/2014/main" id="{D257C643-2811-0B46-9270-75D1590EC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488" y="2476500"/>
              <a:ext cx="1219200" cy="1104900"/>
              <a:chOff x="3024" y="192"/>
              <a:chExt cx="768" cy="696"/>
            </a:xfrm>
          </p:grpSpPr>
          <p:sp>
            <p:nvSpPr>
              <p:cNvPr id="44" name="Rectangle 46">
                <a:extLst>
                  <a:ext uri="{FF2B5EF4-FFF2-40B4-BE49-F238E27FC236}">
                    <a16:creationId xmlns:a16="http://schemas.microsoft.com/office/drawing/2014/main" id="{3A7C125D-E946-2F45-9F2A-9DA8D0423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2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endParaRPr lang="en-US" sz="900"/>
              </a:p>
              <a:p>
                <a:pPr algn="ctr" eaLnBrk="0" hangingPunct="0"/>
                <a:r>
                  <a:rPr lang="en-US"/>
                  <a:t>D   Q</a:t>
                </a: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45" name="Line 47">
                <a:extLst>
                  <a:ext uri="{FF2B5EF4-FFF2-40B4-BE49-F238E27FC236}">
                    <a16:creationId xmlns:a16="http://schemas.microsoft.com/office/drawing/2014/main" id="{F87824E5-62E6-4B40-89D4-9E5CF9C2B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672"/>
                <a:ext cx="48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48">
                <a:extLst>
                  <a:ext uri="{FF2B5EF4-FFF2-40B4-BE49-F238E27FC236}">
                    <a16:creationId xmlns:a16="http://schemas.microsoft.com/office/drawing/2014/main" id="{7A8C7A7A-08F7-6E41-AE09-5EE1DC6C9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672"/>
                <a:ext cx="48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9">
                <a:extLst>
                  <a:ext uri="{FF2B5EF4-FFF2-40B4-BE49-F238E27FC236}">
                    <a16:creationId xmlns:a16="http://schemas.microsoft.com/office/drawing/2014/main" id="{6A8E00FA-5B19-F44E-A73B-FE509FD4C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7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0">
                <a:extLst>
                  <a:ext uri="{FF2B5EF4-FFF2-40B4-BE49-F238E27FC236}">
                    <a16:creationId xmlns:a16="http://schemas.microsoft.com/office/drawing/2014/main" id="{20640AA6-BF6C-2749-9AD1-5DE4FF295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4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1">
                <a:extLst>
                  <a:ext uri="{FF2B5EF4-FFF2-40B4-BE49-F238E27FC236}">
                    <a16:creationId xmlns:a16="http://schemas.microsoft.com/office/drawing/2014/main" id="{E68D5329-60DC-0245-BFE9-C845D51B8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4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52">
              <a:extLst>
                <a:ext uri="{FF2B5EF4-FFF2-40B4-BE49-F238E27FC236}">
                  <a16:creationId xmlns:a16="http://schemas.microsoft.com/office/drawing/2014/main" id="{9352CED7-6D5F-8046-A13F-5725C519D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787" y="2633246"/>
              <a:ext cx="32252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dirty="0"/>
                <a:t>Q</a:t>
              </a:r>
            </a:p>
          </p:txBody>
        </p:sp>
        <p:sp>
          <p:nvSpPr>
            <p:cNvPr id="8" name="Text Box 53">
              <a:extLst>
                <a:ext uri="{FF2B5EF4-FFF2-40B4-BE49-F238E27FC236}">
                  <a16:creationId xmlns:a16="http://schemas.microsoft.com/office/drawing/2014/main" id="{821D429D-F11A-E846-B824-1D2EE9940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78" y="3549650"/>
              <a:ext cx="4539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clk</a:t>
              </a:r>
            </a:p>
          </p:txBody>
        </p:sp>
        <p:sp>
          <p:nvSpPr>
            <p:cNvPr id="9" name="Text Box 54">
              <a:extLst>
                <a:ext uri="{FF2B5EF4-FFF2-40B4-BE49-F238E27FC236}">
                  <a16:creationId xmlns:a16="http://schemas.microsoft.com/office/drawing/2014/main" id="{E76318C2-EE04-144B-90D9-A400B17DE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646" y="3581400"/>
              <a:ext cx="2792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S</a:t>
              </a:r>
            </a:p>
          </p:txBody>
        </p:sp>
        <p:sp>
          <p:nvSpPr>
            <p:cNvPr id="10" name="Text Box 55">
              <a:extLst>
                <a:ext uri="{FF2B5EF4-FFF2-40B4-BE49-F238E27FC236}">
                  <a16:creationId xmlns:a16="http://schemas.microsoft.com/office/drawing/2014/main" id="{DE082570-C9B4-3D44-BFD4-E91D06E70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750" y="2819400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sz="1600"/>
            </a:p>
          </p:txBody>
        </p:sp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A6447D3-8F48-9447-9417-7731F0BE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496" y="2266950"/>
              <a:ext cx="4583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0</a:t>
              </a:r>
            </a:p>
          </p:txBody>
        </p:sp>
        <p:sp>
          <p:nvSpPr>
            <p:cNvPr id="12" name="Rectangle 57">
              <a:extLst>
                <a:ext uri="{FF2B5EF4-FFF2-40B4-BE49-F238E27FC236}">
                  <a16:creationId xmlns:a16="http://schemas.microsoft.com/office/drawing/2014/main" id="{6857D93D-1085-1640-B28B-1A36C147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036" y="2495550"/>
              <a:ext cx="76783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Q + 1</a:t>
              </a:r>
            </a:p>
          </p:txBody>
        </p:sp>
        <p:sp>
          <p:nvSpPr>
            <p:cNvPr id="13" name="Rectangle 58">
              <a:extLst>
                <a:ext uri="{FF2B5EF4-FFF2-40B4-BE49-F238E27FC236}">
                  <a16:creationId xmlns:a16="http://schemas.microsoft.com/office/drawing/2014/main" id="{EE74B187-0D36-3D4C-84E1-8061E9CD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351" y="2771775"/>
              <a:ext cx="32252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Q</a:t>
              </a:r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BEF7695A-B685-5545-9572-008770558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53" y="3048000"/>
              <a:ext cx="7053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Q - 1</a:t>
              </a:r>
            </a:p>
          </p:txBody>
        </p:sp>
        <p:grpSp>
          <p:nvGrpSpPr>
            <p:cNvPr id="15" name="Group 60">
              <a:extLst>
                <a:ext uri="{FF2B5EF4-FFF2-40B4-BE49-F238E27FC236}">
                  <a16:creationId xmlns:a16="http://schemas.microsoft.com/office/drawing/2014/main" id="{7A783066-A6A7-9446-8675-1482C37CD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5688" y="2727325"/>
              <a:ext cx="254000" cy="320675"/>
              <a:chOff x="2544" y="1968"/>
              <a:chExt cx="160" cy="202"/>
            </a:xfrm>
          </p:grpSpPr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2EB2156E-DD5C-4F40-94AF-E8B01CA51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C206EC61-E3AC-CE4F-A503-09AAD866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6" name="Group 63">
              <a:extLst>
                <a:ext uri="{FF2B5EF4-FFF2-40B4-BE49-F238E27FC236}">
                  <a16:creationId xmlns:a16="http://schemas.microsoft.com/office/drawing/2014/main" id="{8F7BD587-61E4-9846-93D2-1F684866C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288" y="2743200"/>
              <a:ext cx="254000" cy="320675"/>
              <a:chOff x="2544" y="1968"/>
              <a:chExt cx="160" cy="202"/>
            </a:xfrm>
          </p:grpSpPr>
          <p:sp>
            <p:nvSpPr>
              <p:cNvPr id="40" name="Line 64">
                <a:extLst>
                  <a:ext uri="{FF2B5EF4-FFF2-40B4-BE49-F238E27FC236}">
                    <a16:creationId xmlns:a16="http://schemas.microsoft.com/office/drawing/2014/main" id="{F0F7F21A-2C23-184A-8A4A-C5ADAA73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5315040B-2DDC-5B45-A201-9BDACF991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7" name="Group 66">
              <a:extLst>
                <a:ext uri="{FF2B5EF4-FFF2-40B4-BE49-F238E27FC236}">
                  <a16:creationId xmlns:a16="http://schemas.microsoft.com/office/drawing/2014/main" id="{55CF5533-B7A9-DE40-AA28-F8E5E8616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963" y="2879725"/>
              <a:ext cx="254000" cy="320675"/>
              <a:chOff x="2544" y="1968"/>
              <a:chExt cx="160" cy="202"/>
            </a:xfrm>
          </p:grpSpPr>
          <p:sp>
            <p:nvSpPr>
              <p:cNvPr id="38" name="Line 67">
                <a:extLst>
                  <a:ext uri="{FF2B5EF4-FFF2-40B4-BE49-F238E27FC236}">
                    <a16:creationId xmlns:a16="http://schemas.microsoft.com/office/drawing/2014/main" id="{ADEAB777-63F6-B54A-B5A1-6914EB337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68">
                <a:extLst>
                  <a:ext uri="{FF2B5EF4-FFF2-40B4-BE49-F238E27FC236}">
                    <a16:creationId xmlns:a16="http://schemas.microsoft.com/office/drawing/2014/main" id="{95060B07-7950-8246-AECC-ECD846BA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8" name="Group 69">
              <a:extLst>
                <a:ext uri="{FF2B5EF4-FFF2-40B4-BE49-F238E27FC236}">
                  <a16:creationId xmlns:a16="http://schemas.microsoft.com/office/drawing/2014/main" id="{248F28A0-8938-D041-B536-BAA87791A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488" y="3127375"/>
              <a:ext cx="254000" cy="320675"/>
              <a:chOff x="2544" y="1968"/>
              <a:chExt cx="160" cy="202"/>
            </a:xfrm>
          </p:grpSpPr>
          <p:sp>
            <p:nvSpPr>
              <p:cNvPr id="36" name="Line 70">
                <a:extLst>
                  <a:ext uri="{FF2B5EF4-FFF2-40B4-BE49-F238E27FC236}">
                    <a16:creationId xmlns:a16="http://schemas.microsoft.com/office/drawing/2014/main" id="{09AA8598-6216-8245-89A9-41B946A99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C0F2D962-9F7A-2A47-82CB-C29AC2481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19" name="Group 72">
              <a:extLst>
                <a:ext uri="{FF2B5EF4-FFF2-40B4-BE49-F238E27FC236}">
                  <a16:creationId xmlns:a16="http://schemas.microsoft.com/office/drawing/2014/main" id="{9E09B130-B800-E845-B8F5-8A0605774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488" y="2584450"/>
              <a:ext cx="254000" cy="320675"/>
              <a:chOff x="2544" y="1968"/>
              <a:chExt cx="160" cy="202"/>
            </a:xfrm>
          </p:grpSpPr>
          <p:sp>
            <p:nvSpPr>
              <p:cNvPr id="34" name="Line 73">
                <a:extLst>
                  <a:ext uri="{FF2B5EF4-FFF2-40B4-BE49-F238E27FC236}">
                    <a16:creationId xmlns:a16="http://schemas.microsoft.com/office/drawing/2014/main" id="{14989727-4739-934E-A9D8-B5756C442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4BB6C22-02C8-624E-B6DE-965650EB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</p:grpSp>
        <p:grpSp>
          <p:nvGrpSpPr>
            <p:cNvPr id="20" name="Group 75">
              <a:extLst>
                <a:ext uri="{FF2B5EF4-FFF2-40B4-BE49-F238E27FC236}">
                  <a16:creationId xmlns:a16="http://schemas.microsoft.com/office/drawing/2014/main" id="{7790A61E-7D7C-B442-B707-98EE3F66E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963" y="2362200"/>
              <a:ext cx="254000" cy="320675"/>
              <a:chOff x="2544" y="1968"/>
              <a:chExt cx="160" cy="202"/>
            </a:xfrm>
          </p:grpSpPr>
          <p:sp>
            <p:nvSpPr>
              <p:cNvPr id="32" name="Line 76">
                <a:extLst>
                  <a:ext uri="{FF2B5EF4-FFF2-40B4-BE49-F238E27FC236}">
                    <a16:creationId xmlns:a16="http://schemas.microsoft.com/office/drawing/2014/main" id="{0D81FFBE-0310-A34D-BBA2-57FD3F6E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7">
                <a:extLst>
                  <a:ext uri="{FF2B5EF4-FFF2-40B4-BE49-F238E27FC236}">
                    <a16:creationId xmlns:a16="http://schemas.microsoft.com/office/drawing/2014/main" id="{C6D2876F-991B-F945-83D8-FB6815437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</p:grpSp>
        <p:sp>
          <p:nvSpPr>
            <p:cNvPr id="21" name="Line 78">
              <a:extLst>
                <a:ext uri="{FF2B5EF4-FFF2-40B4-BE49-F238E27FC236}">
                  <a16:creationId xmlns:a16="http://schemas.microsoft.com/office/drawing/2014/main" id="{42ADEA8A-DD45-BB4C-B8CB-878DE8572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738" y="3400425"/>
              <a:ext cx="11430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8209B595-5D03-C941-9DCD-6DDFB2C1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3352800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" name="Line 80">
              <a:extLst>
                <a:ext uri="{FF2B5EF4-FFF2-40B4-BE49-F238E27FC236}">
                  <a16:creationId xmlns:a16="http://schemas.microsoft.com/office/drawing/2014/main" id="{0EB26629-D80D-5940-A070-D816438E2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3288" y="31242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1">
              <a:extLst>
                <a:ext uri="{FF2B5EF4-FFF2-40B4-BE49-F238E27FC236}">
                  <a16:creationId xmlns:a16="http://schemas.microsoft.com/office/drawing/2014/main" id="{02BE9DFC-B2C2-5F46-9142-03B03BB8E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288" y="22098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2">
              <a:extLst>
                <a:ext uri="{FF2B5EF4-FFF2-40B4-BE49-F238E27FC236}">
                  <a16:creationId xmlns:a16="http://schemas.microsoft.com/office/drawing/2014/main" id="{4880E201-BBE8-A345-BB48-34B75AFD5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288" y="22098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3">
              <a:extLst>
                <a:ext uri="{FF2B5EF4-FFF2-40B4-BE49-F238E27FC236}">
                  <a16:creationId xmlns:a16="http://schemas.microsoft.com/office/drawing/2014/main" id="{75A9D423-5DB7-114A-BC7D-8236FECC3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488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4">
              <a:extLst>
                <a:ext uri="{FF2B5EF4-FFF2-40B4-BE49-F238E27FC236}">
                  <a16:creationId xmlns:a16="http://schemas.microsoft.com/office/drawing/2014/main" id="{EE968154-710A-D841-9578-EBDBCDCA1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2288" y="3200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5">
              <a:extLst>
                <a:ext uri="{FF2B5EF4-FFF2-40B4-BE49-F238E27FC236}">
                  <a16:creationId xmlns:a16="http://schemas.microsoft.com/office/drawing/2014/main" id="{35D6A81D-21C9-C142-B183-E05CDA6EE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2288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6">
              <a:extLst>
                <a:ext uri="{FF2B5EF4-FFF2-40B4-BE49-F238E27FC236}">
                  <a16:creationId xmlns:a16="http://schemas.microsoft.com/office/drawing/2014/main" id="{13228C34-5FAE-AC42-8661-7040FD6CA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2288" y="2667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7">
              <a:extLst>
                <a:ext uri="{FF2B5EF4-FFF2-40B4-BE49-F238E27FC236}">
                  <a16:creationId xmlns:a16="http://schemas.microsoft.com/office/drawing/2014/main" id="{A3D90A25-9CCB-F748-BF77-C0116B6A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2288" y="2438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8">
              <a:extLst>
                <a:ext uri="{FF2B5EF4-FFF2-40B4-BE49-F238E27FC236}">
                  <a16:creationId xmlns:a16="http://schemas.microsoft.com/office/drawing/2014/main" id="{A6111859-A5C8-7A44-85E8-62EF5715C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888" y="32226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CC9FB87-5191-8C4A-8976-A8344E3AD23A}"/>
              </a:ext>
            </a:extLst>
          </p:cNvPr>
          <p:cNvSpPr txBox="1"/>
          <p:nvPr/>
        </p:nvSpPr>
        <p:spPr>
          <a:xfrm>
            <a:off x="1258323" y="646328"/>
            <a:ext cx="507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r>
              <a:rPr lang="en-US" sz="1400" dirty="0"/>
              <a:t>01</a:t>
            </a:r>
          </a:p>
          <a:p>
            <a:r>
              <a:rPr lang="en-US" sz="1400" dirty="0"/>
              <a:t>10</a:t>
            </a:r>
          </a:p>
          <a:p>
            <a:r>
              <a:rPr lang="en-US" sz="1400" dirty="0"/>
              <a:t>11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6AAC15A3-BEE8-674D-9180-24056712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220" y="95942"/>
            <a:ext cx="349326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urier"/>
                <a:cs typeface="Courier"/>
              </a:rPr>
              <a:t>always_ff @(posedge clk)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begin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	   if 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dirty="0">
                <a:latin typeface="Courier"/>
                <a:cs typeface="Courier"/>
              </a:rPr>
              <a:t>) Q &lt;= 0;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end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else if 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Q &lt;= Q + 1;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else </a:t>
            </a:r>
          </a:p>
          <a:p>
            <a:pPr eaLnBrk="0" hangingPunct="0"/>
            <a:r>
              <a:rPr lang="en-US" dirty="0">
                <a:latin typeface="Courier"/>
                <a:cs typeface="Courier"/>
              </a:rPr>
              <a:t>       Q &lt;= Q – 1;</a:t>
            </a:r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7CFB3974-8D36-E742-BE05-3AA8F945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04" y="3693817"/>
            <a:ext cx="3810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</a:rPr>
              <a:t>always_comb</a:t>
            </a:r>
            <a:r>
              <a:rPr lang="en-US" dirty="0">
                <a:latin typeface="Courier New"/>
              </a:rPr>
              <a:t> </a:t>
            </a:r>
          </a:p>
          <a:p>
            <a:r>
              <a:rPr lang="en-US" dirty="0">
                <a:latin typeface="Courier New"/>
              </a:rPr>
              <a:t>begin	</a:t>
            </a:r>
          </a:p>
          <a:p>
            <a:r>
              <a:rPr lang="en-US" dirty="0">
                <a:latin typeface="Courier New"/>
              </a:rPr>
              <a:t>   C = ~(A&amp;B);</a:t>
            </a:r>
          </a:p>
          <a:p>
            <a:r>
              <a:rPr lang="en-US" dirty="0">
                <a:latin typeface="Courier New"/>
              </a:rPr>
              <a:t>   D = C &amp; A;</a:t>
            </a:r>
          </a:p>
          <a:p>
            <a:r>
              <a:rPr lang="en-US" dirty="0">
                <a:latin typeface="Courier New"/>
              </a:rPr>
              <a:t>   E = D &amp; B;</a:t>
            </a:r>
          </a:p>
          <a:p>
            <a:r>
              <a:rPr lang="en-US" dirty="0">
                <a:latin typeface="Courier New"/>
              </a:rPr>
              <a:t>end	</a:t>
            </a:r>
            <a:endParaRPr lang="en-US" dirty="0">
              <a:effectLst/>
              <a:latin typeface="Courier New"/>
            </a:endParaRPr>
          </a:p>
        </p:txBody>
      </p:sp>
      <p:sp>
        <p:nvSpPr>
          <p:cNvPr id="54" name="Line 1107">
            <a:extLst>
              <a:ext uri="{FF2B5EF4-FFF2-40B4-BE49-F238E27FC236}">
                <a16:creationId xmlns:a16="http://schemas.microsoft.com/office/drawing/2014/main" id="{A40586AD-F9DD-E943-8A62-7F99EB077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2334" y="3348476"/>
            <a:ext cx="5612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1108">
            <a:extLst>
              <a:ext uri="{FF2B5EF4-FFF2-40B4-BE49-F238E27FC236}">
                <a16:creationId xmlns:a16="http://schemas.microsoft.com/office/drawing/2014/main" id="{A490A89B-B81B-1045-9B2B-5B4FF83484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8934" y="31198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1109">
            <a:extLst>
              <a:ext uri="{FF2B5EF4-FFF2-40B4-BE49-F238E27FC236}">
                <a16:creationId xmlns:a16="http://schemas.microsoft.com/office/drawing/2014/main" id="{D6D4EAE2-B5FC-6947-9556-8E2042675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934" y="35770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1110">
            <a:extLst>
              <a:ext uri="{FF2B5EF4-FFF2-40B4-BE49-F238E27FC236}">
                <a16:creationId xmlns:a16="http://schemas.microsoft.com/office/drawing/2014/main" id="{303A172B-1830-8544-8D32-CA9BA3221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934" y="31198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Arc 1111">
            <a:extLst>
              <a:ext uri="{FF2B5EF4-FFF2-40B4-BE49-F238E27FC236}">
                <a16:creationId xmlns:a16="http://schemas.microsoft.com/office/drawing/2014/main" id="{B5B2614F-83F9-1044-8636-E061D16ACB0C}"/>
              </a:ext>
            </a:extLst>
          </p:cNvPr>
          <p:cNvSpPr>
            <a:spLocks/>
          </p:cNvSpPr>
          <p:nvPr/>
        </p:nvSpPr>
        <p:spPr bwMode="auto">
          <a:xfrm>
            <a:off x="5153734" y="311987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Arc 1112">
            <a:extLst>
              <a:ext uri="{FF2B5EF4-FFF2-40B4-BE49-F238E27FC236}">
                <a16:creationId xmlns:a16="http://schemas.microsoft.com/office/drawing/2014/main" id="{B0420131-35B3-8E45-BCDC-DE173D8F93E9}"/>
              </a:ext>
            </a:extLst>
          </p:cNvPr>
          <p:cNvSpPr>
            <a:spLocks/>
          </p:cNvSpPr>
          <p:nvPr/>
        </p:nvSpPr>
        <p:spPr bwMode="auto">
          <a:xfrm flipV="1">
            <a:off x="5153734" y="334847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1781A0-E61F-F141-841E-B773499972FF}"/>
              </a:ext>
            </a:extLst>
          </p:cNvPr>
          <p:cNvCxnSpPr/>
          <p:nvPr/>
        </p:nvCxnSpPr>
        <p:spPr bwMode="auto">
          <a:xfrm>
            <a:off x="4344381" y="3272276"/>
            <a:ext cx="5045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B0D624-217A-5A4B-BCC8-DCF4AAE2B489}"/>
              </a:ext>
            </a:extLst>
          </p:cNvPr>
          <p:cNvCxnSpPr/>
          <p:nvPr/>
        </p:nvCxnSpPr>
        <p:spPr bwMode="auto">
          <a:xfrm>
            <a:off x="4344381" y="3500876"/>
            <a:ext cx="5045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oup 1100">
            <a:extLst>
              <a:ext uri="{FF2B5EF4-FFF2-40B4-BE49-F238E27FC236}">
                <a16:creationId xmlns:a16="http://schemas.microsoft.com/office/drawing/2014/main" id="{98782397-3B88-864E-90F9-504A7CCD16F6}"/>
              </a:ext>
            </a:extLst>
          </p:cNvPr>
          <p:cNvGrpSpPr>
            <a:grpSpLocks/>
          </p:cNvGrpSpPr>
          <p:nvPr/>
        </p:nvGrpSpPr>
        <p:grpSpPr bwMode="auto">
          <a:xfrm>
            <a:off x="3477334" y="3121576"/>
            <a:ext cx="1219200" cy="307140"/>
            <a:chOff x="960" y="2304"/>
            <a:chExt cx="768" cy="288"/>
          </a:xfrm>
        </p:grpSpPr>
        <p:sp>
          <p:nvSpPr>
            <p:cNvPr id="63" name="Freeform 1101">
              <a:extLst>
                <a:ext uri="{FF2B5EF4-FFF2-40B4-BE49-F238E27FC236}">
                  <a16:creationId xmlns:a16="http://schemas.microsoft.com/office/drawing/2014/main" id="{B580C0AC-4894-D745-B82C-2CB18073C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304"/>
              <a:ext cx="240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40" y="150"/>
                </a:cxn>
                <a:cxn ang="0">
                  <a:pos x="0" y="0"/>
                </a:cxn>
              </a:cxnLst>
              <a:rect l="0" t="0" r="r" b="b"/>
              <a:pathLst>
                <a:path w="240" h="288">
                  <a:moveTo>
                    <a:pt x="0" y="0"/>
                  </a:moveTo>
                  <a:lnTo>
                    <a:pt x="0" y="288"/>
                  </a:lnTo>
                  <a:lnTo>
                    <a:pt x="240" y="1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1102">
              <a:extLst>
                <a:ext uri="{FF2B5EF4-FFF2-40B4-BE49-F238E27FC236}">
                  <a16:creationId xmlns:a16="http://schemas.microsoft.com/office/drawing/2014/main" id="{6461386A-2CD1-8146-A76F-7F30C510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30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103">
              <a:extLst>
                <a:ext uri="{FF2B5EF4-FFF2-40B4-BE49-F238E27FC236}">
                  <a16:creationId xmlns:a16="http://schemas.microsoft.com/office/drawing/2014/main" id="{C9F20E4D-0572-2645-B94D-77F35E7C5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104">
              <a:extLst>
                <a:ext uri="{FF2B5EF4-FFF2-40B4-BE49-F238E27FC236}">
                  <a16:creationId xmlns:a16="http://schemas.microsoft.com/office/drawing/2014/main" id="{2A8EF52F-42EF-1949-9790-1D8570FDD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4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649AF5C-6F87-E145-B794-6D487188537B}"/>
              </a:ext>
            </a:extLst>
          </p:cNvPr>
          <p:cNvSpPr txBox="1"/>
          <p:nvPr/>
        </p:nvSpPr>
        <p:spPr>
          <a:xfrm>
            <a:off x="3229213" y="57538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6EB7F8-ED53-7249-A5E6-288712E178F8}"/>
              </a:ext>
            </a:extLst>
          </p:cNvPr>
          <p:cNvSpPr txBox="1"/>
          <p:nvPr/>
        </p:nvSpPr>
        <p:spPr>
          <a:xfrm>
            <a:off x="3210505" y="34643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E71A9CC-8FBC-3843-8501-BBC291CAD0E9}"/>
              </a:ext>
            </a:extLst>
          </p:cNvPr>
          <p:cNvSpPr/>
          <p:nvPr/>
        </p:nvSpPr>
        <p:spPr bwMode="auto">
          <a:xfrm>
            <a:off x="3592098" y="3272293"/>
            <a:ext cx="783772" cy="225116"/>
          </a:xfrm>
          <a:custGeom>
            <a:avLst/>
            <a:gdLst>
              <a:gd name="connsiteX0" fmla="*/ 0 w 783772"/>
              <a:gd name="connsiteY0" fmla="*/ 0 h 242596"/>
              <a:gd name="connsiteX1" fmla="*/ 0 w 783772"/>
              <a:gd name="connsiteY1" fmla="*/ 242596 h 242596"/>
              <a:gd name="connsiteX2" fmla="*/ 783772 w 783772"/>
              <a:gd name="connsiteY2" fmla="*/ 242596 h 24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242596">
                <a:moveTo>
                  <a:pt x="0" y="0"/>
                </a:moveTo>
                <a:lnTo>
                  <a:pt x="0" y="242596"/>
                </a:lnTo>
                <a:lnTo>
                  <a:pt x="783772" y="242596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Line 1107">
            <a:extLst>
              <a:ext uri="{FF2B5EF4-FFF2-40B4-BE49-F238E27FC236}">
                <a16:creationId xmlns:a16="http://schemas.microsoft.com/office/drawing/2014/main" id="{FC4D7CF7-9FCC-884B-BDD1-F68DF7049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0087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108">
            <a:extLst>
              <a:ext uri="{FF2B5EF4-FFF2-40B4-BE49-F238E27FC236}">
                <a16:creationId xmlns:a16="http://schemas.microsoft.com/office/drawing/2014/main" id="{ACA33E50-F391-8B4B-AD0E-BD6E1DFA51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2722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109">
            <a:extLst>
              <a:ext uri="{FF2B5EF4-FFF2-40B4-BE49-F238E27FC236}">
                <a16:creationId xmlns:a16="http://schemas.microsoft.com/office/drawing/2014/main" id="{769D4042-1F26-5B43-8239-C0EF30799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294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1110">
            <a:extLst>
              <a:ext uri="{FF2B5EF4-FFF2-40B4-BE49-F238E27FC236}">
                <a16:creationId xmlns:a16="http://schemas.microsoft.com/office/drawing/2014/main" id="{941DB9FA-2B63-D943-8605-8408E5781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722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Arc 1111">
            <a:extLst>
              <a:ext uri="{FF2B5EF4-FFF2-40B4-BE49-F238E27FC236}">
                <a16:creationId xmlns:a16="http://schemas.microsoft.com/office/drawing/2014/main" id="{328D3C05-B13A-A640-AD6E-9275AE41D51C}"/>
              </a:ext>
            </a:extLst>
          </p:cNvPr>
          <p:cNvSpPr>
            <a:spLocks/>
          </p:cNvSpPr>
          <p:nvPr/>
        </p:nvSpPr>
        <p:spPr bwMode="auto">
          <a:xfrm>
            <a:off x="6248400" y="327227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Arc 1112">
            <a:extLst>
              <a:ext uri="{FF2B5EF4-FFF2-40B4-BE49-F238E27FC236}">
                <a16:creationId xmlns:a16="http://schemas.microsoft.com/office/drawing/2014/main" id="{91F53BA5-89F6-4948-95DF-CF7C1EFCD498}"/>
              </a:ext>
            </a:extLst>
          </p:cNvPr>
          <p:cNvSpPr>
            <a:spLocks/>
          </p:cNvSpPr>
          <p:nvPr/>
        </p:nvSpPr>
        <p:spPr bwMode="auto">
          <a:xfrm flipV="1">
            <a:off x="6248400" y="350087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53EED1-EEB6-C044-8E7C-A3374C5B1016}"/>
              </a:ext>
            </a:extLst>
          </p:cNvPr>
          <p:cNvSpPr txBox="1"/>
          <p:nvPr/>
        </p:nvSpPr>
        <p:spPr>
          <a:xfrm>
            <a:off x="6577331" y="31657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362C26-2912-364A-B927-6D7C424DFC5F}"/>
              </a:ext>
            </a:extLst>
          </p:cNvPr>
          <p:cNvGrpSpPr/>
          <p:nvPr/>
        </p:nvGrpSpPr>
        <p:grpSpPr>
          <a:xfrm>
            <a:off x="3561445" y="5899172"/>
            <a:ext cx="877824" cy="324094"/>
            <a:chOff x="3444506" y="1610875"/>
            <a:chExt cx="877824" cy="324094"/>
          </a:xfrm>
        </p:grpSpPr>
        <p:sp>
          <p:nvSpPr>
            <p:cNvPr id="80" name="Oval 49">
              <a:extLst>
                <a:ext uri="{FF2B5EF4-FFF2-40B4-BE49-F238E27FC236}">
                  <a16:creationId xmlns:a16="http://schemas.microsoft.com/office/drawing/2014/main" id="{0CEB9197-2385-6A4E-974A-A064B4ADE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0">
              <a:extLst>
                <a:ext uri="{FF2B5EF4-FFF2-40B4-BE49-F238E27FC236}">
                  <a16:creationId xmlns:a16="http://schemas.microsoft.com/office/drawing/2014/main" id="{A13DE461-0AF3-3B46-8A7A-AF4183963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1">
              <a:extLst>
                <a:ext uri="{FF2B5EF4-FFF2-40B4-BE49-F238E27FC236}">
                  <a16:creationId xmlns:a16="http://schemas.microsoft.com/office/drawing/2014/main" id="{59F1CC79-356F-4A4B-B321-400EE6355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2">
              <a:extLst>
                <a:ext uri="{FF2B5EF4-FFF2-40B4-BE49-F238E27FC236}">
                  <a16:creationId xmlns:a16="http://schemas.microsoft.com/office/drawing/2014/main" id="{1536A50F-042E-174F-A514-B99BE8356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3">
              <a:extLst>
                <a:ext uri="{FF2B5EF4-FFF2-40B4-BE49-F238E27FC236}">
                  <a16:creationId xmlns:a16="http://schemas.microsoft.com/office/drawing/2014/main" id="{3EA53681-5062-574A-BC5D-F1C55E263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4">
              <a:extLst>
                <a:ext uri="{FF2B5EF4-FFF2-40B4-BE49-F238E27FC236}">
                  <a16:creationId xmlns:a16="http://schemas.microsoft.com/office/drawing/2014/main" id="{A548FB00-04DD-0A48-B961-DAC183C87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rc 55">
              <a:extLst>
                <a:ext uri="{FF2B5EF4-FFF2-40B4-BE49-F238E27FC236}">
                  <a16:creationId xmlns:a16="http://schemas.microsoft.com/office/drawing/2014/main" id="{0B03AD0F-A64D-9D4A-93F7-E5039BDCA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rc 56">
              <a:extLst>
                <a:ext uri="{FF2B5EF4-FFF2-40B4-BE49-F238E27FC236}">
                  <a16:creationId xmlns:a16="http://schemas.microsoft.com/office/drawing/2014/main" id="{F3D84B87-BD90-BA47-B634-7E27872951B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7">
              <a:extLst>
                <a:ext uri="{FF2B5EF4-FFF2-40B4-BE49-F238E27FC236}">
                  <a16:creationId xmlns:a16="http://schemas.microsoft.com/office/drawing/2014/main" id="{7E59CB07-51F1-A547-94BF-D2DD08696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55E627-E992-064B-9D9E-DD7CEE189001}"/>
              </a:ext>
            </a:extLst>
          </p:cNvPr>
          <p:cNvSpPr txBox="1"/>
          <p:nvPr/>
        </p:nvSpPr>
        <p:spPr>
          <a:xfrm>
            <a:off x="3242929" y="59882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37CB2840-6E45-AE4C-9745-F9B1C0A2F130}"/>
              </a:ext>
            </a:extLst>
          </p:cNvPr>
          <p:cNvGrpSpPr>
            <a:grpSpLocks/>
          </p:cNvGrpSpPr>
          <p:nvPr/>
        </p:nvGrpSpPr>
        <p:grpSpPr bwMode="auto">
          <a:xfrm>
            <a:off x="4451936" y="5506027"/>
            <a:ext cx="877824" cy="329163"/>
            <a:chOff x="2880" y="432"/>
            <a:chExt cx="768" cy="288"/>
          </a:xfrm>
        </p:grpSpPr>
        <p:sp>
          <p:nvSpPr>
            <p:cNvPr id="91" name="Line 5">
              <a:extLst>
                <a:ext uri="{FF2B5EF4-FFF2-40B4-BE49-F238E27FC236}">
                  <a16:creationId xmlns:a16="http://schemas.microsoft.com/office/drawing/2014/main" id="{821A1077-7C42-0943-BACB-C5261D209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">
              <a:extLst>
                <a:ext uri="{FF2B5EF4-FFF2-40B4-BE49-F238E27FC236}">
                  <a16:creationId xmlns:a16="http://schemas.microsoft.com/office/drawing/2014/main" id="{9DF6E171-8952-0A43-B4DE-796729F66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">
              <a:extLst>
                <a:ext uri="{FF2B5EF4-FFF2-40B4-BE49-F238E27FC236}">
                  <a16:creationId xmlns:a16="http://schemas.microsoft.com/office/drawing/2014/main" id="{0F59F888-9586-2043-BB61-0F4F372AE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">
              <a:extLst>
                <a:ext uri="{FF2B5EF4-FFF2-40B4-BE49-F238E27FC236}">
                  <a16:creationId xmlns:a16="http://schemas.microsoft.com/office/drawing/2014/main" id="{4FBA9B24-B633-924A-B3A7-984F2AAB0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5E3978DF-BF2E-064A-B4EF-88872272A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rc 10">
              <a:extLst>
                <a:ext uri="{FF2B5EF4-FFF2-40B4-BE49-F238E27FC236}">
                  <a16:creationId xmlns:a16="http://schemas.microsoft.com/office/drawing/2014/main" id="{7CD1D196-EA89-0742-8ED1-EFBFE190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rc 11">
              <a:extLst>
                <a:ext uri="{FF2B5EF4-FFF2-40B4-BE49-F238E27FC236}">
                  <a16:creationId xmlns:a16="http://schemas.microsoft.com/office/drawing/2014/main" id="{082D7D1F-4D35-AB47-B8D7-B52265E0435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2">
              <a:extLst>
                <a:ext uri="{FF2B5EF4-FFF2-40B4-BE49-F238E27FC236}">
                  <a16:creationId xmlns:a16="http://schemas.microsoft.com/office/drawing/2014/main" id="{60376685-EDAE-554A-B302-8D956CA87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95186F83-BFF4-9C48-A5F4-478E74B69BE5}"/>
              </a:ext>
            </a:extLst>
          </p:cNvPr>
          <p:cNvGrpSpPr>
            <a:grpSpLocks/>
          </p:cNvGrpSpPr>
          <p:nvPr/>
        </p:nvGrpSpPr>
        <p:grpSpPr bwMode="auto">
          <a:xfrm>
            <a:off x="5357248" y="6226962"/>
            <a:ext cx="877824" cy="329163"/>
            <a:chOff x="2880" y="432"/>
            <a:chExt cx="768" cy="288"/>
          </a:xfrm>
        </p:grpSpPr>
        <p:sp>
          <p:nvSpPr>
            <p:cNvPr id="100" name="Line 5">
              <a:extLst>
                <a:ext uri="{FF2B5EF4-FFF2-40B4-BE49-F238E27FC236}">
                  <a16:creationId xmlns:a16="http://schemas.microsoft.com/office/drawing/2014/main" id="{76D6A102-E938-7F41-9E19-238771EF1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">
              <a:extLst>
                <a:ext uri="{FF2B5EF4-FFF2-40B4-BE49-F238E27FC236}">
                  <a16:creationId xmlns:a16="http://schemas.microsoft.com/office/drawing/2014/main" id="{4E680EBF-CC46-2344-816F-70C2BD026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7">
              <a:extLst>
                <a:ext uri="{FF2B5EF4-FFF2-40B4-BE49-F238E27FC236}">
                  <a16:creationId xmlns:a16="http://schemas.microsoft.com/office/drawing/2014/main" id="{BDFDDD69-FD96-8846-9A28-34354660E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">
              <a:extLst>
                <a:ext uri="{FF2B5EF4-FFF2-40B4-BE49-F238E27FC236}">
                  <a16:creationId xmlns:a16="http://schemas.microsoft.com/office/drawing/2014/main" id="{EFBE4D7C-B7B1-7843-A77B-4A0851B8A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9">
              <a:extLst>
                <a:ext uri="{FF2B5EF4-FFF2-40B4-BE49-F238E27FC236}">
                  <a16:creationId xmlns:a16="http://schemas.microsoft.com/office/drawing/2014/main" id="{C26E22FC-EED1-0A43-9287-EB1FD9AB9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10">
              <a:extLst>
                <a:ext uri="{FF2B5EF4-FFF2-40B4-BE49-F238E27FC236}">
                  <a16:creationId xmlns:a16="http://schemas.microsoft.com/office/drawing/2014/main" id="{9F2F1E3E-D858-124E-931C-B7B95EE7E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11">
              <a:extLst>
                <a:ext uri="{FF2B5EF4-FFF2-40B4-BE49-F238E27FC236}">
                  <a16:creationId xmlns:a16="http://schemas.microsoft.com/office/drawing/2014/main" id="{70D76090-F6FA-FA42-BF55-C392C81F1F3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2">
              <a:extLst>
                <a:ext uri="{FF2B5EF4-FFF2-40B4-BE49-F238E27FC236}">
                  <a16:creationId xmlns:a16="http://schemas.microsoft.com/office/drawing/2014/main" id="{0CF9F93A-B59F-3E48-B265-4990754AC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209B98-37CC-614F-9049-1985159B068B}"/>
              </a:ext>
            </a:extLst>
          </p:cNvPr>
          <p:cNvCxnSpPr>
            <a:cxnSpLocks/>
          </p:cNvCxnSpPr>
          <p:nvPr/>
        </p:nvCxnSpPr>
        <p:spPr>
          <a:xfrm flipV="1">
            <a:off x="4445061" y="5780332"/>
            <a:ext cx="0" cy="280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1F90F5B-4A59-A141-ABA4-ABD3724E9924}"/>
              </a:ext>
            </a:extLst>
          </p:cNvPr>
          <p:cNvCxnSpPr>
            <a:cxnSpLocks/>
          </p:cNvCxnSpPr>
          <p:nvPr/>
        </p:nvCxnSpPr>
        <p:spPr>
          <a:xfrm flipV="1">
            <a:off x="5329760" y="5670609"/>
            <a:ext cx="0" cy="61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995DCA-FD0E-8248-BDED-2FCA033ADD52}"/>
              </a:ext>
            </a:extLst>
          </p:cNvPr>
          <p:cNvCxnSpPr>
            <a:cxnSpLocks/>
          </p:cNvCxnSpPr>
          <p:nvPr/>
        </p:nvCxnSpPr>
        <p:spPr>
          <a:xfrm flipH="1" flipV="1">
            <a:off x="3698605" y="5554601"/>
            <a:ext cx="6782" cy="398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7E2758-708A-F545-B2DE-600D5D3347DB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698605" y="5560888"/>
            <a:ext cx="75333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BF3FF99-8C10-6049-90E8-9540DFD1ED3F}"/>
              </a:ext>
            </a:extLst>
          </p:cNvPr>
          <p:cNvCxnSpPr>
            <a:cxnSpLocks/>
          </p:cNvCxnSpPr>
          <p:nvPr/>
        </p:nvCxnSpPr>
        <p:spPr>
          <a:xfrm flipV="1">
            <a:off x="3698605" y="6181013"/>
            <a:ext cx="0" cy="320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291AF30-16FD-574E-BDDB-B0F4CC844379}"/>
              </a:ext>
            </a:extLst>
          </p:cNvPr>
          <p:cNvCxnSpPr>
            <a:cxnSpLocks/>
          </p:cNvCxnSpPr>
          <p:nvPr/>
        </p:nvCxnSpPr>
        <p:spPr>
          <a:xfrm>
            <a:off x="3698604" y="6497944"/>
            <a:ext cx="173736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274C934-79DE-6041-A412-33EE8F4EE005}"/>
              </a:ext>
            </a:extLst>
          </p:cNvPr>
          <p:cNvSpPr txBox="1"/>
          <p:nvPr/>
        </p:nvSpPr>
        <p:spPr>
          <a:xfrm>
            <a:off x="3210505" y="30694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363B1B-4FA7-7A4F-874C-5C59CF42EB3F}"/>
              </a:ext>
            </a:extLst>
          </p:cNvPr>
          <p:cNvCxnSpPr>
            <a:cxnSpLocks/>
          </p:cNvCxnSpPr>
          <p:nvPr/>
        </p:nvCxnSpPr>
        <p:spPr>
          <a:xfrm>
            <a:off x="3469476" y="3651480"/>
            <a:ext cx="2460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0FB9963-BCFE-F14E-99EF-CAD4D919DD3C}"/>
              </a:ext>
            </a:extLst>
          </p:cNvPr>
          <p:cNvSpPr txBox="1"/>
          <p:nvPr/>
        </p:nvSpPr>
        <p:spPr>
          <a:xfrm>
            <a:off x="6180208" y="61867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08890D-A09F-454F-8913-D2A183A4ACA7}"/>
              </a:ext>
            </a:extLst>
          </p:cNvPr>
          <p:cNvSpPr txBox="1"/>
          <p:nvPr/>
        </p:nvSpPr>
        <p:spPr>
          <a:xfrm>
            <a:off x="7937431" y="57452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4B4BB9-EA49-D24F-BE92-8C51E7ADB543}"/>
              </a:ext>
            </a:extLst>
          </p:cNvPr>
          <p:cNvGrpSpPr/>
          <p:nvPr/>
        </p:nvGrpSpPr>
        <p:grpSpPr>
          <a:xfrm>
            <a:off x="9160154" y="5506026"/>
            <a:ext cx="877824" cy="324094"/>
            <a:chOff x="3444506" y="1610875"/>
            <a:chExt cx="877824" cy="324094"/>
          </a:xfrm>
        </p:grpSpPr>
        <p:sp>
          <p:nvSpPr>
            <p:cNvPr id="133" name="Oval 49">
              <a:extLst>
                <a:ext uri="{FF2B5EF4-FFF2-40B4-BE49-F238E27FC236}">
                  <a16:creationId xmlns:a16="http://schemas.microsoft.com/office/drawing/2014/main" id="{758A67BA-7854-B744-92D8-F178B97D1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50">
              <a:extLst>
                <a:ext uri="{FF2B5EF4-FFF2-40B4-BE49-F238E27FC236}">
                  <a16:creationId xmlns:a16="http://schemas.microsoft.com/office/drawing/2014/main" id="{845D4E4D-5A87-EA4F-907F-684109BF2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51">
              <a:extLst>
                <a:ext uri="{FF2B5EF4-FFF2-40B4-BE49-F238E27FC236}">
                  <a16:creationId xmlns:a16="http://schemas.microsoft.com/office/drawing/2014/main" id="{67CF12C0-08D8-3942-907D-C11BDFF2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52">
              <a:extLst>
                <a:ext uri="{FF2B5EF4-FFF2-40B4-BE49-F238E27FC236}">
                  <a16:creationId xmlns:a16="http://schemas.microsoft.com/office/drawing/2014/main" id="{1A6B7101-83CB-1D46-A622-620676DC2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53">
              <a:extLst>
                <a:ext uri="{FF2B5EF4-FFF2-40B4-BE49-F238E27FC236}">
                  <a16:creationId xmlns:a16="http://schemas.microsoft.com/office/drawing/2014/main" id="{5B69BD5D-7C20-234C-91B6-878203A93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54">
              <a:extLst>
                <a:ext uri="{FF2B5EF4-FFF2-40B4-BE49-F238E27FC236}">
                  <a16:creationId xmlns:a16="http://schemas.microsoft.com/office/drawing/2014/main" id="{A069F87E-1F5E-FA49-8C77-9044FCB02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rc 55">
              <a:extLst>
                <a:ext uri="{FF2B5EF4-FFF2-40B4-BE49-F238E27FC236}">
                  <a16:creationId xmlns:a16="http://schemas.microsoft.com/office/drawing/2014/main" id="{A6623A70-2575-F94F-8BBE-FA9DF2DC0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rc 56">
              <a:extLst>
                <a:ext uri="{FF2B5EF4-FFF2-40B4-BE49-F238E27FC236}">
                  <a16:creationId xmlns:a16="http://schemas.microsoft.com/office/drawing/2014/main" id="{8C82F2EC-30C4-C148-B2A0-B9B14621866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57">
              <a:extLst>
                <a:ext uri="{FF2B5EF4-FFF2-40B4-BE49-F238E27FC236}">
                  <a16:creationId xmlns:a16="http://schemas.microsoft.com/office/drawing/2014/main" id="{DFA21A09-C226-B645-9409-2EDD1FBA6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678ECDB6-3510-8242-9991-A28E06E7848B}"/>
              </a:ext>
            </a:extLst>
          </p:cNvPr>
          <p:cNvSpPr txBox="1"/>
          <p:nvPr/>
        </p:nvSpPr>
        <p:spPr>
          <a:xfrm>
            <a:off x="7951147" y="59796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143" name="Group 4">
            <a:extLst>
              <a:ext uri="{FF2B5EF4-FFF2-40B4-BE49-F238E27FC236}">
                <a16:creationId xmlns:a16="http://schemas.microsoft.com/office/drawing/2014/main" id="{6C20E518-83F1-C842-BCF6-D37AE65666CB}"/>
              </a:ext>
            </a:extLst>
          </p:cNvPr>
          <p:cNvGrpSpPr>
            <a:grpSpLocks/>
          </p:cNvGrpSpPr>
          <p:nvPr/>
        </p:nvGrpSpPr>
        <p:grpSpPr bwMode="auto">
          <a:xfrm>
            <a:off x="8276165" y="5889699"/>
            <a:ext cx="877824" cy="329163"/>
            <a:chOff x="2880" y="432"/>
            <a:chExt cx="768" cy="288"/>
          </a:xfrm>
        </p:grpSpPr>
        <p:sp>
          <p:nvSpPr>
            <p:cNvPr id="144" name="Line 5">
              <a:extLst>
                <a:ext uri="{FF2B5EF4-FFF2-40B4-BE49-F238E27FC236}">
                  <a16:creationId xmlns:a16="http://schemas.microsoft.com/office/drawing/2014/main" id="{1F65E7BB-242A-0944-8FCA-54E125F9A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2EBE882A-D1DC-6243-8F74-AA8D00EF4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02B56506-C2AE-4248-A850-569B9D8E2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8">
              <a:extLst>
                <a:ext uri="{FF2B5EF4-FFF2-40B4-BE49-F238E27FC236}">
                  <a16:creationId xmlns:a16="http://schemas.microsoft.com/office/drawing/2014/main" id="{E18FF07A-EA9F-D744-97AC-5DCD9A86B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9">
              <a:extLst>
                <a:ext uri="{FF2B5EF4-FFF2-40B4-BE49-F238E27FC236}">
                  <a16:creationId xmlns:a16="http://schemas.microsoft.com/office/drawing/2014/main" id="{8D8ACB91-0BEB-0543-86E4-8F816CB95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10">
              <a:extLst>
                <a:ext uri="{FF2B5EF4-FFF2-40B4-BE49-F238E27FC236}">
                  <a16:creationId xmlns:a16="http://schemas.microsoft.com/office/drawing/2014/main" id="{58E4704D-6A56-D94E-BB91-976F2980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11">
              <a:extLst>
                <a:ext uri="{FF2B5EF4-FFF2-40B4-BE49-F238E27FC236}">
                  <a16:creationId xmlns:a16="http://schemas.microsoft.com/office/drawing/2014/main" id="{25028B40-CFFA-1D47-A0CA-7AA0CE6630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2">
              <a:extLst>
                <a:ext uri="{FF2B5EF4-FFF2-40B4-BE49-F238E27FC236}">
                  <a16:creationId xmlns:a16="http://schemas.microsoft.com/office/drawing/2014/main" id="{50C71C2A-7341-CF4F-85C1-EBF9FDBBE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Group 4">
            <a:extLst>
              <a:ext uri="{FF2B5EF4-FFF2-40B4-BE49-F238E27FC236}">
                <a16:creationId xmlns:a16="http://schemas.microsoft.com/office/drawing/2014/main" id="{83557CCD-8723-6647-8BCE-8B61AAA60FEA}"/>
              </a:ext>
            </a:extLst>
          </p:cNvPr>
          <p:cNvGrpSpPr>
            <a:grpSpLocks/>
          </p:cNvGrpSpPr>
          <p:nvPr/>
        </p:nvGrpSpPr>
        <p:grpSpPr bwMode="auto">
          <a:xfrm>
            <a:off x="10051716" y="6218363"/>
            <a:ext cx="877824" cy="329163"/>
            <a:chOff x="2880" y="432"/>
            <a:chExt cx="768" cy="288"/>
          </a:xfrm>
        </p:grpSpPr>
        <p:sp>
          <p:nvSpPr>
            <p:cNvPr id="153" name="Line 5">
              <a:extLst>
                <a:ext uri="{FF2B5EF4-FFF2-40B4-BE49-F238E27FC236}">
                  <a16:creationId xmlns:a16="http://schemas.microsoft.com/office/drawing/2014/main" id="{6438A1EB-D10C-1346-82D0-174ECC70E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6">
              <a:extLst>
                <a:ext uri="{FF2B5EF4-FFF2-40B4-BE49-F238E27FC236}">
                  <a16:creationId xmlns:a16="http://schemas.microsoft.com/office/drawing/2014/main" id="{CB3B7F78-5116-E94D-BAC9-844FD6149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7">
              <a:extLst>
                <a:ext uri="{FF2B5EF4-FFF2-40B4-BE49-F238E27FC236}">
                  <a16:creationId xmlns:a16="http://schemas.microsoft.com/office/drawing/2014/main" id="{1E46CF0E-1084-D545-A29E-F8B2776D3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8">
              <a:extLst>
                <a:ext uri="{FF2B5EF4-FFF2-40B4-BE49-F238E27FC236}">
                  <a16:creationId xmlns:a16="http://schemas.microsoft.com/office/drawing/2014/main" id="{19D4BB69-63C8-F94E-BB77-157ADA5C1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9">
              <a:extLst>
                <a:ext uri="{FF2B5EF4-FFF2-40B4-BE49-F238E27FC236}">
                  <a16:creationId xmlns:a16="http://schemas.microsoft.com/office/drawing/2014/main" id="{F810AA79-F89D-C042-9A5F-EBE557D59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10">
              <a:extLst>
                <a:ext uri="{FF2B5EF4-FFF2-40B4-BE49-F238E27FC236}">
                  <a16:creationId xmlns:a16="http://schemas.microsoft.com/office/drawing/2014/main" id="{0F65FC7C-35AB-A141-B944-C7DFA52F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11">
              <a:extLst>
                <a:ext uri="{FF2B5EF4-FFF2-40B4-BE49-F238E27FC236}">
                  <a16:creationId xmlns:a16="http://schemas.microsoft.com/office/drawing/2014/main" id="{FB3C970E-FF76-D144-BC18-70ADB8AEEA5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2">
              <a:extLst>
                <a:ext uri="{FF2B5EF4-FFF2-40B4-BE49-F238E27FC236}">
                  <a16:creationId xmlns:a16="http://schemas.microsoft.com/office/drawing/2014/main" id="{CF8BDC59-F4CA-FA44-B95B-B5821B412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2A6D942-98D7-1C49-A2BC-B06901D309DF}"/>
              </a:ext>
            </a:extLst>
          </p:cNvPr>
          <p:cNvCxnSpPr>
            <a:cxnSpLocks/>
          </p:cNvCxnSpPr>
          <p:nvPr/>
        </p:nvCxnSpPr>
        <p:spPr>
          <a:xfrm flipV="1">
            <a:off x="9153279" y="5771733"/>
            <a:ext cx="0" cy="280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EF5A52B-9003-AC4B-BEA9-E9BB533D73CE}"/>
              </a:ext>
            </a:extLst>
          </p:cNvPr>
          <p:cNvCxnSpPr>
            <a:cxnSpLocks/>
          </p:cNvCxnSpPr>
          <p:nvPr/>
        </p:nvCxnSpPr>
        <p:spPr>
          <a:xfrm flipV="1">
            <a:off x="10044853" y="5662010"/>
            <a:ext cx="0" cy="61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353754-FE5B-A546-AE24-F8E94FA2AB37}"/>
              </a:ext>
            </a:extLst>
          </p:cNvPr>
          <p:cNvCxnSpPr>
            <a:cxnSpLocks/>
          </p:cNvCxnSpPr>
          <p:nvPr/>
        </p:nvCxnSpPr>
        <p:spPr>
          <a:xfrm flipH="1" flipV="1">
            <a:off x="8406823" y="5546002"/>
            <a:ext cx="6782" cy="398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17D58E0-4855-DF45-9C2B-82C30877292B}"/>
              </a:ext>
            </a:extLst>
          </p:cNvPr>
          <p:cNvCxnSpPr>
            <a:cxnSpLocks/>
          </p:cNvCxnSpPr>
          <p:nvPr/>
        </p:nvCxnSpPr>
        <p:spPr>
          <a:xfrm>
            <a:off x="8406777" y="5560887"/>
            <a:ext cx="75333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2B31241-9F26-D44A-8DE4-986558DA48FE}"/>
              </a:ext>
            </a:extLst>
          </p:cNvPr>
          <p:cNvCxnSpPr>
            <a:cxnSpLocks/>
          </p:cNvCxnSpPr>
          <p:nvPr/>
        </p:nvCxnSpPr>
        <p:spPr>
          <a:xfrm flipV="1">
            <a:off x="8406823" y="6172414"/>
            <a:ext cx="0" cy="320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BE446D-D626-DC4C-90C7-2A5114F9A9BF}"/>
              </a:ext>
            </a:extLst>
          </p:cNvPr>
          <p:cNvCxnSpPr>
            <a:cxnSpLocks/>
          </p:cNvCxnSpPr>
          <p:nvPr/>
        </p:nvCxnSpPr>
        <p:spPr>
          <a:xfrm>
            <a:off x="8406822" y="6489345"/>
            <a:ext cx="173736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2B20CE8-3AC3-C44E-9EBD-458E2FC19686}"/>
              </a:ext>
            </a:extLst>
          </p:cNvPr>
          <p:cNvSpPr txBox="1"/>
          <p:nvPr/>
        </p:nvSpPr>
        <p:spPr>
          <a:xfrm>
            <a:off x="10874676" y="61781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9" name="Line 1107">
            <a:extLst>
              <a:ext uri="{FF2B5EF4-FFF2-40B4-BE49-F238E27FC236}">
                <a16:creationId xmlns:a16="http://schemas.microsoft.com/office/drawing/2014/main" id="{D202B623-8E53-494A-9A62-5CCAAAA1B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2334" y="4582159"/>
            <a:ext cx="5612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1108">
            <a:extLst>
              <a:ext uri="{FF2B5EF4-FFF2-40B4-BE49-F238E27FC236}">
                <a16:creationId xmlns:a16="http://schemas.microsoft.com/office/drawing/2014/main" id="{D17EB6C7-AC28-A74E-ACD8-03F7A397B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8934" y="435355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1109">
            <a:extLst>
              <a:ext uri="{FF2B5EF4-FFF2-40B4-BE49-F238E27FC236}">
                <a16:creationId xmlns:a16="http://schemas.microsoft.com/office/drawing/2014/main" id="{9A45B4D8-AD82-DF43-9C75-882FA8525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934" y="48107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1110">
            <a:extLst>
              <a:ext uri="{FF2B5EF4-FFF2-40B4-BE49-F238E27FC236}">
                <a16:creationId xmlns:a16="http://schemas.microsoft.com/office/drawing/2014/main" id="{DEBFF992-377C-E847-A0DE-A1CC7349C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934" y="43535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rc 1111">
            <a:extLst>
              <a:ext uri="{FF2B5EF4-FFF2-40B4-BE49-F238E27FC236}">
                <a16:creationId xmlns:a16="http://schemas.microsoft.com/office/drawing/2014/main" id="{37956DD6-8EB5-DF4D-AD3F-882AC521D077}"/>
              </a:ext>
            </a:extLst>
          </p:cNvPr>
          <p:cNvSpPr>
            <a:spLocks/>
          </p:cNvSpPr>
          <p:nvPr/>
        </p:nvSpPr>
        <p:spPr bwMode="auto">
          <a:xfrm>
            <a:off x="5153734" y="4353559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rc 1112">
            <a:extLst>
              <a:ext uri="{FF2B5EF4-FFF2-40B4-BE49-F238E27FC236}">
                <a16:creationId xmlns:a16="http://schemas.microsoft.com/office/drawing/2014/main" id="{E6652C31-0D43-3148-9144-471C6E489227}"/>
              </a:ext>
            </a:extLst>
          </p:cNvPr>
          <p:cNvSpPr>
            <a:spLocks/>
          </p:cNvSpPr>
          <p:nvPr/>
        </p:nvSpPr>
        <p:spPr bwMode="auto">
          <a:xfrm flipV="1">
            <a:off x="5153734" y="4582159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BF47C8-2F87-4A4F-8AE8-0E7F414CFC84}"/>
              </a:ext>
            </a:extLst>
          </p:cNvPr>
          <p:cNvCxnSpPr/>
          <p:nvPr/>
        </p:nvCxnSpPr>
        <p:spPr bwMode="auto">
          <a:xfrm>
            <a:off x="4344381" y="4505959"/>
            <a:ext cx="5045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8BF885C-07B9-7A4F-8FB4-BE8489B7EDCA}"/>
              </a:ext>
            </a:extLst>
          </p:cNvPr>
          <p:cNvCxnSpPr/>
          <p:nvPr/>
        </p:nvCxnSpPr>
        <p:spPr bwMode="auto">
          <a:xfrm>
            <a:off x="4344381" y="4734559"/>
            <a:ext cx="5045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7" name="Group 1100">
            <a:extLst>
              <a:ext uri="{FF2B5EF4-FFF2-40B4-BE49-F238E27FC236}">
                <a16:creationId xmlns:a16="http://schemas.microsoft.com/office/drawing/2014/main" id="{F8695680-7CB5-AB4C-A1D4-AE1EBA18EA2D}"/>
              </a:ext>
            </a:extLst>
          </p:cNvPr>
          <p:cNvGrpSpPr>
            <a:grpSpLocks/>
          </p:cNvGrpSpPr>
          <p:nvPr/>
        </p:nvGrpSpPr>
        <p:grpSpPr bwMode="auto">
          <a:xfrm>
            <a:off x="3477334" y="4348384"/>
            <a:ext cx="1219200" cy="307140"/>
            <a:chOff x="960" y="2304"/>
            <a:chExt cx="768" cy="288"/>
          </a:xfrm>
        </p:grpSpPr>
        <p:sp>
          <p:nvSpPr>
            <p:cNvPr id="178" name="Freeform 1101">
              <a:extLst>
                <a:ext uri="{FF2B5EF4-FFF2-40B4-BE49-F238E27FC236}">
                  <a16:creationId xmlns:a16="http://schemas.microsoft.com/office/drawing/2014/main" id="{EF40FDA1-3751-C349-B506-F8BE44475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304"/>
              <a:ext cx="240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40" y="150"/>
                </a:cxn>
                <a:cxn ang="0">
                  <a:pos x="0" y="0"/>
                </a:cxn>
              </a:cxnLst>
              <a:rect l="0" t="0" r="r" b="b"/>
              <a:pathLst>
                <a:path w="240" h="288">
                  <a:moveTo>
                    <a:pt x="0" y="0"/>
                  </a:moveTo>
                  <a:lnTo>
                    <a:pt x="0" y="288"/>
                  </a:lnTo>
                  <a:lnTo>
                    <a:pt x="240" y="1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102">
              <a:extLst>
                <a:ext uri="{FF2B5EF4-FFF2-40B4-BE49-F238E27FC236}">
                  <a16:creationId xmlns:a16="http://schemas.microsoft.com/office/drawing/2014/main" id="{E89CEAA4-ACC3-AA44-B852-CDF2A821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30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103">
              <a:extLst>
                <a:ext uri="{FF2B5EF4-FFF2-40B4-BE49-F238E27FC236}">
                  <a16:creationId xmlns:a16="http://schemas.microsoft.com/office/drawing/2014/main" id="{14CBD76E-7859-E045-92D0-5E37AE1F9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104">
              <a:extLst>
                <a:ext uri="{FF2B5EF4-FFF2-40B4-BE49-F238E27FC236}">
                  <a16:creationId xmlns:a16="http://schemas.microsoft.com/office/drawing/2014/main" id="{AA774E56-3EB2-0C4A-B210-C535C25C3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4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6D4DD87C-746E-B94A-89B9-366E084AEF37}"/>
              </a:ext>
            </a:extLst>
          </p:cNvPr>
          <p:cNvSpPr txBox="1"/>
          <p:nvPr/>
        </p:nvSpPr>
        <p:spPr>
          <a:xfrm>
            <a:off x="3210505" y="46979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4EEE0BF5-8C2E-A740-ABBD-8BAB1ADA9C2A}"/>
              </a:ext>
            </a:extLst>
          </p:cNvPr>
          <p:cNvSpPr/>
          <p:nvPr/>
        </p:nvSpPr>
        <p:spPr bwMode="auto">
          <a:xfrm flipV="1">
            <a:off x="3592098" y="4737966"/>
            <a:ext cx="783772" cy="153481"/>
          </a:xfrm>
          <a:custGeom>
            <a:avLst/>
            <a:gdLst>
              <a:gd name="connsiteX0" fmla="*/ 0 w 783772"/>
              <a:gd name="connsiteY0" fmla="*/ 0 h 242596"/>
              <a:gd name="connsiteX1" fmla="*/ 0 w 783772"/>
              <a:gd name="connsiteY1" fmla="*/ 242596 h 242596"/>
              <a:gd name="connsiteX2" fmla="*/ 783772 w 783772"/>
              <a:gd name="connsiteY2" fmla="*/ 242596 h 24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242596">
                <a:moveTo>
                  <a:pt x="0" y="0"/>
                </a:moveTo>
                <a:lnTo>
                  <a:pt x="0" y="242596"/>
                </a:lnTo>
                <a:lnTo>
                  <a:pt x="783772" y="242596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4" name="Line 1107">
            <a:extLst>
              <a:ext uri="{FF2B5EF4-FFF2-40B4-BE49-F238E27FC236}">
                <a16:creationId xmlns:a16="http://schemas.microsoft.com/office/drawing/2014/main" id="{A63436A0-86C9-CD4D-B2DA-4958A9B50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734559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1108">
            <a:extLst>
              <a:ext uri="{FF2B5EF4-FFF2-40B4-BE49-F238E27FC236}">
                <a16:creationId xmlns:a16="http://schemas.microsoft.com/office/drawing/2014/main" id="{181A47A7-A432-FA42-9A18-495EB2DE2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50595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109">
            <a:extLst>
              <a:ext uri="{FF2B5EF4-FFF2-40B4-BE49-F238E27FC236}">
                <a16:creationId xmlns:a16="http://schemas.microsoft.com/office/drawing/2014/main" id="{50C5D715-3FA1-1740-827B-1592EA53C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631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110">
            <a:extLst>
              <a:ext uri="{FF2B5EF4-FFF2-40B4-BE49-F238E27FC236}">
                <a16:creationId xmlns:a16="http://schemas.microsoft.com/office/drawing/2014/main" id="{79F83B7A-9EDD-9442-9C5D-BF85E77D4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5059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Arc 1111">
            <a:extLst>
              <a:ext uri="{FF2B5EF4-FFF2-40B4-BE49-F238E27FC236}">
                <a16:creationId xmlns:a16="http://schemas.microsoft.com/office/drawing/2014/main" id="{EE4DE235-790E-254F-B9EB-F9D4AB1B9D0E}"/>
              </a:ext>
            </a:extLst>
          </p:cNvPr>
          <p:cNvSpPr>
            <a:spLocks/>
          </p:cNvSpPr>
          <p:nvPr/>
        </p:nvSpPr>
        <p:spPr bwMode="auto">
          <a:xfrm>
            <a:off x="6248400" y="4505959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Arc 1112">
            <a:extLst>
              <a:ext uri="{FF2B5EF4-FFF2-40B4-BE49-F238E27FC236}">
                <a16:creationId xmlns:a16="http://schemas.microsoft.com/office/drawing/2014/main" id="{20E6951E-A00E-7C4F-8AEB-7B5BC70AF017}"/>
              </a:ext>
            </a:extLst>
          </p:cNvPr>
          <p:cNvSpPr>
            <a:spLocks/>
          </p:cNvSpPr>
          <p:nvPr/>
        </p:nvSpPr>
        <p:spPr bwMode="auto">
          <a:xfrm flipV="1">
            <a:off x="6248400" y="4734559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CA87F3B-0924-2148-AE3C-85B139BB0A87}"/>
              </a:ext>
            </a:extLst>
          </p:cNvPr>
          <p:cNvSpPr txBox="1"/>
          <p:nvPr/>
        </p:nvSpPr>
        <p:spPr>
          <a:xfrm>
            <a:off x="6577331" y="43994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848D54B-62E8-4A40-A028-661330FE860B}"/>
              </a:ext>
            </a:extLst>
          </p:cNvPr>
          <p:cNvSpPr txBox="1"/>
          <p:nvPr/>
        </p:nvSpPr>
        <p:spPr>
          <a:xfrm>
            <a:off x="3210505" y="43031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23F190F-A2D2-EC44-AB04-1E3897891CB0}"/>
              </a:ext>
            </a:extLst>
          </p:cNvPr>
          <p:cNvCxnSpPr>
            <a:cxnSpLocks/>
          </p:cNvCxnSpPr>
          <p:nvPr/>
        </p:nvCxnSpPr>
        <p:spPr>
          <a:xfrm>
            <a:off x="3469476" y="4885163"/>
            <a:ext cx="2460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Line 1107">
            <a:extLst>
              <a:ext uri="{FF2B5EF4-FFF2-40B4-BE49-F238E27FC236}">
                <a16:creationId xmlns:a16="http://schemas.microsoft.com/office/drawing/2014/main" id="{257A288F-ABAF-A242-9507-9B51A539B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44493" y="3345106"/>
            <a:ext cx="5612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108">
            <a:extLst>
              <a:ext uri="{FF2B5EF4-FFF2-40B4-BE49-F238E27FC236}">
                <a16:creationId xmlns:a16="http://schemas.microsoft.com/office/drawing/2014/main" id="{03B4D176-3395-FC44-B8BF-9A5F85BBF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1093" y="311650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109">
            <a:extLst>
              <a:ext uri="{FF2B5EF4-FFF2-40B4-BE49-F238E27FC236}">
                <a16:creationId xmlns:a16="http://schemas.microsoft.com/office/drawing/2014/main" id="{AB38F34D-27C6-7043-A3C6-982DEBD53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1093" y="35737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110">
            <a:extLst>
              <a:ext uri="{FF2B5EF4-FFF2-40B4-BE49-F238E27FC236}">
                <a16:creationId xmlns:a16="http://schemas.microsoft.com/office/drawing/2014/main" id="{15D5749A-A353-2645-9D3B-404F2D3FE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1093" y="31165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Arc 1111">
            <a:extLst>
              <a:ext uri="{FF2B5EF4-FFF2-40B4-BE49-F238E27FC236}">
                <a16:creationId xmlns:a16="http://schemas.microsoft.com/office/drawing/2014/main" id="{64F5C0A4-BF68-FA48-B93A-2593113D3F2A}"/>
              </a:ext>
            </a:extLst>
          </p:cNvPr>
          <p:cNvSpPr>
            <a:spLocks/>
          </p:cNvSpPr>
          <p:nvPr/>
        </p:nvSpPr>
        <p:spPr bwMode="auto">
          <a:xfrm>
            <a:off x="9815893" y="311650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Arc 1112">
            <a:extLst>
              <a:ext uri="{FF2B5EF4-FFF2-40B4-BE49-F238E27FC236}">
                <a16:creationId xmlns:a16="http://schemas.microsoft.com/office/drawing/2014/main" id="{CDA24204-6428-F24A-B372-C4DB539DEBC8}"/>
              </a:ext>
            </a:extLst>
          </p:cNvPr>
          <p:cNvSpPr>
            <a:spLocks/>
          </p:cNvSpPr>
          <p:nvPr/>
        </p:nvSpPr>
        <p:spPr bwMode="auto">
          <a:xfrm flipV="1">
            <a:off x="9815893" y="334510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F3C629F-2E0E-6D4E-875D-77F9EC15A797}"/>
              </a:ext>
            </a:extLst>
          </p:cNvPr>
          <p:cNvCxnSpPr/>
          <p:nvPr/>
        </p:nvCxnSpPr>
        <p:spPr bwMode="auto">
          <a:xfrm>
            <a:off x="9006540" y="3268906"/>
            <a:ext cx="5045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409633A3-6991-F247-9C2E-DB37258E8AF7}"/>
              </a:ext>
            </a:extLst>
          </p:cNvPr>
          <p:cNvSpPr txBox="1"/>
          <p:nvPr/>
        </p:nvSpPr>
        <p:spPr>
          <a:xfrm>
            <a:off x="7886757" y="32097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8" name="Line 1107">
            <a:extLst>
              <a:ext uri="{FF2B5EF4-FFF2-40B4-BE49-F238E27FC236}">
                <a16:creationId xmlns:a16="http://schemas.microsoft.com/office/drawing/2014/main" id="{9444E9B9-C0B3-134C-8289-099D1B4F8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39159" y="349750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1108">
            <a:extLst>
              <a:ext uri="{FF2B5EF4-FFF2-40B4-BE49-F238E27FC236}">
                <a16:creationId xmlns:a16="http://schemas.microsoft.com/office/drawing/2014/main" id="{62BD2359-9AAC-4248-9C7C-78EBB4F60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05759" y="326890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1109">
            <a:extLst>
              <a:ext uri="{FF2B5EF4-FFF2-40B4-BE49-F238E27FC236}">
                <a16:creationId xmlns:a16="http://schemas.microsoft.com/office/drawing/2014/main" id="{06AE26B8-FCF3-D540-9F7A-0EDCB3E6A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5759" y="37261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1110">
            <a:extLst>
              <a:ext uri="{FF2B5EF4-FFF2-40B4-BE49-F238E27FC236}">
                <a16:creationId xmlns:a16="http://schemas.microsoft.com/office/drawing/2014/main" id="{A4130B6B-B852-8942-8ED3-1B4307827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5759" y="32689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Arc 1111">
            <a:extLst>
              <a:ext uri="{FF2B5EF4-FFF2-40B4-BE49-F238E27FC236}">
                <a16:creationId xmlns:a16="http://schemas.microsoft.com/office/drawing/2014/main" id="{37AAC44D-2E8C-0148-9D92-EACE3ADB8504}"/>
              </a:ext>
            </a:extLst>
          </p:cNvPr>
          <p:cNvSpPr>
            <a:spLocks/>
          </p:cNvSpPr>
          <p:nvPr/>
        </p:nvSpPr>
        <p:spPr bwMode="auto">
          <a:xfrm>
            <a:off x="10910559" y="326890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Arc 1112">
            <a:extLst>
              <a:ext uri="{FF2B5EF4-FFF2-40B4-BE49-F238E27FC236}">
                <a16:creationId xmlns:a16="http://schemas.microsoft.com/office/drawing/2014/main" id="{A99AC078-ADB1-5349-BA96-5E6437C4AD86}"/>
              </a:ext>
            </a:extLst>
          </p:cNvPr>
          <p:cNvSpPr>
            <a:spLocks/>
          </p:cNvSpPr>
          <p:nvPr/>
        </p:nvSpPr>
        <p:spPr bwMode="auto">
          <a:xfrm flipV="1">
            <a:off x="10910559" y="3497506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F20339-B922-AD4B-9AEF-48268E506B35}"/>
              </a:ext>
            </a:extLst>
          </p:cNvPr>
          <p:cNvSpPr txBox="1"/>
          <p:nvPr/>
        </p:nvSpPr>
        <p:spPr>
          <a:xfrm>
            <a:off x="11239490" y="31623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4F415C4-5091-EB43-9C89-B80EC42AE503}"/>
              </a:ext>
            </a:extLst>
          </p:cNvPr>
          <p:cNvSpPr txBox="1"/>
          <p:nvPr/>
        </p:nvSpPr>
        <p:spPr>
          <a:xfrm>
            <a:off x="7872664" y="29629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21F805B-D539-614A-B6C7-8850A6B872EC}"/>
              </a:ext>
            </a:extLst>
          </p:cNvPr>
          <p:cNvCxnSpPr>
            <a:cxnSpLocks/>
          </p:cNvCxnSpPr>
          <p:nvPr/>
        </p:nvCxnSpPr>
        <p:spPr>
          <a:xfrm>
            <a:off x="8255947" y="3648110"/>
            <a:ext cx="2336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10390FC-BDAC-F542-B8D3-8C50FF021F23}"/>
              </a:ext>
            </a:extLst>
          </p:cNvPr>
          <p:cNvSpPr txBox="1"/>
          <p:nvPr/>
        </p:nvSpPr>
        <p:spPr>
          <a:xfrm>
            <a:off x="7899155" y="43547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360F9DE-CDE5-6B4D-AA63-ACEF94683503}"/>
              </a:ext>
            </a:extLst>
          </p:cNvPr>
          <p:cNvGrpSpPr/>
          <p:nvPr/>
        </p:nvGrpSpPr>
        <p:grpSpPr>
          <a:xfrm>
            <a:off x="8231387" y="4500032"/>
            <a:ext cx="877824" cy="324094"/>
            <a:chOff x="3444506" y="1610875"/>
            <a:chExt cx="877824" cy="324094"/>
          </a:xfrm>
        </p:grpSpPr>
        <p:sp>
          <p:nvSpPr>
            <p:cNvPr id="219" name="Oval 49">
              <a:extLst>
                <a:ext uri="{FF2B5EF4-FFF2-40B4-BE49-F238E27FC236}">
                  <a16:creationId xmlns:a16="http://schemas.microsoft.com/office/drawing/2014/main" id="{B2418614-4FBF-5C4F-AF6C-5E63E8ACC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50">
              <a:extLst>
                <a:ext uri="{FF2B5EF4-FFF2-40B4-BE49-F238E27FC236}">
                  <a16:creationId xmlns:a16="http://schemas.microsoft.com/office/drawing/2014/main" id="{65E2661A-D58F-FD4C-A370-8F4442D21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51">
              <a:extLst>
                <a:ext uri="{FF2B5EF4-FFF2-40B4-BE49-F238E27FC236}">
                  <a16:creationId xmlns:a16="http://schemas.microsoft.com/office/drawing/2014/main" id="{95F2E2EE-8BB6-1F45-B92D-154C06FC7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52">
              <a:extLst>
                <a:ext uri="{FF2B5EF4-FFF2-40B4-BE49-F238E27FC236}">
                  <a16:creationId xmlns:a16="http://schemas.microsoft.com/office/drawing/2014/main" id="{AE3AEE18-D4AA-634B-8004-FA5C90740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53">
              <a:extLst>
                <a:ext uri="{FF2B5EF4-FFF2-40B4-BE49-F238E27FC236}">
                  <a16:creationId xmlns:a16="http://schemas.microsoft.com/office/drawing/2014/main" id="{1C744132-1851-BD4F-864D-7B3AA4D9D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54">
              <a:extLst>
                <a:ext uri="{FF2B5EF4-FFF2-40B4-BE49-F238E27FC236}">
                  <a16:creationId xmlns:a16="http://schemas.microsoft.com/office/drawing/2014/main" id="{B8EA4778-A1AB-8541-879D-35A4C1327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Arc 55">
              <a:extLst>
                <a:ext uri="{FF2B5EF4-FFF2-40B4-BE49-F238E27FC236}">
                  <a16:creationId xmlns:a16="http://schemas.microsoft.com/office/drawing/2014/main" id="{1C3D90D7-4E2A-B54E-97DB-42C409B48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Arc 56">
              <a:extLst>
                <a:ext uri="{FF2B5EF4-FFF2-40B4-BE49-F238E27FC236}">
                  <a16:creationId xmlns:a16="http://schemas.microsoft.com/office/drawing/2014/main" id="{6465D834-7BC9-974E-B627-A6BE3CA05A3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57">
              <a:extLst>
                <a:ext uri="{FF2B5EF4-FFF2-40B4-BE49-F238E27FC236}">
                  <a16:creationId xmlns:a16="http://schemas.microsoft.com/office/drawing/2014/main" id="{761202E9-D69C-EB40-AB00-12F562455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76BBC976-087B-FF4A-9B8D-29698D14A1B3}"/>
              </a:ext>
            </a:extLst>
          </p:cNvPr>
          <p:cNvSpPr txBox="1"/>
          <p:nvPr/>
        </p:nvSpPr>
        <p:spPr>
          <a:xfrm>
            <a:off x="7912871" y="45891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9" name="Group 4">
            <a:extLst>
              <a:ext uri="{FF2B5EF4-FFF2-40B4-BE49-F238E27FC236}">
                <a16:creationId xmlns:a16="http://schemas.microsoft.com/office/drawing/2014/main" id="{5EEB9741-21AB-2340-933C-034334BD229F}"/>
              </a:ext>
            </a:extLst>
          </p:cNvPr>
          <p:cNvGrpSpPr>
            <a:grpSpLocks/>
          </p:cNvGrpSpPr>
          <p:nvPr/>
        </p:nvGrpSpPr>
        <p:grpSpPr bwMode="auto">
          <a:xfrm>
            <a:off x="9121878" y="4106887"/>
            <a:ext cx="877824" cy="329163"/>
            <a:chOff x="2880" y="432"/>
            <a:chExt cx="768" cy="288"/>
          </a:xfrm>
        </p:grpSpPr>
        <p:sp>
          <p:nvSpPr>
            <p:cNvPr id="230" name="Line 5">
              <a:extLst>
                <a:ext uri="{FF2B5EF4-FFF2-40B4-BE49-F238E27FC236}">
                  <a16:creationId xmlns:a16="http://schemas.microsoft.com/office/drawing/2014/main" id="{739F20AA-43B8-3D4C-BAE4-E28D423BB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6">
              <a:extLst>
                <a:ext uri="{FF2B5EF4-FFF2-40B4-BE49-F238E27FC236}">
                  <a16:creationId xmlns:a16="http://schemas.microsoft.com/office/drawing/2014/main" id="{A717D164-466E-7640-9F18-941BD00DB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7">
              <a:extLst>
                <a:ext uri="{FF2B5EF4-FFF2-40B4-BE49-F238E27FC236}">
                  <a16:creationId xmlns:a16="http://schemas.microsoft.com/office/drawing/2014/main" id="{D6814A41-807F-114A-8273-9DB7B9832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8">
              <a:extLst>
                <a:ext uri="{FF2B5EF4-FFF2-40B4-BE49-F238E27FC236}">
                  <a16:creationId xmlns:a16="http://schemas.microsoft.com/office/drawing/2014/main" id="{AE11FA28-75DA-5649-8204-86345A8F4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9">
              <a:extLst>
                <a:ext uri="{FF2B5EF4-FFF2-40B4-BE49-F238E27FC236}">
                  <a16:creationId xmlns:a16="http://schemas.microsoft.com/office/drawing/2014/main" id="{84085552-DC9A-D14B-96B8-ABBCE0802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Arc 10">
              <a:extLst>
                <a:ext uri="{FF2B5EF4-FFF2-40B4-BE49-F238E27FC236}">
                  <a16:creationId xmlns:a16="http://schemas.microsoft.com/office/drawing/2014/main" id="{95180908-9B1D-B14D-8D19-0F4911B1B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Arc 11">
              <a:extLst>
                <a:ext uri="{FF2B5EF4-FFF2-40B4-BE49-F238E27FC236}">
                  <a16:creationId xmlns:a16="http://schemas.microsoft.com/office/drawing/2014/main" id="{81438C09-060F-B14F-BE8E-039439CF9A3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12">
              <a:extLst>
                <a:ext uri="{FF2B5EF4-FFF2-40B4-BE49-F238E27FC236}">
                  <a16:creationId xmlns:a16="http://schemas.microsoft.com/office/drawing/2014/main" id="{207D8FB8-FC55-5841-9BA0-A8C8A4A16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8" name="Group 4">
            <a:extLst>
              <a:ext uri="{FF2B5EF4-FFF2-40B4-BE49-F238E27FC236}">
                <a16:creationId xmlns:a16="http://schemas.microsoft.com/office/drawing/2014/main" id="{7E1112E6-963D-A947-AF3A-F64FE65EE391}"/>
              </a:ext>
            </a:extLst>
          </p:cNvPr>
          <p:cNvGrpSpPr>
            <a:grpSpLocks/>
          </p:cNvGrpSpPr>
          <p:nvPr/>
        </p:nvGrpSpPr>
        <p:grpSpPr bwMode="auto">
          <a:xfrm>
            <a:off x="10013440" y="4827822"/>
            <a:ext cx="877824" cy="329163"/>
            <a:chOff x="2880" y="432"/>
            <a:chExt cx="768" cy="288"/>
          </a:xfrm>
        </p:grpSpPr>
        <p:sp>
          <p:nvSpPr>
            <p:cNvPr id="239" name="Line 5">
              <a:extLst>
                <a:ext uri="{FF2B5EF4-FFF2-40B4-BE49-F238E27FC236}">
                  <a16:creationId xmlns:a16="http://schemas.microsoft.com/office/drawing/2014/main" id="{BA4A5BEA-387E-3842-8356-8FE9282A8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6">
              <a:extLst>
                <a:ext uri="{FF2B5EF4-FFF2-40B4-BE49-F238E27FC236}">
                  <a16:creationId xmlns:a16="http://schemas.microsoft.com/office/drawing/2014/main" id="{9BC35737-C277-6541-883A-7FEFCE5B1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7">
              <a:extLst>
                <a:ext uri="{FF2B5EF4-FFF2-40B4-BE49-F238E27FC236}">
                  <a16:creationId xmlns:a16="http://schemas.microsoft.com/office/drawing/2014/main" id="{69200BFD-9AB8-5C48-9C1F-2FD019C6C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8">
              <a:extLst>
                <a:ext uri="{FF2B5EF4-FFF2-40B4-BE49-F238E27FC236}">
                  <a16:creationId xmlns:a16="http://schemas.microsoft.com/office/drawing/2014/main" id="{EC797470-2F28-B14E-95D4-347FCD053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9">
              <a:extLst>
                <a:ext uri="{FF2B5EF4-FFF2-40B4-BE49-F238E27FC236}">
                  <a16:creationId xmlns:a16="http://schemas.microsoft.com/office/drawing/2014/main" id="{4333D3E9-74B1-FB43-A3B4-DF5DBA3D4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Arc 10">
              <a:extLst>
                <a:ext uri="{FF2B5EF4-FFF2-40B4-BE49-F238E27FC236}">
                  <a16:creationId xmlns:a16="http://schemas.microsoft.com/office/drawing/2014/main" id="{48AE3E23-E86B-754D-811C-121FFFE6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Arc 11">
              <a:extLst>
                <a:ext uri="{FF2B5EF4-FFF2-40B4-BE49-F238E27FC236}">
                  <a16:creationId xmlns:a16="http://schemas.microsoft.com/office/drawing/2014/main" id="{0FC6C648-5618-EF41-B103-63B9B00CE08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12">
              <a:extLst>
                <a:ext uri="{FF2B5EF4-FFF2-40B4-BE49-F238E27FC236}">
                  <a16:creationId xmlns:a16="http://schemas.microsoft.com/office/drawing/2014/main" id="{842795E3-E403-0A4B-B786-5F4852869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83F2E19-A1F7-0C43-A2BD-0CDDBFD94DD1}"/>
              </a:ext>
            </a:extLst>
          </p:cNvPr>
          <p:cNvCxnSpPr>
            <a:cxnSpLocks/>
          </p:cNvCxnSpPr>
          <p:nvPr/>
        </p:nvCxnSpPr>
        <p:spPr>
          <a:xfrm flipV="1">
            <a:off x="9115003" y="4381192"/>
            <a:ext cx="0" cy="280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0CB9AED-590F-3A49-AF72-9FD9942392C8}"/>
              </a:ext>
            </a:extLst>
          </p:cNvPr>
          <p:cNvCxnSpPr>
            <a:cxnSpLocks/>
          </p:cNvCxnSpPr>
          <p:nvPr/>
        </p:nvCxnSpPr>
        <p:spPr>
          <a:xfrm flipV="1">
            <a:off x="10006577" y="4271469"/>
            <a:ext cx="0" cy="61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B790C58-10D9-1F4B-9E75-B0EBAE01E745}"/>
              </a:ext>
            </a:extLst>
          </p:cNvPr>
          <p:cNvCxnSpPr>
            <a:cxnSpLocks/>
          </p:cNvCxnSpPr>
          <p:nvPr/>
        </p:nvCxnSpPr>
        <p:spPr>
          <a:xfrm flipV="1">
            <a:off x="8368547" y="4155462"/>
            <a:ext cx="0" cy="63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2BA2980-D690-984F-A06B-C3458C5B2570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8368547" y="4161748"/>
            <a:ext cx="75333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C611B7-5235-4245-8547-D88C318DBC52}"/>
              </a:ext>
            </a:extLst>
          </p:cNvPr>
          <p:cNvCxnSpPr>
            <a:cxnSpLocks/>
          </p:cNvCxnSpPr>
          <p:nvPr/>
        </p:nvCxnSpPr>
        <p:spPr>
          <a:xfrm flipV="1">
            <a:off x="8284891" y="4547872"/>
            <a:ext cx="0" cy="559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B5C4592-267C-F340-9EE4-5D55182E896D}"/>
              </a:ext>
            </a:extLst>
          </p:cNvPr>
          <p:cNvCxnSpPr>
            <a:cxnSpLocks/>
          </p:cNvCxnSpPr>
          <p:nvPr/>
        </p:nvCxnSpPr>
        <p:spPr>
          <a:xfrm flipV="1">
            <a:off x="8255947" y="5098805"/>
            <a:ext cx="1849959" cy="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E3797AA-1CD1-B44C-A419-AE2F4C6AEEEC}"/>
              </a:ext>
            </a:extLst>
          </p:cNvPr>
          <p:cNvSpPr txBox="1"/>
          <p:nvPr/>
        </p:nvSpPr>
        <p:spPr>
          <a:xfrm>
            <a:off x="10836400" y="47876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3A344E7-5FF5-7346-B714-CCA8D5A0AD29}"/>
              </a:ext>
            </a:extLst>
          </p:cNvPr>
          <p:cNvGrpSpPr/>
          <p:nvPr/>
        </p:nvGrpSpPr>
        <p:grpSpPr>
          <a:xfrm>
            <a:off x="8153090" y="3110229"/>
            <a:ext cx="877824" cy="324094"/>
            <a:chOff x="3444506" y="1610875"/>
            <a:chExt cx="877824" cy="324094"/>
          </a:xfrm>
        </p:grpSpPr>
        <p:sp>
          <p:nvSpPr>
            <p:cNvPr id="256" name="Oval 49">
              <a:extLst>
                <a:ext uri="{FF2B5EF4-FFF2-40B4-BE49-F238E27FC236}">
                  <a16:creationId xmlns:a16="http://schemas.microsoft.com/office/drawing/2014/main" id="{E4192412-EDE2-3746-98B6-DA9D5F15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874" y="1752666"/>
              <a:ext cx="54864" cy="5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50">
              <a:extLst>
                <a:ext uri="{FF2B5EF4-FFF2-40B4-BE49-F238E27FC236}">
                  <a16:creationId xmlns:a16="http://schemas.microsoft.com/office/drawing/2014/main" id="{1EABE5D0-E011-C84E-B8A8-428B1FA3D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664891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51">
              <a:extLst>
                <a:ext uri="{FF2B5EF4-FFF2-40B4-BE49-F238E27FC236}">
                  <a16:creationId xmlns:a16="http://schemas.microsoft.com/office/drawing/2014/main" id="{3E5063B0-D9E0-2047-9137-C208F1242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7738" y="1772922"/>
              <a:ext cx="164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52">
              <a:extLst>
                <a:ext uri="{FF2B5EF4-FFF2-40B4-BE49-F238E27FC236}">
                  <a16:creationId xmlns:a16="http://schemas.microsoft.com/office/drawing/2014/main" id="{F179D718-074D-5D49-873F-4C46241DB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826" y="1610875"/>
              <a:ext cx="0" cy="324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53">
              <a:extLst>
                <a:ext uri="{FF2B5EF4-FFF2-40B4-BE49-F238E27FC236}">
                  <a16:creationId xmlns:a16="http://schemas.microsoft.com/office/drawing/2014/main" id="{46985F01-1B28-F84D-8261-D28EA6768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934969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54">
              <a:extLst>
                <a:ext uri="{FF2B5EF4-FFF2-40B4-BE49-F238E27FC236}">
                  <a16:creationId xmlns:a16="http://schemas.microsoft.com/office/drawing/2014/main" id="{6A7D7E5E-1664-C34C-B5D9-5CC68F682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826" y="1610875"/>
              <a:ext cx="219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Arc 55">
              <a:extLst>
                <a:ext uri="{FF2B5EF4-FFF2-40B4-BE49-F238E27FC236}">
                  <a16:creationId xmlns:a16="http://schemas.microsoft.com/office/drawing/2014/main" id="{20C09D25-79AA-1F4A-9E93-60FA46EFE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282" y="1610875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Arc 56">
              <a:extLst>
                <a:ext uri="{FF2B5EF4-FFF2-40B4-BE49-F238E27FC236}">
                  <a16:creationId xmlns:a16="http://schemas.microsoft.com/office/drawing/2014/main" id="{0B7725EA-D012-624A-9249-D3FF001A0E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38282" y="1772922"/>
              <a:ext cx="164592" cy="16204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57">
              <a:extLst>
                <a:ext uri="{FF2B5EF4-FFF2-40B4-BE49-F238E27FC236}">
                  <a16:creationId xmlns:a16="http://schemas.microsoft.com/office/drawing/2014/main" id="{CBF130EB-F5E3-F74E-9E5E-9899E7A2D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506" y="1880953"/>
              <a:ext cx="27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070B762-26F9-D84A-941C-EB61B6A29FD2}"/>
              </a:ext>
            </a:extLst>
          </p:cNvPr>
          <p:cNvCxnSpPr>
            <a:cxnSpLocks/>
          </p:cNvCxnSpPr>
          <p:nvPr/>
        </p:nvCxnSpPr>
        <p:spPr>
          <a:xfrm flipV="1">
            <a:off x="8261541" y="3367850"/>
            <a:ext cx="0" cy="280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31E6368-7A36-854A-B358-40A4976DF707}"/>
              </a:ext>
            </a:extLst>
          </p:cNvPr>
          <p:cNvSpPr txBox="1"/>
          <p:nvPr/>
        </p:nvSpPr>
        <p:spPr>
          <a:xfrm>
            <a:off x="2703140" y="2864844"/>
            <a:ext cx="4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ABF9D-4A60-D947-BBFC-49F4AC2CC50F}"/>
              </a:ext>
            </a:extLst>
          </p:cNvPr>
          <p:cNvSpPr txBox="1"/>
          <p:nvPr/>
        </p:nvSpPr>
        <p:spPr>
          <a:xfrm>
            <a:off x="2703140" y="4098527"/>
            <a:ext cx="4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3385F00-A0E2-8F43-ADB9-C90F7EB5D5B8}"/>
              </a:ext>
            </a:extLst>
          </p:cNvPr>
          <p:cNvSpPr txBox="1"/>
          <p:nvPr/>
        </p:nvSpPr>
        <p:spPr>
          <a:xfrm>
            <a:off x="2703140" y="5356546"/>
            <a:ext cx="4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C.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C9B1E4D-A521-514A-848A-267D6B9912B4}"/>
              </a:ext>
            </a:extLst>
          </p:cNvPr>
          <p:cNvSpPr txBox="1"/>
          <p:nvPr/>
        </p:nvSpPr>
        <p:spPr>
          <a:xfrm>
            <a:off x="7166162" y="2880200"/>
            <a:ext cx="4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E17C296-89E2-734E-9184-CD143C221201}"/>
              </a:ext>
            </a:extLst>
          </p:cNvPr>
          <p:cNvSpPr txBox="1"/>
          <p:nvPr/>
        </p:nvSpPr>
        <p:spPr>
          <a:xfrm>
            <a:off x="7166162" y="4113883"/>
            <a:ext cx="4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936EDD0-62FE-244C-8F6F-790C6DC4CDAD}"/>
              </a:ext>
            </a:extLst>
          </p:cNvPr>
          <p:cNvSpPr txBox="1"/>
          <p:nvPr/>
        </p:nvSpPr>
        <p:spPr>
          <a:xfrm>
            <a:off x="7166162" y="5371902"/>
            <a:ext cx="4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440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FE752B-C948-8448-B562-281729D0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310" y="63863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00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1C0B18-9F0E-0548-BAAC-231E106A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310" y="307703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80EF66-D2CF-0447-9505-7D0336A5A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510" y="185783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468982-A5DA-0346-A163-FC2BC5A2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10" y="185783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01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FE773E-7B04-6B44-9650-A64E44910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323" y="945024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4728792-5C28-4C49-A57A-F4B3377C2B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4910" y="2467436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0EBD2A8-13A0-1649-A399-FC4828D1D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0910" y="2467436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7519ACA-AD8C-524A-8A36-5F1BC13D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0910" y="943436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B139B79-1E22-DE44-99F6-97DC6790D6A9}"/>
              </a:ext>
            </a:extLst>
          </p:cNvPr>
          <p:cNvSpPr>
            <a:spLocks/>
          </p:cNvSpPr>
          <p:nvPr/>
        </p:nvSpPr>
        <p:spPr bwMode="auto">
          <a:xfrm>
            <a:off x="1517335" y="117936"/>
            <a:ext cx="1130300" cy="619125"/>
          </a:xfrm>
          <a:custGeom>
            <a:avLst/>
            <a:gdLst>
              <a:gd name="T0" fmla="*/ 249 w 712"/>
              <a:gd name="T1" fmla="*/ 390 h 390"/>
              <a:gd name="T2" fmla="*/ 64 w 712"/>
              <a:gd name="T3" fmla="*/ 68 h 390"/>
              <a:gd name="T4" fmla="*/ 633 w 712"/>
              <a:gd name="T5" fmla="*/ 54 h 390"/>
              <a:gd name="T6" fmla="*/ 537 w 71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712"/>
              <a:gd name="T13" fmla="*/ 0 h 390"/>
              <a:gd name="T14" fmla="*/ 712 w 71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2" h="390">
                <a:moveTo>
                  <a:pt x="249" y="390"/>
                </a:moveTo>
                <a:cubicBezTo>
                  <a:pt x="218" y="336"/>
                  <a:pt x="0" y="124"/>
                  <a:pt x="64" y="68"/>
                </a:cubicBezTo>
                <a:cubicBezTo>
                  <a:pt x="128" y="12"/>
                  <a:pt x="554" y="0"/>
                  <a:pt x="633" y="54"/>
                </a:cubicBezTo>
                <a:cubicBezTo>
                  <a:pt x="712" y="108"/>
                  <a:pt x="625" y="250"/>
                  <a:pt x="537" y="3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11A1737-21A4-1042-90A2-4C0B8AC7FA9C}"/>
              </a:ext>
            </a:extLst>
          </p:cNvPr>
          <p:cNvSpPr>
            <a:spLocks/>
          </p:cNvSpPr>
          <p:nvPr/>
        </p:nvSpPr>
        <p:spPr bwMode="auto">
          <a:xfrm>
            <a:off x="3501710" y="1734011"/>
            <a:ext cx="611188" cy="914400"/>
          </a:xfrm>
          <a:custGeom>
            <a:avLst/>
            <a:gdLst>
              <a:gd name="T0" fmla="*/ 48 w 385"/>
              <a:gd name="T1" fmla="*/ 126 h 576"/>
              <a:gd name="T2" fmla="*/ 296 w 385"/>
              <a:gd name="T3" fmla="*/ 64 h 576"/>
              <a:gd name="T4" fmla="*/ 336 w 385"/>
              <a:gd name="T5" fmla="*/ 510 h 576"/>
              <a:gd name="T6" fmla="*/ 0 w 385"/>
              <a:gd name="T7" fmla="*/ 46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576"/>
              <a:gd name="T14" fmla="*/ 385 w 385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576">
                <a:moveTo>
                  <a:pt x="48" y="126"/>
                </a:moveTo>
                <a:cubicBezTo>
                  <a:pt x="89" y="116"/>
                  <a:pt x="248" y="0"/>
                  <a:pt x="296" y="64"/>
                </a:cubicBezTo>
                <a:cubicBezTo>
                  <a:pt x="344" y="128"/>
                  <a:pt x="385" y="444"/>
                  <a:pt x="336" y="510"/>
                </a:cubicBezTo>
                <a:cubicBezTo>
                  <a:pt x="287" y="576"/>
                  <a:pt x="140" y="526"/>
                  <a:pt x="0" y="4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20A809E-FEB3-4641-8E29-7F4ECD0909DF}"/>
              </a:ext>
            </a:extLst>
          </p:cNvPr>
          <p:cNvSpPr>
            <a:spLocks/>
          </p:cNvSpPr>
          <p:nvPr/>
        </p:nvSpPr>
        <p:spPr bwMode="auto">
          <a:xfrm>
            <a:off x="1645923" y="3610436"/>
            <a:ext cx="977900" cy="379412"/>
          </a:xfrm>
          <a:custGeom>
            <a:avLst/>
            <a:gdLst>
              <a:gd name="T0" fmla="*/ 449 w 616"/>
              <a:gd name="T1" fmla="*/ 0 h 239"/>
              <a:gd name="T2" fmla="*/ 552 w 616"/>
              <a:gd name="T3" fmla="*/ 207 h 239"/>
              <a:gd name="T4" fmla="*/ 65 w 616"/>
              <a:gd name="T5" fmla="*/ 192 h 239"/>
              <a:gd name="T6" fmla="*/ 161 w 616"/>
              <a:gd name="T7" fmla="*/ 0 h 239"/>
              <a:gd name="T8" fmla="*/ 0 60000 65536"/>
              <a:gd name="T9" fmla="*/ 0 60000 65536"/>
              <a:gd name="T10" fmla="*/ 0 60000 65536"/>
              <a:gd name="T11" fmla="*/ 0 60000 65536"/>
              <a:gd name="T12" fmla="*/ 0 w 616"/>
              <a:gd name="T13" fmla="*/ 0 h 239"/>
              <a:gd name="T14" fmla="*/ 616 w 616"/>
              <a:gd name="T15" fmla="*/ 239 h 2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6" h="239">
                <a:moveTo>
                  <a:pt x="449" y="0"/>
                </a:moveTo>
                <a:cubicBezTo>
                  <a:pt x="466" y="34"/>
                  <a:pt x="616" y="175"/>
                  <a:pt x="552" y="207"/>
                </a:cubicBezTo>
                <a:cubicBezTo>
                  <a:pt x="488" y="239"/>
                  <a:pt x="130" y="226"/>
                  <a:pt x="65" y="192"/>
                </a:cubicBezTo>
                <a:cubicBezTo>
                  <a:pt x="0" y="158"/>
                  <a:pt x="73" y="80"/>
                  <a:pt x="16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EA41DD2-D892-0D49-9FF1-6764A12A9AE1}"/>
              </a:ext>
            </a:extLst>
          </p:cNvPr>
          <p:cNvSpPr>
            <a:spLocks/>
          </p:cNvSpPr>
          <p:nvPr/>
        </p:nvSpPr>
        <p:spPr bwMode="auto">
          <a:xfrm>
            <a:off x="134623" y="1830849"/>
            <a:ext cx="547688" cy="763587"/>
          </a:xfrm>
          <a:custGeom>
            <a:avLst/>
            <a:gdLst>
              <a:gd name="T0" fmla="*/ 345 w 345"/>
              <a:gd name="T1" fmla="*/ 353 h 481"/>
              <a:gd name="T2" fmla="*/ 64 w 345"/>
              <a:gd name="T3" fmla="*/ 431 h 481"/>
              <a:gd name="T4" fmla="*/ 47 w 345"/>
              <a:gd name="T5" fmla="*/ 53 h 481"/>
              <a:gd name="T6" fmla="*/ 345 w 345"/>
              <a:gd name="T7" fmla="*/ 113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345"/>
              <a:gd name="T13" fmla="*/ 0 h 481"/>
              <a:gd name="T14" fmla="*/ 345 w 34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" h="481">
                <a:moveTo>
                  <a:pt x="345" y="353"/>
                </a:moveTo>
                <a:cubicBezTo>
                  <a:pt x="298" y="366"/>
                  <a:pt x="114" y="481"/>
                  <a:pt x="64" y="431"/>
                </a:cubicBezTo>
                <a:cubicBezTo>
                  <a:pt x="14" y="381"/>
                  <a:pt x="0" y="106"/>
                  <a:pt x="47" y="53"/>
                </a:cubicBezTo>
                <a:cubicBezTo>
                  <a:pt x="94" y="0"/>
                  <a:pt x="283" y="101"/>
                  <a:pt x="345" y="1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AC99B24-11AC-DB46-80E7-6F425720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935" y="113393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INC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240C114-9AC0-264D-88B4-5CA45907F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510" y="272778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INC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B321822E-2C7D-B64F-8F45-954BD859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75" y="2907759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INC/Y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12EC3C1B-7864-B841-9193-773B875F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5" y="114663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INC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257C81BE-34E8-B347-99DE-E1DCE8F5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3" y="355068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INC</a:t>
            </a:r>
            <a:r>
              <a:rPr lang="ja-JP" altLang="en-US" sz="1600"/>
              <a:t>’</a:t>
            </a:r>
            <a:endParaRPr lang="en-US" sz="1600" dirty="0"/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2968480F-4C1B-0243-B1BA-0655EBF3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909" y="1495886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INC</a:t>
            </a:r>
            <a:r>
              <a:rPr lang="ja-JP" altLang="en-US" sz="1600"/>
              <a:t>’</a:t>
            </a:r>
            <a:endParaRPr lang="en-US" sz="1600" dirty="0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9D05EEB-702C-BE41-BE0D-45F2A115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238" y="3626965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INC</a:t>
            </a:r>
            <a:r>
              <a:rPr lang="ja-JP" altLang="en-US" sz="1600"/>
              <a:t>’</a:t>
            </a:r>
            <a:endParaRPr lang="en-US" sz="1600" dirty="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EB334E18-76C4-1147-A941-61098122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3" y="2496921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INC</a:t>
            </a:r>
            <a:r>
              <a:rPr lang="ja-JP" altLang="en-US" sz="1600"/>
              <a:t>’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1DEC12-BD3B-F349-8B28-27AF4759EFD8}"/>
              </a:ext>
            </a:extLst>
          </p:cNvPr>
          <p:cNvSpPr txBox="1"/>
          <p:nvPr/>
        </p:nvSpPr>
        <p:spPr>
          <a:xfrm>
            <a:off x="6561343" y="4216012"/>
            <a:ext cx="498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 = Inc’ Q</a:t>
            </a:r>
            <a:r>
              <a:rPr lang="en-US" baseline="-25000" dirty="0"/>
              <a:t>1</a:t>
            </a:r>
            <a:r>
              <a:rPr lang="en-US" dirty="0"/>
              <a:t> + Inc Q</a:t>
            </a:r>
            <a:r>
              <a:rPr lang="en-US" baseline="-25000" dirty="0"/>
              <a:t>0</a:t>
            </a:r>
            <a:r>
              <a:rPr lang="en-US" dirty="0"/>
              <a:t>’</a:t>
            </a:r>
          </a:p>
          <a:p>
            <a:r>
              <a:rPr lang="en-US" dirty="0"/>
              <a:t>N2 = Inc’ Q</a:t>
            </a:r>
            <a:r>
              <a:rPr lang="en-US" baseline="-25000" dirty="0"/>
              <a:t>0</a:t>
            </a:r>
            <a:r>
              <a:rPr lang="en-US" dirty="0"/>
              <a:t> + Inc Q</a:t>
            </a:r>
            <a:r>
              <a:rPr lang="en-US" baseline="-25000" dirty="0"/>
              <a:t>1</a:t>
            </a:r>
          </a:p>
          <a:p>
            <a:r>
              <a:rPr lang="en-US" dirty="0"/>
              <a:t>Z = Q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  <a:p>
            <a:r>
              <a:rPr lang="en-US" dirty="0"/>
              <a:t>Y = Inc Q</a:t>
            </a:r>
            <a:r>
              <a:rPr lang="en-US" baseline="-25000" dirty="0"/>
              <a:t>0 </a:t>
            </a:r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DDF00D3-4CDF-B242-BEA3-C4D890F1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260" y="645636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487BAB4A-EDD5-D040-B561-4FD6F560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91" y="1950467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Z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E52847-85BA-1A4C-8AFB-2A9D16A95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36146"/>
              </p:ext>
            </p:extLst>
          </p:nvPr>
        </p:nvGraphicFramePr>
        <p:xfrm>
          <a:off x="4501014" y="138335"/>
          <a:ext cx="3427344" cy="393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3" imgW="3124200" imgH="2070100" progId="Excel.Sheet.8">
                  <p:embed/>
                </p:oleObj>
              </mc:Choice>
              <mc:Fallback>
                <p:oleObj name="Worksheet" r:id="rId3" imgW="3124200" imgH="20701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1014" y="138335"/>
                        <a:ext cx="3427344" cy="3936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C5A00289-6D1E-1843-B2F7-2BB79AC15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92854"/>
              </p:ext>
            </p:extLst>
          </p:nvPr>
        </p:nvGraphicFramePr>
        <p:xfrm>
          <a:off x="8630033" y="117936"/>
          <a:ext cx="3427344" cy="395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5" imgW="3124200" imgH="2070100" progId="Excel.Sheet.8">
                  <p:embed/>
                </p:oleObj>
              </mc:Choice>
              <mc:Fallback>
                <p:oleObj name="Worksheet" r:id="rId5" imgW="3124200" imgH="2070100" progId="Excel.Shee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E52847-85BA-1A4C-8AFB-2A9D16A95B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0033" y="117936"/>
                        <a:ext cx="3427344" cy="3957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67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3">
            <a:extLst>
              <a:ext uri="{FF2B5EF4-FFF2-40B4-BE49-F238E27FC236}">
                <a16:creationId xmlns:a16="http://schemas.microsoft.com/office/drawing/2014/main" id="{2515ADD4-7E39-A14D-9887-7BC95D6D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62" y="323353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2B5C1FF6-2D61-CA41-B702-D04FFB28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9" y="1955422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01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203E8DE6-32D4-C245-A604-1DD143DF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1" y="189254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9141BEA6-FBB4-9B4F-AB2E-91581AA99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628" y="1120738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11921009-A740-9545-A219-6C6337EE12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1936" y="2470395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D5E42EB7-8F56-E147-8AD3-BDFA28AA42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632" y="2426531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5B18C385-F37D-4D42-963E-D3A2586B206F}"/>
              </a:ext>
            </a:extLst>
          </p:cNvPr>
          <p:cNvSpPr>
            <a:spLocks/>
          </p:cNvSpPr>
          <p:nvPr/>
        </p:nvSpPr>
        <p:spPr bwMode="auto">
          <a:xfrm>
            <a:off x="1170316" y="80206"/>
            <a:ext cx="1125537" cy="639762"/>
          </a:xfrm>
          <a:custGeom>
            <a:avLst/>
            <a:gdLst>
              <a:gd name="T0" fmla="*/ 412750 w 709"/>
              <a:gd name="T1" fmla="*/ 639762 h 403"/>
              <a:gd name="T2" fmla="*/ 98425 w 709"/>
              <a:gd name="T3" fmla="*/ 109537 h 403"/>
              <a:gd name="T4" fmla="*/ 1001712 w 709"/>
              <a:gd name="T5" fmla="*/ 87312 h 403"/>
              <a:gd name="T6" fmla="*/ 841375 w 709"/>
              <a:gd name="T7" fmla="*/ 635000 h 403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403"/>
              <a:gd name="T14" fmla="*/ 709 w 709"/>
              <a:gd name="T15" fmla="*/ 403 h 4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403">
                <a:moveTo>
                  <a:pt x="260" y="403"/>
                </a:moveTo>
                <a:cubicBezTo>
                  <a:pt x="228" y="348"/>
                  <a:pt x="0" y="127"/>
                  <a:pt x="62" y="69"/>
                </a:cubicBezTo>
                <a:cubicBezTo>
                  <a:pt x="124" y="11"/>
                  <a:pt x="553" y="0"/>
                  <a:pt x="631" y="55"/>
                </a:cubicBezTo>
                <a:cubicBezTo>
                  <a:pt x="709" y="110"/>
                  <a:pt x="551" y="328"/>
                  <a:pt x="530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F4CDD5FE-EA1A-754A-B627-28EC5294C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98" y="2849695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Xin</a:t>
            </a: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22E82967-507B-984D-B741-0EA29E8A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178" y="210381"/>
            <a:ext cx="47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Xin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93E0147C-3672-1940-8DE0-EDE240205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079" y="1201530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Xin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D0D0FD64-1DE8-C941-8EFA-5518E9290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09" y="1990677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u="sng" dirty="0"/>
              <a:t>Z</a:t>
            </a:r>
          </a:p>
        </p:txBody>
      </p:sp>
      <p:sp>
        <p:nvSpPr>
          <p:cNvPr id="38" name="Oval 20">
            <a:extLst>
              <a:ext uri="{FF2B5EF4-FFF2-40B4-BE49-F238E27FC236}">
                <a16:creationId xmlns:a16="http://schemas.microsoft.com/office/drawing/2014/main" id="{00F2858A-E989-5342-AEEC-F097D924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228" y="62471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00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D114F462-F88C-DF4C-83A1-BABD550C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031" y="1201530"/>
            <a:ext cx="520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Xin</a:t>
            </a:r>
            <a:r>
              <a:rPr lang="ja-JP" altLang="en-US" sz="1600"/>
              <a:t>’</a:t>
            </a:r>
            <a:endParaRPr lang="en-US" sz="1600" dirty="0"/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48D25D6E-ADD2-1346-8879-5B9F2207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28" y="2758318"/>
            <a:ext cx="58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Xin</a:t>
            </a:r>
            <a:r>
              <a:rPr lang="ja-JP" altLang="en-US" sz="1600"/>
              <a:t>’</a:t>
            </a:r>
            <a:endParaRPr lang="en-US" sz="1600" dirty="0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61493B46-6213-3142-8E67-B05709FE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782" y="3188249"/>
            <a:ext cx="5245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Xin’</a:t>
            </a:r>
          </a:p>
        </p:txBody>
      </p:sp>
      <p:sp>
        <p:nvSpPr>
          <p:cNvPr id="42" name="Line 8">
            <a:extLst>
              <a:ext uri="{FF2B5EF4-FFF2-40B4-BE49-F238E27FC236}">
                <a16:creationId xmlns:a16="http://schemas.microsoft.com/office/drawing/2014/main" id="{DFACAEEE-EF2E-D145-BB46-C8983BDBE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763" y="1053759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E16B5637-0115-E04B-8904-332A59E40CB0}"/>
              </a:ext>
            </a:extLst>
          </p:cNvPr>
          <p:cNvSpPr>
            <a:spLocks/>
          </p:cNvSpPr>
          <p:nvPr/>
        </p:nvSpPr>
        <p:spPr bwMode="auto">
          <a:xfrm rot="16200000">
            <a:off x="2037720" y="662295"/>
            <a:ext cx="1322387" cy="1263866"/>
          </a:xfrm>
          <a:custGeom>
            <a:avLst/>
            <a:gdLst>
              <a:gd name="T0" fmla="*/ 0 w 776"/>
              <a:gd name="T1" fmla="*/ 1147762 h 773"/>
              <a:gd name="T2" fmla="*/ 709612 w 776"/>
              <a:gd name="T3" fmla="*/ 1149350 h 773"/>
              <a:gd name="T4" fmla="*/ 1174750 w 776"/>
              <a:gd name="T5" fmla="*/ 684212 h 773"/>
              <a:gd name="T6" fmla="*/ 1054100 w 776"/>
              <a:gd name="T7" fmla="*/ 0 h 773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773"/>
              <a:gd name="T14" fmla="*/ 776 w 776"/>
              <a:gd name="T15" fmla="*/ 773 h 7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773">
                <a:moveTo>
                  <a:pt x="0" y="723"/>
                </a:moveTo>
                <a:cubicBezTo>
                  <a:pt x="74" y="723"/>
                  <a:pt x="324" y="773"/>
                  <a:pt x="447" y="724"/>
                </a:cubicBezTo>
                <a:cubicBezTo>
                  <a:pt x="570" y="675"/>
                  <a:pt x="704" y="552"/>
                  <a:pt x="740" y="431"/>
                </a:cubicBezTo>
                <a:cubicBezTo>
                  <a:pt x="776" y="310"/>
                  <a:pt x="680" y="90"/>
                  <a:pt x="66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3D8829FE-50ED-E044-A4C9-BA36DB6B038A}"/>
              </a:ext>
            </a:extLst>
          </p:cNvPr>
          <p:cNvSpPr>
            <a:spLocks/>
          </p:cNvSpPr>
          <p:nvPr/>
        </p:nvSpPr>
        <p:spPr bwMode="auto">
          <a:xfrm rot="236602">
            <a:off x="2146647" y="2500713"/>
            <a:ext cx="1322387" cy="1263866"/>
          </a:xfrm>
          <a:custGeom>
            <a:avLst/>
            <a:gdLst>
              <a:gd name="T0" fmla="*/ 0 w 776"/>
              <a:gd name="T1" fmla="*/ 1147762 h 773"/>
              <a:gd name="T2" fmla="*/ 709612 w 776"/>
              <a:gd name="T3" fmla="*/ 1149350 h 773"/>
              <a:gd name="T4" fmla="*/ 1174750 w 776"/>
              <a:gd name="T5" fmla="*/ 684212 h 773"/>
              <a:gd name="T6" fmla="*/ 1054100 w 776"/>
              <a:gd name="T7" fmla="*/ 0 h 773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773"/>
              <a:gd name="T14" fmla="*/ 776 w 776"/>
              <a:gd name="T15" fmla="*/ 773 h 7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773">
                <a:moveTo>
                  <a:pt x="0" y="723"/>
                </a:moveTo>
                <a:cubicBezTo>
                  <a:pt x="74" y="723"/>
                  <a:pt x="324" y="773"/>
                  <a:pt x="447" y="724"/>
                </a:cubicBezTo>
                <a:cubicBezTo>
                  <a:pt x="570" y="675"/>
                  <a:pt x="704" y="552"/>
                  <a:pt x="740" y="431"/>
                </a:cubicBezTo>
                <a:cubicBezTo>
                  <a:pt x="776" y="310"/>
                  <a:pt x="680" y="90"/>
                  <a:pt x="66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AE3AAE-69BA-C943-9B8B-3EA2E4A48522}"/>
              </a:ext>
            </a:extLst>
          </p:cNvPr>
          <p:cNvSpPr txBox="1"/>
          <p:nvPr/>
        </p:nvSpPr>
        <p:spPr>
          <a:xfrm>
            <a:off x="347414" y="4178595"/>
            <a:ext cx="4128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1100110</a:t>
            </a:r>
          </a:p>
          <a:p>
            <a:r>
              <a:rPr lang="en-US" dirty="0"/>
              <a:t>1000010</a:t>
            </a:r>
          </a:p>
          <a:p>
            <a:r>
              <a:rPr lang="en-US" dirty="0"/>
              <a:t>0000101</a:t>
            </a:r>
          </a:p>
          <a:p>
            <a:r>
              <a:rPr lang="en-US" dirty="0">
                <a:solidFill>
                  <a:srgbClr val="FF0000"/>
                </a:solidFill>
              </a:rPr>
              <a:t>1000100</a:t>
            </a:r>
          </a:p>
          <a:p>
            <a:r>
              <a:rPr lang="en-US" dirty="0">
                <a:solidFill>
                  <a:srgbClr val="FF0000"/>
                </a:solidFill>
              </a:rPr>
              <a:t>0101010</a:t>
            </a:r>
          </a:p>
          <a:p>
            <a:r>
              <a:rPr lang="en-US" dirty="0">
                <a:solidFill>
                  <a:srgbClr val="FF0000"/>
                </a:solidFill>
              </a:rPr>
              <a:t>1100010</a:t>
            </a:r>
          </a:p>
          <a:p>
            <a:r>
              <a:rPr lang="en-US" dirty="0">
                <a:solidFill>
                  <a:srgbClr val="FF0000"/>
                </a:solidFill>
              </a:rPr>
              <a:t>0100000</a:t>
            </a:r>
          </a:p>
          <a:p>
            <a:r>
              <a:rPr lang="en-US" dirty="0"/>
              <a:t>1100001</a:t>
            </a:r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74DE4495-A2FE-5441-95E0-FE7FB9609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481601"/>
              </p:ext>
            </p:extLst>
          </p:nvPr>
        </p:nvGraphicFramePr>
        <p:xfrm>
          <a:off x="8109170" y="210331"/>
          <a:ext cx="3254534" cy="363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2679700" imgH="2184400" progId="Excel.Sheet.12">
                  <p:embed/>
                </p:oleObj>
              </mc:Choice>
              <mc:Fallback>
                <p:oleObj name="Worksheet" r:id="rId3" imgW="2679700" imgH="218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9170" y="210331"/>
                        <a:ext cx="3254534" cy="363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0E943EC5-2297-4E4E-8CBB-BB93E1511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426690"/>
              </p:ext>
            </p:extLst>
          </p:nvPr>
        </p:nvGraphicFramePr>
        <p:xfrm>
          <a:off x="4036875" y="210381"/>
          <a:ext cx="3254534" cy="363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5" imgW="2679700" imgH="2184400" progId="Excel.Sheet.12">
                  <p:embed/>
                </p:oleObj>
              </mc:Choice>
              <mc:Fallback>
                <p:oleObj name="Worksheet" r:id="rId5" imgW="2679700" imgH="2184400" progId="Excel.Sheet.12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74DE4495-A2FE-5441-95E0-FE7FB96099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6875" y="210381"/>
                        <a:ext cx="3254534" cy="363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B2B74BB-9A3D-804D-B797-2E50CA720307}"/>
              </a:ext>
            </a:extLst>
          </p:cNvPr>
          <p:cNvSpPr txBox="1"/>
          <p:nvPr/>
        </p:nvSpPr>
        <p:spPr>
          <a:xfrm>
            <a:off x="5795799" y="4178595"/>
            <a:ext cx="498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 = Xin’ Q</a:t>
            </a:r>
            <a:r>
              <a:rPr lang="en-US" baseline="-25000" dirty="0"/>
              <a:t>1</a:t>
            </a:r>
            <a:r>
              <a:rPr lang="en-US" dirty="0"/>
              <a:t>’Q</a:t>
            </a:r>
            <a:r>
              <a:rPr lang="en-US" baseline="-25000" dirty="0"/>
              <a:t>0 </a:t>
            </a:r>
            <a:r>
              <a:rPr lang="en-US" dirty="0"/>
              <a:t>+ Xin Q</a:t>
            </a:r>
            <a:r>
              <a:rPr lang="en-US" baseline="-25000" dirty="0"/>
              <a:t>1 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’</a:t>
            </a:r>
          </a:p>
          <a:p>
            <a:r>
              <a:rPr lang="en-US" dirty="0"/>
              <a:t>N2 = Xin’ Q</a:t>
            </a:r>
            <a:r>
              <a:rPr lang="en-US" baseline="-25000" dirty="0"/>
              <a:t>0</a:t>
            </a:r>
            <a:r>
              <a:rPr lang="en-US" dirty="0"/>
              <a:t>’ + Xin 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’</a:t>
            </a:r>
            <a:endParaRPr lang="en-US" baseline="-25000" dirty="0"/>
          </a:p>
          <a:p>
            <a:r>
              <a:rPr lang="en-US" dirty="0"/>
              <a:t>Z = Q</a:t>
            </a:r>
            <a:r>
              <a:rPr lang="en-US" baseline="-25000" dirty="0"/>
              <a:t>0 </a:t>
            </a:r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52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0E6A1-CF65-434D-975D-25ABC949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678" y="2883471"/>
            <a:ext cx="3556000" cy="219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9351C-0042-AF4F-AD6E-98C2038EE096}"/>
              </a:ext>
            </a:extLst>
          </p:cNvPr>
          <p:cNvSpPr txBox="1"/>
          <p:nvPr/>
        </p:nvSpPr>
        <p:spPr>
          <a:xfrm>
            <a:off x="104775" y="80135"/>
            <a:ext cx="1208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{signal: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"CLOCK", wave: "P..........."},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"LOAD", wave: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hplnhplnhpnp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"DIN", wave: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hpnhplnhpnhp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data:["T11","T10","T9","T8","T7","T6","T5","T4","T3","T2","T1","T0"]},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"Q", wave: "============", data:["0","1","1","1","1","0","0","0","1","0","0","1"]},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4B7B97-43DC-4A44-9456-E5BEC51B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2" y="2883471"/>
            <a:ext cx="8236466" cy="317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34587-6684-F447-8A03-72158C272F6F}"/>
              </a:ext>
            </a:extLst>
          </p:cNvPr>
          <p:cNvSpPr txBox="1"/>
          <p:nvPr/>
        </p:nvSpPr>
        <p:spPr>
          <a:xfrm>
            <a:off x="2318399" y="3866029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D0A6E-E9CF-0049-92C7-02DAC30A426F}"/>
              </a:ext>
            </a:extLst>
          </p:cNvPr>
          <p:cNvSpPr txBox="1"/>
          <p:nvPr/>
        </p:nvSpPr>
        <p:spPr>
          <a:xfrm>
            <a:off x="6504917" y="3866029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1B5D-5E98-B543-9CB4-090A92271AB8}"/>
              </a:ext>
            </a:extLst>
          </p:cNvPr>
          <p:cNvSpPr txBox="1"/>
          <p:nvPr/>
        </p:nvSpPr>
        <p:spPr>
          <a:xfrm>
            <a:off x="7130205" y="3422276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3540E-FB8E-3243-88E2-2E08DD3F6CF9}"/>
              </a:ext>
            </a:extLst>
          </p:cNvPr>
          <p:cNvSpPr txBox="1"/>
          <p:nvPr/>
        </p:nvSpPr>
        <p:spPr>
          <a:xfrm>
            <a:off x="7730267" y="3429000"/>
            <a:ext cx="95347" cy="287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4574</Words>
  <Application>Microsoft Macintosh PowerPoint</Application>
  <PresentationFormat>Widescreen</PresentationFormat>
  <Paragraphs>2737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Courier</vt:lpstr>
      <vt:lpstr>Courier New</vt:lpstr>
      <vt:lpstr>Times New Roman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J Lee</dc:creator>
  <cp:lastModifiedBy>Brent Nelson</cp:lastModifiedBy>
  <cp:revision>202</cp:revision>
  <cp:lastPrinted>2020-10-14T01:50:12Z</cp:lastPrinted>
  <dcterms:created xsi:type="dcterms:W3CDTF">2016-04-28T01:47:15Z</dcterms:created>
  <dcterms:modified xsi:type="dcterms:W3CDTF">2021-09-24T14:19:44Z</dcterms:modified>
</cp:coreProperties>
</file>