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F0B5-2B82-5A45-AAE2-4527B0DFE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3C459-B9D0-B24F-8A71-8D3454E22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A1BB-0863-A943-88E7-0067EE68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294A-542B-8245-8F0E-ED48E6D8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1503-6012-2043-9191-F195C59A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7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71CC-542F-5A47-ADFD-7B1D36EC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229F9-1D92-624E-B3E7-2131D52D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7495-6587-DC4F-B2A3-B95EEB8B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2F5D4-B6EA-F64D-8D7F-0AFD891B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CFC6-40DF-8741-8659-B50CFFD5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65E44-4F44-6346-B426-1D3FE886E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1BBA8-21DC-6540-9F3A-F1368F96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5670-7B58-4844-A002-4529BF90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C955-465D-2546-87DE-248B220A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260C-A73C-A446-AE3F-380EEB5D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2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8472-072A-8848-8813-6531526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DC9D-3B9C-CA49-A1B4-773D5DE9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08B6-9C2F-F948-ADF3-1933002E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10BF2-EEC1-C94A-B67E-11BB4AE1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49A10-500D-354A-89B2-2C18BFAE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8-243B-F442-A524-4CD2DEA9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A8E70-BAE1-6543-8461-C8A3C6D8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8AD9-523F-ED4E-B2B5-B765C75A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8DCD-3A08-D44B-8CFB-38F6C25F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7F11-3BFC-A34D-B8B4-F4993399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BEFB-0748-B148-9653-D9FC8664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706F-8C70-8D4D-BC9B-E09ED3E8B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F367B-DD2A-2543-AC27-0BBBF8AE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0EEC5-AE61-E64E-BBE8-D15168ED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E75C7-DD55-354A-BDBB-C271A22B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E57C-7986-7E4E-823E-0CB917CE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DF78-F470-FF48-A248-DBF3232A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D6DE6-4712-A246-98E6-A177A761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F140-DF1D-9E4B-9D82-FE36102F9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9DF35-7C3D-0D4A-8942-3CAAD6C1E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14FF1-4653-E14D-B039-1CF24B4EB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E4109-6E58-1C4A-B0F7-EEBCCC72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8252E-4941-9E46-97D5-118C06FC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75559-5F4A-D042-865B-7BF0B685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2D1B-C7A7-B743-A473-0D66C45E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67590-5282-DC46-86A7-8002CB85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C95D3-8939-D740-A9C7-8670A675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FC72B-58CA-7146-AB18-B6C225BD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3916C-8CFD-0F44-9169-A5E2C01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45121-2A51-0D48-8841-5EBA7EE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AC433-8813-A845-9A42-451D2A6D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2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D792-3740-0D42-A963-16D27D01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1779-BF62-684B-A022-B72888E7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01F9-13CE-6544-81BA-0C72C2DD6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1F5A1-58CC-2C44-A94A-B66CD91B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AE54A-9737-DF44-B04C-A4B245A6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74F60-6298-7545-9804-656064F3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6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33EC-F54A-464B-8670-032E7C0A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2B4A1-5594-6C4C-A7F3-F8BC9ACE4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8E124-579B-C746-8D49-728C9296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281B5-8AD8-A04E-B22D-CAA69FEA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5445-07A4-704E-B8EB-2DF88226C5BD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3ADDF-4536-1F48-B7FD-D7A10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E726-A776-DD45-93AE-9FE85B91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5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E24F9-6330-E442-8BB4-6BE3B03C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72DA6-C32F-E04D-9936-D88E151B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64AD-9662-AC42-928C-702FD3F47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5445-07A4-704E-B8EB-2DF88226C5BD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1963-26ED-FB45-92B2-DAA34A556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F0A1-07F8-E349-9F99-C64AAC33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3A9A-119D-EB4C-B0CF-3E134164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370CF0B-F73C-044C-9BCD-0B252EAF95F1}"/>
              </a:ext>
            </a:extLst>
          </p:cNvPr>
          <p:cNvSpPr/>
          <p:nvPr/>
        </p:nvSpPr>
        <p:spPr>
          <a:xfrm>
            <a:off x="1355839" y="1613806"/>
            <a:ext cx="9585063" cy="36899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C8465-8568-A04E-81A7-95FD7BD2F7E6}"/>
              </a:ext>
            </a:extLst>
          </p:cNvPr>
          <p:cNvSpPr/>
          <p:nvPr/>
        </p:nvSpPr>
        <p:spPr>
          <a:xfrm>
            <a:off x="2732567" y="2636874"/>
            <a:ext cx="7219507" cy="1297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Add8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8B9E6B-E1AC-844C-9E27-0AAE65C06A9D}"/>
              </a:ext>
            </a:extLst>
          </p:cNvPr>
          <p:cNvGrpSpPr/>
          <p:nvPr/>
        </p:nvGrpSpPr>
        <p:grpSpPr>
          <a:xfrm>
            <a:off x="6049121" y="1871330"/>
            <a:ext cx="659614" cy="1032052"/>
            <a:chOff x="6049121" y="1871330"/>
            <a:chExt cx="659614" cy="103205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CF44FF7-35B1-424E-8398-93B5A9FCB619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6342321" y="1871330"/>
              <a:ext cx="5316" cy="7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57CC581-D675-8F45-80CB-3E2AC3FD662D}"/>
                </a:ext>
              </a:extLst>
            </p:cNvPr>
            <p:cNvCxnSpPr/>
            <p:nvPr/>
          </p:nvCxnSpPr>
          <p:spPr>
            <a:xfrm flipV="1">
              <a:off x="6262577" y="2169042"/>
              <a:ext cx="180753" cy="116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9F0977-6AE8-0B4B-AE78-AA0A635E230F}"/>
                </a:ext>
              </a:extLst>
            </p:cNvPr>
            <p:cNvSpPr txBox="1"/>
            <p:nvPr/>
          </p:nvSpPr>
          <p:spPr>
            <a:xfrm>
              <a:off x="6432697" y="207334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1FFD5E-893D-964B-A5EE-4331AD5D62B9}"/>
                </a:ext>
              </a:extLst>
            </p:cNvPr>
            <p:cNvSpPr txBox="1"/>
            <p:nvPr/>
          </p:nvSpPr>
          <p:spPr>
            <a:xfrm>
              <a:off x="6049121" y="2595605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s[7:0]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41DC1-2660-CD40-A3AC-4CA356CEDCEA}"/>
              </a:ext>
            </a:extLst>
          </p:cNvPr>
          <p:cNvCxnSpPr>
            <a:cxnSpLocks/>
          </p:cNvCxnSpPr>
          <p:nvPr/>
        </p:nvCxnSpPr>
        <p:spPr>
          <a:xfrm flipV="1">
            <a:off x="7864005" y="3934047"/>
            <a:ext cx="7632" cy="11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6C133F-A1DF-4D4F-9F81-00DF882CE76D}"/>
              </a:ext>
            </a:extLst>
          </p:cNvPr>
          <p:cNvCxnSpPr/>
          <p:nvPr/>
        </p:nvCxnSpPr>
        <p:spPr>
          <a:xfrm flipV="1">
            <a:off x="7786577" y="3990028"/>
            <a:ext cx="180753" cy="11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531C2B-B413-3449-9141-DFB99E2FDD9E}"/>
              </a:ext>
            </a:extLst>
          </p:cNvPr>
          <p:cNvSpPr txBox="1"/>
          <p:nvPr/>
        </p:nvSpPr>
        <p:spPr>
          <a:xfrm>
            <a:off x="7909055" y="38725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BBD22A-BC88-7241-92A8-E1AFBF896368}"/>
              </a:ext>
            </a:extLst>
          </p:cNvPr>
          <p:cNvCxnSpPr>
            <a:cxnSpLocks/>
          </p:cNvCxnSpPr>
          <p:nvPr/>
        </p:nvCxnSpPr>
        <p:spPr>
          <a:xfrm flipV="1">
            <a:off x="4858602" y="3934047"/>
            <a:ext cx="0" cy="539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2F346E-E361-7147-AD56-79F82DCD5868}"/>
              </a:ext>
            </a:extLst>
          </p:cNvPr>
          <p:cNvCxnSpPr/>
          <p:nvPr/>
        </p:nvCxnSpPr>
        <p:spPr>
          <a:xfrm flipV="1">
            <a:off x="4771790" y="4000530"/>
            <a:ext cx="180753" cy="11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4FC9F3-4023-DB43-9BBA-F993EB815EE7}"/>
              </a:ext>
            </a:extLst>
          </p:cNvPr>
          <p:cNvSpPr txBox="1"/>
          <p:nvPr/>
        </p:nvSpPr>
        <p:spPr>
          <a:xfrm>
            <a:off x="4893402" y="38954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92F97-40A0-2B46-85AA-0AAC81DC2489}"/>
              </a:ext>
            </a:extLst>
          </p:cNvPr>
          <p:cNvSpPr txBox="1"/>
          <p:nvPr/>
        </p:nvSpPr>
        <p:spPr>
          <a:xfrm>
            <a:off x="4540425" y="365542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b[7:0]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9959A0-B1AA-AB44-8EAE-7C44D9CD63CE}"/>
              </a:ext>
            </a:extLst>
          </p:cNvPr>
          <p:cNvSpPr txBox="1"/>
          <p:nvPr/>
        </p:nvSpPr>
        <p:spPr>
          <a:xfrm>
            <a:off x="9141577" y="1751256"/>
            <a:ext cx="16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arithmetic_top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5E3374-B706-8E4E-BD4B-D8D35F8B800B}"/>
              </a:ext>
            </a:extLst>
          </p:cNvPr>
          <p:cNvGrpSpPr/>
          <p:nvPr/>
        </p:nvGrpSpPr>
        <p:grpSpPr>
          <a:xfrm>
            <a:off x="5969457" y="5293360"/>
            <a:ext cx="864659" cy="1115857"/>
            <a:chOff x="5935446" y="1871330"/>
            <a:chExt cx="864659" cy="111585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47794EF-C15A-D34E-892E-16AD832A4C6A}"/>
                </a:ext>
              </a:extLst>
            </p:cNvPr>
            <p:cNvCxnSpPr/>
            <p:nvPr/>
          </p:nvCxnSpPr>
          <p:spPr>
            <a:xfrm flipV="1">
              <a:off x="6342321" y="1871330"/>
              <a:ext cx="5316" cy="7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EF8957-4A8F-B640-8DE7-E02D56C89D46}"/>
                </a:ext>
              </a:extLst>
            </p:cNvPr>
            <p:cNvCxnSpPr/>
            <p:nvPr/>
          </p:nvCxnSpPr>
          <p:spPr>
            <a:xfrm flipV="1">
              <a:off x="6262577" y="2169042"/>
              <a:ext cx="180753" cy="116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5C0C1A-3C4C-C44E-83FD-AC254C7CA1BB}"/>
                </a:ext>
              </a:extLst>
            </p:cNvPr>
            <p:cNvSpPr txBox="1"/>
            <p:nvPr/>
          </p:nvSpPr>
          <p:spPr>
            <a:xfrm>
              <a:off x="6432697" y="207334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F3032-1F5D-6B4C-A086-C25D67DBC71B}"/>
                </a:ext>
              </a:extLst>
            </p:cNvPr>
            <p:cNvSpPr txBox="1"/>
            <p:nvPr/>
          </p:nvSpPr>
          <p:spPr>
            <a:xfrm>
              <a:off x="5935446" y="2679410"/>
              <a:ext cx="813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sw[15:0]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7288524-51EA-4E49-88FC-343276A72CA6}"/>
              </a:ext>
            </a:extLst>
          </p:cNvPr>
          <p:cNvSpPr txBox="1"/>
          <p:nvPr/>
        </p:nvSpPr>
        <p:spPr>
          <a:xfrm>
            <a:off x="6931643" y="5019478"/>
            <a:ext cx="722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sw[7:0]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BBD9AF-D8C7-D746-8518-E0A402D7634A}"/>
              </a:ext>
            </a:extLst>
          </p:cNvPr>
          <p:cNvGrpSpPr/>
          <p:nvPr/>
        </p:nvGrpSpPr>
        <p:grpSpPr>
          <a:xfrm>
            <a:off x="5991880" y="766404"/>
            <a:ext cx="750526" cy="1103153"/>
            <a:chOff x="5984933" y="1533721"/>
            <a:chExt cx="750526" cy="110315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0866240-978B-FE4F-85E8-5365EA6DCBA6}"/>
                </a:ext>
              </a:extLst>
            </p:cNvPr>
            <p:cNvCxnSpPr/>
            <p:nvPr/>
          </p:nvCxnSpPr>
          <p:spPr>
            <a:xfrm flipV="1">
              <a:off x="6342321" y="1871330"/>
              <a:ext cx="5316" cy="7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A0447C3-84DD-E642-97EE-7C593D645537}"/>
                </a:ext>
              </a:extLst>
            </p:cNvPr>
            <p:cNvCxnSpPr/>
            <p:nvPr/>
          </p:nvCxnSpPr>
          <p:spPr>
            <a:xfrm flipV="1">
              <a:off x="6262577" y="2169042"/>
              <a:ext cx="180753" cy="116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ACB288-28CC-5F48-BE56-A3B663A80657}"/>
                </a:ext>
              </a:extLst>
            </p:cNvPr>
            <p:cNvSpPr txBox="1"/>
            <p:nvPr/>
          </p:nvSpPr>
          <p:spPr>
            <a:xfrm>
              <a:off x="6432697" y="207334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2E2AB0-124C-5A44-8905-4DD272F7E525}"/>
                </a:ext>
              </a:extLst>
            </p:cNvPr>
            <p:cNvSpPr txBox="1"/>
            <p:nvPr/>
          </p:nvSpPr>
          <p:spPr>
            <a:xfrm>
              <a:off x="5984933" y="153372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led[7:0]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CA18A8-06D3-8E46-9901-B73E1DFA33F3}"/>
              </a:ext>
            </a:extLst>
          </p:cNvPr>
          <p:cNvCxnSpPr>
            <a:cxnSpLocks/>
          </p:cNvCxnSpPr>
          <p:nvPr/>
        </p:nvCxnSpPr>
        <p:spPr>
          <a:xfrm flipH="1">
            <a:off x="9952074" y="3278263"/>
            <a:ext cx="1136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5CBCC27-17E8-B641-871B-0EFC99E03C17}"/>
              </a:ext>
            </a:extLst>
          </p:cNvPr>
          <p:cNvSpPr txBox="1"/>
          <p:nvPr/>
        </p:nvSpPr>
        <p:spPr>
          <a:xfrm>
            <a:off x="11015581" y="3104708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B72397-E6BB-1742-B599-107CB7B186C5}"/>
              </a:ext>
            </a:extLst>
          </p:cNvPr>
          <p:cNvSpPr txBox="1"/>
          <p:nvPr/>
        </p:nvSpPr>
        <p:spPr>
          <a:xfrm>
            <a:off x="1829669" y="3097616"/>
            <a:ext cx="353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EC0B0CC-FE86-8543-9E6C-EFC3F86431FE}"/>
              </a:ext>
            </a:extLst>
          </p:cNvPr>
          <p:cNvCxnSpPr/>
          <p:nvPr/>
        </p:nvCxnSpPr>
        <p:spPr>
          <a:xfrm flipH="1">
            <a:off x="2183341" y="3258597"/>
            <a:ext cx="549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306CFAF-BA08-4040-944F-803E9D0BB1D8}"/>
              </a:ext>
            </a:extLst>
          </p:cNvPr>
          <p:cNvSpPr txBox="1"/>
          <p:nvPr/>
        </p:nvSpPr>
        <p:spPr>
          <a:xfrm>
            <a:off x="5335201" y="5028654"/>
            <a:ext cx="813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sw[15:8]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60D694-A964-C043-9284-3CC6621168C2}"/>
              </a:ext>
            </a:extLst>
          </p:cNvPr>
          <p:cNvCxnSpPr>
            <a:cxnSpLocks/>
          </p:cNvCxnSpPr>
          <p:nvPr/>
        </p:nvCxnSpPr>
        <p:spPr>
          <a:xfrm flipV="1">
            <a:off x="6382770" y="5093001"/>
            <a:ext cx="4194" cy="197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5F6B9C-487D-424C-8C63-6CD3E4121242}"/>
              </a:ext>
            </a:extLst>
          </p:cNvPr>
          <p:cNvCxnSpPr>
            <a:cxnSpLocks/>
          </p:cNvCxnSpPr>
          <p:nvPr/>
        </p:nvCxnSpPr>
        <p:spPr>
          <a:xfrm flipV="1">
            <a:off x="4856277" y="5081205"/>
            <a:ext cx="3021009" cy="61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0F340C8-CDA5-EB41-8086-D1752AA9AF7B}"/>
              </a:ext>
            </a:extLst>
          </p:cNvPr>
          <p:cNvSpPr txBox="1"/>
          <p:nvPr/>
        </p:nvSpPr>
        <p:spPr>
          <a:xfrm>
            <a:off x="7578038" y="3660338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a[7:0]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841DAC-EEB7-C54B-874F-956BC8AD406F}"/>
              </a:ext>
            </a:extLst>
          </p:cNvPr>
          <p:cNvSpPr txBox="1"/>
          <p:nvPr/>
        </p:nvSpPr>
        <p:spPr>
          <a:xfrm>
            <a:off x="9559355" y="31391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cin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CEDCDC-D771-4347-80FE-631016C00C44}"/>
              </a:ext>
            </a:extLst>
          </p:cNvPr>
          <p:cNvSpPr txBox="1"/>
          <p:nvPr/>
        </p:nvSpPr>
        <p:spPr>
          <a:xfrm>
            <a:off x="2740666" y="3124375"/>
            <a:ext cx="35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A8F20C-56A1-7142-8639-5DDE7BC08454}"/>
              </a:ext>
            </a:extLst>
          </p:cNvPr>
          <p:cNvCxnSpPr>
            <a:cxnSpLocks/>
          </p:cNvCxnSpPr>
          <p:nvPr/>
        </p:nvCxnSpPr>
        <p:spPr>
          <a:xfrm flipV="1">
            <a:off x="2375338" y="2595605"/>
            <a:ext cx="0" cy="66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F2A7B4-41B7-BA4D-B555-5729C6512AFF}"/>
              </a:ext>
            </a:extLst>
          </p:cNvPr>
          <p:cNvSpPr txBox="1"/>
          <p:nvPr/>
        </p:nvSpPr>
        <p:spPr>
          <a:xfrm>
            <a:off x="1743739" y="1935922"/>
            <a:ext cx="12201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Overflow Detector 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6E3D7D-01B6-0F40-8843-AA31E0E99F5D}"/>
              </a:ext>
            </a:extLst>
          </p:cNvPr>
          <p:cNvCxnSpPr>
            <a:cxnSpLocks/>
          </p:cNvCxnSpPr>
          <p:nvPr/>
        </p:nvCxnSpPr>
        <p:spPr>
          <a:xfrm flipV="1">
            <a:off x="3308444" y="2254102"/>
            <a:ext cx="0" cy="382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7B4C5C-F43C-CA48-A474-5D6A7C909149}"/>
              </a:ext>
            </a:extLst>
          </p:cNvPr>
          <p:cNvCxnSpPr/>
          <p:nvPr/>
        </p:nvCxnSpPr>
        <p:spPr>
          <a:xfrm flipH="1">
            <a:off x="2963917" y="2254102"/>
            <a:ext cx="344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4BDC34-8D98-614B-888F-41A1C38AC535}"/>
              </a:ext>
            </a:extLst>
          </p:cNvPr>
          <p:cNvSpPr txBox="1"/>
          <p:nvPr/>
        </p:nvSpPr>
        <p:spPr>
          <a:xfrm>
            <a:off x="3137911" y="260280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0DDAFF-2424-1C4E-A691-5959E352551F}"/>
              </a:ext>
            </a:extLst>
          </p:cNvPr>
          <p:cNvSpPr txBox="1"/>
          <p:nvPr/>
        </p:nvSpPr>
        <p:spPr>
          <a:xfrm>
            <a:off x="3137911" y="2254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BFBB8A-2F82-2144-8EBD-F3576F3869AF}"/>
              </a:ext>
            </a:extLst>
          </p:cNvPr>
          <p:cNvCxnSpPr>
            <a:cxnSpLocks/>
          </p:cNvCxnSpPr>
          <p:nvPr/>
        </p:nvCxnSpPr>
        <p:spPr>
          <a:xfrm flipV="1">
            <a:off x="2370083" y="1282766"/>
            <a:ext cx="0" cy="66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68AB6D6-727D-444B-9847-F27CA29E018F}"/>
              </a:ext>
            </a:extLst>
          </p:cNvPr>
          <p:cNvSpPr txBox="1"/>
          <p:nvPr/>
        </p:nvSpPr>
        <p:spPr>
          <a:xfrm>
            <a:off x="2370083" y="119142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overflow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E17BFF-ACC5-D74C-8E8C-A95C6E7F509D}"/>
              </a:ext>
            </a:extLst>
          </p:cNvPr>
          <p:cNvSpPr txBox="1"/>
          <p:nvPr/>
        </p:nvSpPr>
        <p:spPr>
          <a:xfrm>
            <a:off x="1822401" y="3993652"/>
            <a:ext cx="12051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Overflow Detector 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752C0D-E382-7A4A-B989-E65B44211765}"/>
              </a:ext>
            </a:extLst>
          </p:cNvPr>
          <p:cNvSpPr txBox="1"/>
          <p:nvPr/>
        </p:nvSpPr>
        <p:spPr>
          <a:xfrm>
            <a:off x="2353828" y="542044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overflow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21CA370-81A3-9441-ACF7-96CA6177DB22}"/>
              </a:ext>
            </a:extLst>
          </p:cNvPr>
          <p:cNvCxnSpPr>
            <a:cxnSpLocks/>
          </p:cNvCxnSpPr>
          <p:nvPr/>
        </p:nvCxnSpPr>
        <p:spPr>
          <a:xfrm>
            <a:off x="2370082" y="4639983"/>
            <a:ext cx="0" cy="103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94F34D0-316D-8F4B-8787-4A8502B8C965}"/>
              </a:ext>
            </a:extLst>
          </p:cNvPr>
          <p:cNvSpPr txBox="1"/>
          <p:nvPr/>
        </p:nvSpPr>
        <p:spPr>
          <a:xfrm>
            <a:off x="1438327" y="3539079"/>
            <a:ext cx="47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s[7]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D8E516-EB31-CD44-85A0-2F04C1DA64C4}"/>
              </a:ext>
            </a:extLst>
          </p:cNvPr>
          <p:cNvSpPr txBox="1"/>
          <p:nvPr/>
        </p:nvSpPr>
        <p:spPr>
          <a:xfrm>
            <a:off x="3133284" y="206266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✘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0EA64D1-A103-964E-AADA-D620AC5D12F3}"/>
              </a:ext>
            </a:extLst>
          </p:cNvPr>
          <p:cNvCxnSpPr/>
          <p:nvPr/>
        </p:nvCxnSpPr>
        <p:spPr>
          <a:xfrm flipH="1">
            <a:off x="3027543" y="4164818"/>
            <a:ext cx="1831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7D6B87C-C8D0-BC42-9F46-4349DC1E1242}"/>
              </a:ext>
            </a:extLst>
          </p:cNvPr>
          <p:cNvCxnSpPr>
            <a:cxnSpLocks/>
          </p:cNvCxnSpPr>
          <p:nvPr/>
        </p:nvCxnSpPr>
        <p:spPr>
          <a:xfrm flipH="1">
            <a:off x="3016912" y="4314784"/>
            <a:ext cx="4849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949D6EE-761B-D944-88BC-DCBB06D30BA6}"/>
              </a:ext>
            </a:extLst>
          </p:cNvPr>
          <p:cNvSpPr txBox="1"/>
          <p:nvPr/>
        </p:nvSpPr>
        <p:spPr>
          <a:xfrm>
            <a:off x="3812457" y="4275677"/>
            <a:ext cx="574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a[7]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29E93F-4125-6149-82EC-6E540FE84924}"/>
              </a:ext>
            </a:extLst>
          </p:cNvPr>
          <p:cNvSpPr txBox="1"/>
          <p:nvPr/>
        </p:nvSpPr>
        <p:spPr>
          <a:xfrm>
            <a:off x="3820031" y="3903108"/>
            <a:ext cx="574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b[7]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7A088251-2DB8-0340-8BD9-39CFB344CF2E}"/>
              </a:ext>
            </a:extLst>
          </p:cNvPr>
          <p:cNvSpPr/>
          <p:nvPr/>
        </p:nvSpPr>
        <p:spPr>
          <a:xfrm>
            <a:off x="1481959" y="1765738"/>
            <a:ext cx="4866289" cy="2532993"/>
          </a:xfrm>
          <a:custGeom>
            <a:avLst/>
            <a:gdLst>
              <a:gd name="connsiteX0" fmla="*/ 4866289 w 4866289"/>
              <a:gd name="connsiteY0" fmla="*/ 0 h 2532993"/>
              <a:gd name="connsiteX1" fmla="*/ 0 w 4866289"/>
              <a:gd name="connsiteY1" fmla="*/ 10510 h 2532993"/>
              <a:gd name="connsiteX2" fmla="*/ 0 w 4866289"/>
              <a:gd name="connsiteY2" fmla="*/ 2532993 h 2532993"/>
              <a:gd name="connsiteX3" fmla="*/ 346841 w 4866289"/>
              <a:gd name="connsiteY3" fmla="*/ 2532993 h 253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6289" h="2532993">
                <a:moveTo>
                  <a:pt x="4866289" y="0"/>
                </a:moveTo>
                <a:lnTo>
                  <a:pt x="0" y="10510"/>
                </a:lnTo>
                <a:lnTo>
                  <a:pt x="0" y="2532993"/>
                </a:lnTo>
                <a:lnTo>
                  <a:pt x="346841" y="2532993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EDB71D4-67E9-2E49-907A-A85AD163CE35}"/>
              </a:ext>
            </a:extLst>
          </p:cNvPr>
          <p:cNvSpPr/>
          <p:nvPr/>
        </p:nvSpPr>
        <p:spPr>
          <a:xfrm>
            <a:off x="6310790" y="1720540"/>
            <a:ext cx="70578" cy="733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714AB39-7D09-0C4D-85E8-804C5967327E}"/>
              </a:ext>
            </a:extLst>
          </p:cNvPr>
          <p:cNvSpPr/>
          <p:nvPr/>
        </p:nvSpPr>
        <p:spPr>
          <a:xfrm>
            <a:off x="7829865" y="4283293"/>
            <a:ext cx="74207" cy="734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A3FD98E-1920-1C4B-A630-4228BF6EBB4E}"/>
              </a:ext>
            </a:extLst>
          </p:cNvPr>
          <p:cNvSpPr/>
          <p:nvPr/>
        </p:nvSpPr>
        <p:spPr>
          <a:xfrm>
            <a:off x="4818482" y="4138156"/>
            <a:ext cx="76909" cy="727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5DA7513-D007-DA4C-9A4C-099F307F0203}"/>
              </a:ext>
            </a:extLst>
          </p:cNvPr>
          <p:cNvSpPr/>
          <p:nvPr/>
        </p:nvSpPr>
        <p:spPr>
          <a:xfrm>
            <a:off x="2329980" y="3218488"/>
            <a:ext cx="76909" cy="727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727484B-2FC0-394E-BC8F-D8DB821121AB}"/>
              </a:ext>
            </a:extLst>
          </p:cNvPr>
          <p:cNvSpPr/>
          <p:nvPr/>
        </p:nvSpPr>
        <p:spPr>
          <a:xfrm>
            <a:off x="4387260" y="4473672"/>
            <a:ext cx="947941" cy="4385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Invert?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6782719-7AE8-F945-B9EE-8C0699982AED}"/>
              </a:ext>
            </a:extLst>
          </p:cNvPr>
          <p:cNvCxnSpPr>
            <a:cxnSpLocks/>
          </p:cNvCxnSpPr>
          <p:nvPr/>
        </p:nvCxnSpPr>
        <p:spPr>
          <a:xfrm flipV="1">
            <a:off x="4856277" y="4912244"/>
            <a:ext cx="0" cy="180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>
            <a:extLst>
              <a:ext uri="{FF2B5EF4-FFF2-40B4-BE49-F238E27FC236}">
                <a16:creationId xmlns:a16="http://schemas.microsoft.com/office/drawing/2014/main" id="{277941FB-7F62-C046-AAC7-E49620EA59C1}"/>
              </a:ext>
            </a:extLst>
          </p:cNvPr>
          <p:cNvSpPr/>
          <p:nvPr/>
        </p:nvSpPr>
        <p:spPr>
          <a:xfrm>
            <a:off x="5339255" y="3279228"/>
            <a:ext cx="5055476" cy="1441962"/>
          </a:xfrm>
          <a:custGeom>
            <a:avLst/>
            <a:gdLst>
              <a:gd name="connsiteX0" fmla="*/ 5055476 w 5055476"/>
              <a:gd name="connsiteY0" fmla="*/ 0 h 1366344"/>
              <a:gd name="connsiteX1" fmla="*/ 5055476 w 5055476"/>
              <a:gd name="connsiteY1" fmla="*/ 1366344 h 1366344"/>
              <a:gd name="connsiteX2" fmla="*/ 0 w 5055476"/>
              <a:gd name="connsiteY2" fmla="*/ 1366344 h 1366344"/>
              <a:gd name="connsiteX3" fmla="*/ 0 w 5055476"/>
              <a:gd name="connsiteY3" fmla="*/ 1366344 h 136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5476" h="1366344">
                <a:moveTo>
                  <a:pt x="5055476" y="0"/>
                </a:moveTo>
                <a:lnTo>
                  <a:pt x="5055476" y="1366344"/>
                </a:lnTo>
                <a:lnTo>
                  <a:pt x="0" y="1366344"/>
                </a:lnTo>
                <a:lnTo>
                  <a:pt x="0" y="1366344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E4F6FD6-750C-5D48-98EB-BBFC060F5B17}"/>
              </a:ext>
            </a:extLst>
          </p:cNvPr>
          <p:cNvSpPr/>
          <p:nvPr/>
        </p:nvSpPr>
        <p:spPr>
          <a:xfrm>
            <a:off x="10357627" y="3248086"/>
            <a:ext cx="74207" cy="734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772ED6-C773-284A-9472-7CF288FFD68B}"/>
              </a:ext>
            </a:extLst>
          </p:cNvPr>
          <p:cNvSpPr txBox="1"/>
          <p:nvPr/>
        </p:nvSpPr>
        <p:spPr>
          <a:xfrm>
            <a:off x="2622608" y="116563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40558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74B1D-3770-524F-932B-9CC42628D54F}"/>
              </a:ext>
            </a:extLst>
          </p:cNvPr>
          <p:cNvSpPr/>
          <p:nvPr/>
        </p:nvSpPr>
        <p:spPr>
          <a:xfrm>
            <a:off x="9940685" y="2592774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D8DEB-BDBF-C547-9185-47C0FA7B0A00}"/>
              </a:ext>
            </a:extLst>
          </p:cNvPr>
          <p:cNvSpPr txBox="1"/>
          <p:nvPr/>
        </p:nvSpPr>
        <p:spPr>
          <a:xfrm>
            <a:off x="9940684" y="2769262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44E57-A44A-3746-929C-AE51C69B896A}"/>
              </a:ext>
            </a:extLst>
          </p:cNvPr>
          <p:cNvCxnSpPr>
            <a:cxnSpLocks/>
          </p:cNvCxnSpPr>
          <p:nvPr/>
        </p:nvCxnSpPr>
        <p:spPr>
          <a:xfrm flipV="1">
            <a:off x="10541577" y="3592084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F697CC-7DD9-FB4F-A788-5A52C36D21C8}"/>
              </a:ext>
            </a:extLst>
          </p:cNvPr>
          <p:cNvCxnSpPr>
            <a:cxnSpLocks/>
          </p:cNvCxnSpPr>
          <p:nvPr/>
        </p:nvCxnSpPr>
        <p:spPr>
          <a:xfrm flipV="1">
            <a:off x="10215005" y="3592084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951F58-58A2-A041-88C1-B58F598A5F9F}"/>
              </a:ext>
            </a:extLst>
          </p:cNvPr>
          <p:cNvCxnSpPr>
            <a:cxnSpLocks/>
          </p:cNvCxnSpPr>
          <p:nvPr/>
        </p:nvCxnSpPr>
        <p:spPr>
          <a:xfrm flipV="1">
            <a:off x="10341278" y="2354740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10B95-FD2D-D644-8E22-DA4AB35D2D18}"/>
              </a:ext>
            </a:extLst>
          </p:cNvPr>
          <p:cNvCxnSpPr>
            <a:cxnSpLocks/>
          </p:cNvCxnSpPr>
          <p:nvPr/>
        </p:nvCxnSpPr>
        <p:spPr>
          <a:xfrm flipH="1">
            <a:off x="10741874" y="3092427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83A95F-40C0-1742-AF3F-C72F94F3AACE}"/>
              </a:ext>
            </a:extLst>
          </p:cNvPr>
          <p:cNvSpPr/>
          <p:nvPr/>
        </p:nvSpPr>
        <p:spPr>
          <a:xfrm>
            <a:off x="8812924" y="2592774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CEE99-501A-0140-A90B-F30F550636A8}"/>
              </a:ext>
            </a:extLst>
          </p:cNvPr>
          <p:cNvSpPr txBox="1"/>
          <p:nvPr/>
        </p:nvSpPr>
        <p:spPr>
          <a:xfrm>
            <a:off x="8812923" y="2769262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8EB56B-B032-2E4D-BB70-BA5D37655456}"/>
              </a:ext>
            </a:extLst>
          </p:cNvPr>
          <p:cNvCxnSpPr>
            <a:cxnSpLocks/>
          </p:cNvCxnSpPr>
          <p:nvPr/>
        </p:nvCxnSpPr>
        <p:spPr>
          <a:xfrm flipV="1">
            <a:off x="9413816" y="3592084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8582ED-3E1C-CD4E-A6C1-27A16E4A6E56}"/>
              </a:ext>
            </a:extLst>
          </p:cNvPr>
          <p:cNvCxnSpPr>
            <a:cxnSpLocks/>
          </p:cNvCxnSpPr>
          <p:nvPr/>
        </p:nvCxnSpPr>
        <p:spPr>
          <a:xfrm flipV="1">
            <a:off x="9087244" y="3592083"/>
            <a:ext cx="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020F3-516D-E748-B349-0AF16CBAC7A5}"/>
              </a:ext>
            </a:extLst>
          </p:cNvPr>
          <p:cNvCxnSpPr>
            <a:cxnSpLocks/>
          </p:cNvCxnSpPr>
          <p:nvPr/>
        </p:nvCxnSpPr>
        <p:spPr>
          <a:xfrm flipV="1">
            <a:off x="9213517" y="2354740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7027A5-C773-4749-9ECA-14F9EAE5ABD8}"/>
              </a:ext>
            </a:extLst>
          </p:cNvPr>
          <p:cNvCxnSpPr>
            <a:cxnSpLocks/>
          </p:cNvCxnSpPr>
          <p:nvPr/>
        </p:nvCxnSpPr>
        <p:spPr>
          <a:xfrm flipH="1">
            <a:off x="9614113" y="3092427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3C3F322-A7F1-2C45-9541-01BA14E9AB17}"/>
              </a:ext>
            </a:extLst>
          </p:cNvPr>
          <p:cNvSpPr/>
          <p:nvPr/>
        </p:nvSpPr>
        <p:spPr>
          <a:xfrm>
            <a:off x="7685161" y="2600031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15311-F17C-364D-AFB7-957ED2BB491E}"/>
              </a:ext>
            </a:extLst>
          </p:cNvPr>
          <p:cNvSpPr txBox="1"/>
          <p:nvPr/>
        </p:nvSpPr>
        <p:spPr>
          <a:xfrm>
            <a:off x="7685160" y="2776519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219D76-B2F6-0E4E-BB32-EC464027DF5C}"/>
              </a:ext>
            </a:extLst>
          </p:cNvPr>
          <p:cNvCxnSpPr>
            <a:cxnSpLocks/>
          </p:cNvCxnSpPr>
          <p:nvPr/>
        </p:nvCxnSpPr>
        <p:spPr>
          <a:xfrm flipV="1">
            <a:off x="8286053" y="3599340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F51E5B-508C-464F-BCDA-8EEEF11A41AC}"/>
              </a:ext>
            </a:extLst>
          </p:cNvPr>
          <p:cNvCxnSpPr>
            <a:cxnSpLocks/>
          </p:cNvCxnSpPr>
          <p:nvPr/>
        </p:nvCxnSpPr>
        <p:spPr>
          <a:xfrm flipV="1">
            <a:off x="7959481" y="3599341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F67766-29C7-F54A-A8E6-293403EBB830}"/>
              </a:ext>
            </a:extLst>
          </p:cNvPr>
          <p:cNvCxnSpPr>
            <a:cxnSpLocks/>
          </p:cNvCxnSpPr>
          <p:nvPr/>
        </p:nvCxnSpPr>
        <p:spPr>
          <a:xfrm flipV="1">
            <a:off x="8085754" y="2361997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95C9E8-8DCF-FB4A-8AB9-E64736D226C1}"/>
              </a:ext>
            </a:extLst>
          </p:cNvPr>
          <p:cNvCxnSpPr>
            <a:cxnSpLocks/>
          </p:cNvCxnSpPr>
          <p:nvPr/>
        </p:nvCxnSpPr>
        <p:spPr>
          <a:xfrm flipH="1">
            <a:off x="8486350" y="3099684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D5F188-DD9D-6A49-909F-6BE729A20D48}"/>
              </a:ext>
            </a:extLst>
          </p:cNvPr>
          <p:cNvSpPr txBox="1"/>
          <p:nvPr/>
        </p:nvSpPr>
        <p:spPr>
          <a:xfrm>
            <a:off x="10086555" y="3815408"/>
            <a:ext cx="78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0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B80840-22D3-634A-A03D-5A6B633ABD98}"/>
              </a:ext>
            </a:extLst>
          </p:cNvPr>
          <p:cNvSpPr txBox="1"/>
          <p:nvPr/>
        </p:nvSpPr>
        <p:spPr>
          <a:xfrm>
            <a:off x="8945732" y="3808151"/>
            <a:ext cx="7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19C01-1276-774E-B690-6438603A87BB}"/>
              </a:ext>
            </a:extLst>
          </p:cNvPr>
          <p:cNvSpPr txBox="1"/>
          <p:nvPr/>
        </p:nvSpPr>
        <p:spPr>
          <a:xfrm>
            <a:off x="7828858" y="3815408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2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399557-9DF9-C44A-9A94-39B835E840B7}"/>
              </a:ext>
            </a:extLst>
          </p:cNvPr>
          <p:cNvSpPr txBox="1"/>
          <p:nvPr/>
        </p:nvSpPr>
        <p:spPr>
          <a:xfrm>
            <a:off x="10170750" y="2031477"/>
            <a:ext cx="56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561DE1-28A1-D049-9F31-E6D4B13FB95D}"/>
              </a:ext>
            </a:extLst>
          </p:cNvPr>
          <p:cNvSpPr txBox="1"/>
          <p:nvPr/>
        </p:nvSpPr>
        <p:spPr>
          <a:xfrm>
            <a:off x="9053134" y="2022519"/>
            <a:ext cx="49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CDDDB9-2D53-564B-B834-EE08135FA5FD}"/>
              </a:ext>
            </a:extLst>
          </p:cNvPr>
          <p:cNvSpPr txBox="1"/>
          <p:nvPr/>
        </p:nvSpPr>
        <p:spPr>
          <a:xfrm>
            <a:off x="7891976" y="2037952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C1E3AB-47D5-004E-991C-4BE5614C2DDC}"/>
              </a:ext>
            </a:extLst>
          </p:cNvPr>
          <p:cNvSpPr txBox="1"/>
          <p:nvPr/>
        </p:nvSpPr>
        <p:spPr>
          <a:xfrm>
            <a:off x="10741872" y="2731078"/>
            <a:ext cx="4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cin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98587-6D81-6949-92E2-362854CD669C}"/>
              </a:ext>
            </a:extLst>
          </p:cNvPr>
          <p:cNvSpPr txBox="1"/>
          <p:nvPr/>
        </p:nvSpPr>
        <p:spPr>
          <a:xfrm>
            <a:off x="8421529" y="2745505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F46131-1D10-EC49-B947-C5180E03E577}"/>
              </a:ext>
            </a:extLst>
          </p:cNvPr>
          <p:cNvSpPr txBox="1"/>
          <p:nvPr/>
        </p:nvSpPr>
        <p:spPr>
          <a:xfrm>
            <a:off x="9547365" y="2738248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EAFDD5-F8ED-F044-808B-4D58F546D3A7}"/>
              </a:ext>
            </a:extLst>
          </p:cNvPr>
          <p:cNvSpPr/>
          <p:nvPr/>
        </p:nvSpPr>
        <p:spPr>
          <a:xfrm>
            <a:off x="6526917" y="2606181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D31BF2-0651-054B-820E-147E10F6E08C}"/>
              </a:ext>
            </a:extLst>
          </p:cNvPr>
          <p:cNvSpPr txBox="1"/>
          <p:nvPr/>
        </p:nvSpPr>
        <p:spPr>
          <a:xfrm>
            <a:off x="6526916" y="2782669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C27AB7-BB5F-7F4E-A5F2-064AA80AB1B6}"/>
              </a:ext>
            </a:extLst>
          </p:cNvPr>
          <p:cNvCxnSpPr>
            <a:cxnSpLocks/>
          </p:cNvCxnSpPr>
          <p:nvPr/>
        </p:nvCxnSpPr>
        <p:spPr>
          <a:xfrm flipV="1">
            <a:off x="7127809" y="3605490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A196E4-5792-6F40-9B0C-FBFE90FE0807}"/>
              </a:ext>
            </a:extLst>
          </p:cNvPr>
          <p:cNvCxnSpPr>
            <a:cxnSpLocks/>
          </p:cNvCxnSpPr>
          <p:nvPr/>
        </p:nvCxnSpPr>
        <p:spPr>
          <a:xfrm flipV="1">
            <a:off x="6801237" y="3605491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FABB1B-D4DD-FA40-B5ED-9AFCC9109157}"/>
              </a:ext>
            </a:extLst>
          </p:cNvPr>
          <p:cNvCxnSpPr>
            <a:cxnSpLocks/>
          </p:cNvCxnSpPr>
          <p:nvPr/>
        </p:nvCxnSpPr>
        <p:spPr>
          <a:xfrm flipV="1">
            <a:off x="6927510" y="2368147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7CB636-7C8B-6B46-B032-B22E88C5E12C}"/>
              </a:ext>
            </a:extLst>
          </p:cNvPr>
          <p:cNvCxnSpPr>
            <a:cxnSpLocks/>
          </p:cNvCxnSpPr>
          <p:nvPr/>
        </p:nvCxnSpPr>
        <p:spPr>
          <a:xfrm flipH="1">
            <a:off x="7328106" y="3105834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9BAD58-4BCD-3341-B701-0DBA3CBCAC51}"/>
              </a:ext>
            </a:extLst>
          </p:cNvPr>
          <p:cNvSpPr txBox="1"/>
          <p:nvPr/>
        </p:nvSpPr>
        <p:spPr>
          <a:xfrm>
            <a:off x="6670614" y="3821558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3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A68065-AE86-0148-9B74-773EA26903BB}"/>
              </a:ext>
            </a:extLst>
          </p:cNvPr>
          <p:cNvSpPr txBox="1"/>
          <p:nvPr/>
        </p:nvSpPr>
        <p:spPr>
          <a:xfrm>
            <a:off x="6733732" y="2044102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3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0B601-79AF-7945-8B8D-952CF486BC57}"/>
              </a:ext>
            </a:extLst>
          </p:cNvPr>
          <p:cNvSpPr txBox="1"/>
          <p:nvPr/>
        </p:nvSpPr>
        <p:spPr>
          <a:xfrm>
            <a:off x="7264970" y="2745505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3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E11A4D-2E3C-9F49-8622-E7FC84DBF12E}"/>
              </a:ext>
            </a:extLst>
          </p:cNvPr>
          <p:cNvSpPr/>
          <p:nvPr/>
        </p:nvSpPr>
        <p:spPr>
          <a:xfrm>
            <a:off x="5389927" y="2615182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2F3C0A-0A87-E744-9F01-6E3918CAF5AF}"/>
              </a:ext>
            </a:extLst>
          </p:cNvPr>
          <p:cNvSpPr txBox="1"/>
          <p:nvPr/>
        </p:nvSpPr>
        <p:spPr>
          <a:xfrm>
            <a:off x="5389926" y="2791670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D36984-FC4D-654C-9DA2-BAA115586F59}"/>
              </a:ext>
            </a:extLst>
          </p:cNvPr>
          <p:cNvCxnSpPr>
            <a:cxnSpLocks/>
          </p:cNvCxnSpPr>
          <p:nvPr/>
        </p:nvCxnSpPr>
        <p:spPr>
          <a:xfrm flipV="1">
            <a:off x="5990819" y="3614492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847E6F-4776-B843-B2F1-0ACAEDC03072}"/>
              </a:ext>
            </a:extLst>
          </p:cNvPr>
          <p:cNvCxnSpPr>
            <a:cxnSpLocks/>
          </p:cNvCxnSpPr>
          <p:nvPr/>
        </p:nvCxnSpPr>
        <p:spPr>
          <a:xfrm flipV="1">
            <a:off x="5664247" y="3614492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77FA0A-A92B-444F-9A21-B53753BBCBAD}"/>
              </a:ext>
            </a:extLst>
          </p:cNvPr>
          <p:cNvCxnSpPr>
            <a:cxnSpLocks/>
          </p:cNvCxnSpPr>
          <p:nvPr/>
        </p:nvCxnSpPr>
        <p:spPr>
          <a:xfrm flipV="1">
            <a:off x="5790520" y="2377148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47BDAF-53AE-2E44-BE09-7141B348B483}"/>
              </a:ext>
            </a:extLst>
          </p:cNvPr>
          <p:cNvCxnSpPr>
            <a:cxnSpLocks/>
          </p:cNvCxnSpPr>
          <p:nvPr/>
        </p:nvCxnSpPr>
        <p:spPr>
          <a:xfrm flipH="1">
            <a:off x="6191116" y="3114835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6F8248D-09E7-A242-8346-411826FACE87}"/>
              </a:ext>
            </a:extLst>
          </p:cNvPr>
          <p:cNvSpPr/>
          <p:nvPr/>
        </p:nvSpPr>
        <p:spPr>
          <a:xfrm>
            <a:off x="4262166" y="2615182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724E79-8F8F-8647-9562-7F17654D3017}"/>
              </a:ext>
            </a:extLst>
          </p:cNvPr>
          <p:cNvSpPr txBox="1"/>
          <p:nvPr/>
        </p:nvSpPr>
        <p:spPr>
          <a:xfrm>
            <a:off x="4262165" y="2791670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3CA21-D16B-904E-B161-2BCB5D8DBA5E}"/>
              </a:ext>
            </a:extLst>
          </p:cNvPr>
          <p:cNvCxnSpPr>
            <a:cxnSpLocks/>
          </p:cNvCxnSpPr>
          <p:nvPr/>
        </p:nvCxnSpPr>
        <p:spPr>
          <a:xfrm flipV="1">
            <a:off x="4863058" y="3614492"/>
            <a:ext cx="0" cy="286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402DF6-FD0C-1245-84A5-7FCF1908F2EC}"/>
              </a:ext>
            </a:extLst>
          </p:cNvPr>
          <p:cNvCxnSpPr>
            <a:cxnSpLocks/>
          </p:cNvCxnSpPr>
          <p:nvPr/>
        </p:nvCxnSpPr>
        <p:spPr>
          <a:xfrm flipV="1">
            <a:off x="4536486" y="3614491"/>
            <a:ext cx="0" cy="279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09C8BB-8EEC-EE41-8C43-20B4D6F84005}"/>
              </a:ext>
            </a:extLst>
          </p:cNvPr>
          <p:cNvCxnSpPr>
            <a:cxnSpLocks/>
          </p:cNvCxnSpPr>
          <p:nvPr/>
        </p:nvCxnSpPr>
        <p:spPr>
          <a:xfrm flipV="1">
            <a:off x="4662759" y="2377148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05928B-1E6A-6C46-94D4-48F2ABBF4675}"/>
              </a:ext>
            </a:extLst>
          </p:cNvPr>
          <p:cNvCxnSpPr>
            <a:cxnSpLocks/>
          </p:cNvCxnSpPr>
          <p:nvPr/>
        </p:nvCxnSpPr>
        <p:spPr>
          <a:xfrm flipH="1">
            <a:off x="5063355" y="3114835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F29D410-523E-7744-BFCD-F426FEACAAC8}"/>
              </a:ext>
            </a:extLst>
          </p:cNvPr>
          <p:cNvSpPr/>
          <p:nvPr/>
        </p:nvSpPr>
        <p:spPr>
          <a:xfrm>
            <a:off x="3134403" y="2615182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42EB99-04A5-9247-8D6E-767EF090B340}"/>
              </a:ext>
            </a:extLst>
          </p:cNvPr>
          <p:cNvSpPr txBox="1"/>
          <p:nvPr/>
        </p:nvSpPr>
        <p:spPr>
          <a:xfrm>
            <a:off x="3134402" y="2791670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CE097A-60B5-624C-BE2A-B28DD244A88E}"/>
              </a:ext>
            </a:extLst>
          </p:cNvPr>
          <p:cNvCxnSpPr>
            <a:cxnSpLocks/>
          </p:cNvCxnSpPr>
          <p:nvPr/>
        </p:nvCxnSpPr>
        <p:spPr>
          <a:xfrm flipV="1">
            <a:off x="3735295" y="3614491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74797B-BE20-0045-8847-2FFAAC3C36E9}"/>
              </a:ext>
            </a:extLst>
          </p:cNvPr>
          <p:cNvCxnSpPr>
            <a:cxnSpLocks/>
          </p:cNvCxnSpPr>
          <p:nvPr/>
        </p:nvCxnSpPr>
        <p:spPr>
          <a:xfrm flipV="1">
            <a:off x="3408723" y="3614492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8BD292-0CED-5742-A6F4-F6E59AA5DBDC}"/>
              </a:ext>
            </a:extLst>
          </p:cNvPr>
          <p:cNvCxnSpPr>
            <a:cxnSpLocks/>
          </p:cNvCxnSpPr>
          <p:nvPr/>
        </p:nvCxnSpPr>
        <p:spPr>
          <a:xfrm flipV="1">
            <a:off x="3534996" y="2377148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126127-0500-A14F-95E7-07E81F81270B}"/>
              </a:ext>
            </a:extLst>
          </p:cNvPr>
          <p:cNvCxnSpPr>
            <a:cxnSpLocks/>
          </p:cNvCxnSpPr>
          <p:nvPr/>
        </p:nvCxnSpPr>
        <p:spPr>
          <a:xfrm flipH="1">
            <a:off x="3935592" y="3114835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150D54-9F34-7448-9D12-92D777E5FACE}"/>
              </a:ext>
            </a:extLst>
          </p:cNvPr>
          <p:cNvSpPr txBox="1"/>
          <p:nvPr/>
        </p:nvSpPr>
        <p:spPr>
          <a:xfrm>
            <a:off x="5535797" y="3837816"/>
            <a:ext cx="78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4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19FAFB-29D5-234B-B38E-FDAB0EDD03AA}"/>
              </a:ext>
            </a:extLst>
          </p:cNvPr>
          <p:cNvSpPr txBox="1"/>
          <p:nvPr/>
        </p:nvSpPr>
        <p:spPr>
          <a:xfrm>
            <a:off x="4366671" y="3848735"/>
            <a:ext cx="7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5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AD2F4D-91AE-5040-82AB-05539CD41F3A}"/>
              </a:ext>
            </a:extLst>
          </p:cNvPr>
          <p:cNvSpPr txBox="1"/>
          <p:nvPr/>
        </p:nvSpPr>
        <p:spPr>
          <a:xfrm>
            <a:off x="3278100" y="3830559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6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2F096A-6BDA-4A47-85FD-0502A1F55C96}"/>
              </a:ext>
            </a:extLst>
          </p:cNvPr>
          <p:cNvSpPr txBox="1"/>
          <p:nvPr/>
        </p:nvSpPr>
        <p:spPr>
          <a:xfrm>
            <a:off x="5619992" y="2053885"/>
            <a:ext cx="56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4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F96909-9D7E-2C44-9D28-E0579F0C7524}"/>
              </a:ext>
            </a:extLst>
          </p:cNvPr>
          <p:cNvSpPr txBox="1"/>
          <p:nvPr/>
        </p:nvSpPr>
        <p:spPr>
          <a:xfrm>
            <a:off x="4502376" y="2044927"/>
            <a:ext cx="49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DD5451-B0DA-0941-9F5C-E59813DE9B86}"/>
              </a:ext>
            </a:extLst>
          </p:cNvPr>
          <p:cNvSpPr txBox="1"/>
          <p:nvPr/>
        </p:nvSpPr>
        <p:spPr>
          <a:xfrm>
            <a:off x="3341218" y="2053103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6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A93F14-F037-7849-BF98-351EF1D7E7D8}"/>
              </a:ext>
            </a:extLst>
          </p:cNvPr>
          <p:cNvSpPr txBox="1"/>
          <p:nvPr/>
        </p:nvSpPr>
        <p:spPr>
          <a:xfrm>
            <a:off x="3870771" y="2760656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6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F53C59-4B10-5C4D-8C1D-DCF5A33DA4CD}"/>
              </a:ext>
            </a:extLst>
          </p:cNvPr>
          <p:cNvSpPr txBox="1"/>
          <p:nvPr/>
        </p:nvSpPr>
        <p:spPr>
          <a:xfrm>
            <a:off x="4996607" y="2760656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5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E3AB0A-38F9-D149-94CF-B3397939AB26}"/>
              </a:ext>
            </a:extLst>
          </p:cNvPr>
          <p:cNvSpPr/>
          <p:nvPr/>
        </p:nvSpPr>
        <p:spPr>
          <a:xfrm>
            <a:off x="1976159" y="2613219"/>
            <a:ext cx="801189" cy="99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8A0D42-A74E-6C43-9E5C-322A1092ECFD}"/>
              </a:ext>
            </a:extLst>
          </p:cNvPr>
          <p:cNvSpPr txBox="1"/>
          <p:nvPr/>
        </p:nvSpPr>
        <p:spPr>
          <a:xfrm>
            <a:off x="1976158" y="2789707"/>
            <a:ext cx="80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Adder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A243684-82A7-5D4B-B564-E15063535B79}"/>
              </a:ext>
            </a:extLst>
          </p:cNvPr>
          <p:cNvCxnSpPr>
            <a:cxnSpLocks/>
          </p:cNvCxnSpPr>
          <p:nvPr/>
        </p:nvCxnSpPr>
        <p:spPr>
          <a:xfrm flipV="1">
            <a:off x="2577051" y="3612528"/>
            <a:ext cx="0" cy="264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127189-9C3D-8D49-9EE1-75DD56DEA5F3}"/>
              </a:ext>
            </a:extLst>
          </p:cNvPr>
          <p:cNvCxnSpPr>
            <a:cxnSpLocks/>
          </p:cNvCxnSpPr>
          <p:nvPr/>
        </p:nvCxnSpPr>
        <p:spPr>
          <a:xfrm flipV="1">
            <a:off x="2250479" y="3612529"/>
            <a:ext cx="0" cy="279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75D22E6-C2E2-F644-A2CA-6E2BB63EC0CA}"/>
              </a:ext>
            </a:extLst>
          </p:cNvPr>
          <p:cNvCxnSpPr>
            <a:cxnSpLocks/>
          </p:cNvCxnSpPr>
          <p:nvPr/>
        </p:nvCxnSpPr>
        <p:spPr>
          <a:xfrm flipV="1">
            <a:off x="2376752" y="2375185"/>
            <a:ext cx="0" cy="23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75C5FEA-9C96-954A-A42E-D626A79F0C10}"/>
              </a:ext>
            </a:extLst>
          </p:cNvPr>
          <p:cNvCxnSpPr>
            <a:cxnSpLocks/>
          </p:cNvCxnSpPr>
          <p:nvPr/>
        </p:nvCxnSpPr>
        <p:spPr>
          <a:xfrm flipH="1">
            <a:off x="2777348" y="3112872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5895FB3-99F9-D24C-83C7-C8DF110923D3}"/>
              </a:ext>
            </a:extLst>
          </p:cNvPr>
          <p:cNvSpPr txBox="1"/>
          <p:nvPr/>
        </p:nvSpPr>
        <p:spPr>
          <a:xfrm>
            <a:off x="2119856" y="3828596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7 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BAE84C-0ED9-7249-859D-AD630C2FEFB0}"/>
              </a:ext>
            </a:extLst>
          </p:cNvPr>
          <p:cNvSpPr txBox="1"/>
          <p:nvPr/>
        </p:nvSpPr>
        <p:spPr>
          <a:xfrm>
            <a:off x="2182974" y="2051140"/>
            <a:ext cx="49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83E2A5-9410-0541-B0C4-0875C0FCC96E}"/>
              </a:ext>
            </a:extLst>
          </p:cNvPr>
          <p:cNvSpPr txBox="1"/>
          <p:nvPr/>
        </p:nvSpPr>
        <p:spPr>
          <a:xfrm>
            <a:off x="2714212" y="2752543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7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AAFD61-8746-EF44-BBB5-65D791FF5482}"/>
              </a:ext>
            </a:extLst>
          </p:cNvPr>
          <p:cNvSpPr txBox="1"/>
          <p:nvPr/>
        </p:nvSpPr>
        <p:spPr>
          <a:xfrm>
            <a:off x="6133598" y="2760656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aseline="-25000" dirty="0">
                <a:solidFill>
                  <a:schemeClr val="tx1"/>
                </a:solidFill>
              </a:rPr>
              <a:t>4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69EDDEE-A07C-1444-8A2D-7FB723CFCF4D}"/>
              </a:ext>
            </a:extLst>
          </p:cNvPr>
          <p:cNvCxnSpPr>
            <a:cxnSpLocks/>
          </p:cNvCxnSpPr>
          <p:nvPr/>
        </p:nvCxnSpPr>
        <p:spPr>
          <a:xfrm flipH="1">
            <a:off x="1637436" y="3099684"/>
            <a:ext cx="3135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961386E-2802-3D4B-87D6-F8C565885CA1}"/>
              </a:ext>
            </a:extLst>
          </p:cNvPr>
          <p:cNvSpPr txBox="1"/>
          <p:nvPr/>
        </p:nvSpPr>
        <p:spPr>
          <a:xfrm>
            <a:off x="1575012" y="2736876"/>
            <a:ext cx="4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 </a:t>
            </a:r>
          </a:p>
        </p:txBody>
      </p:sp>
    </p:spTree>
    <p:extLst>
      <p:ext uri="{BB962C8B-B14F-4D97-AF65-F5344CB8AC3E}">
        <p14:creationId xmlns:p14="http://schemas.microsoft.com/office/powerpoint/2010/main" val="16268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370CF0B-F73C-044C-9BCD-0B252EAF95F1}"/>
              </a:ext>
            </a:extLst>
          </p:cNvPr>
          <p:cNvSpPr/>
          <p:nvPr/>
        </p:nvSpPr>
        <p:spPr>
          <a:xfrm>
            <a:off x="1568302" y="1871330"/>
            <a:ext cx="9372600" cy="34220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3C8465-8568-A04E-81A7-95FD7BD2F7E6}"/>
              </a:ext>
            </a:extLst>
          </p:cNvPr>
          <p:cNvSpPr/>
          <p:nvPr/>
        </p:nvSpPr>
        <p:spPr>
          <a:xfrm>
            <a:off x="2732567" y="2636874"/>
            <a:ext cx="7219507" cy="12971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Add9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8B9E6B-E1AC-844C-9E27-0AAE65C06A9D}"/>
              </a:ext>
            </a:extLst>
          </p:cNvPr>
          <p:cNvGrpSpPr/>
          <p:nvPr/>
        </p:nvGrpSpPr>
        <p:grpSpPr>
          <a:xfrm>
            <a:off x="6049121" y="1871330"/>
            <a:ext cx="659614" cy="1032052"/>
            <a:chOff x="6049121" y="1871330"/>
            <a:chExt cx="659614" cy="103205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CF44FF7-35B1-424E-8398-93B5A9FCB619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6342321" y="1871330"/>
              <a:ext cx="5316" cy="7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57CC581-D675-8F45-80CB-3E2AC3FD662D}"/>
                </a:ext>
              </a:extLst>
            </p:cNvPr>
            <p:cNvCxnSpPr/>
            <p:nvPr/>
          </p:nvCxnSpPr>
          <p:spPr>
            <a:xfrm flipV="1">
              <a:off x="6262577" y="2169042"/>
              <a:ext cx="180753" cy="116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9F0977-6AE8-0B4B-AE78-AA0A635E230F}"/>
                </a:ext>
              </a:extLst>
            </p:cNvPr>
            <p:cNvSpPr txBox="1"/>
            <p:nvPr/>
          </p:nvSpPr>
          <p:spPr>
            <a:xfrm>
              <a:off x="6432697" y="207334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1FFD5E-893D-964B-A5EE-4331AD5D62B9}"/>
                </a:ext>
              </a:extLst>
            </p:cNvPr>
            <p:cNvSpPr txBox="1"/>
            <p:nvPr/>
          </p:nvSpPr>
          <p:spPr>
            <a:xfrm>
              <a:off x="6049121" y="2595605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s[8:0]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B44FD3-B972-ED47-B195-40F595F9FC5D}"/>
              </a:ext>
            </a:extLst>
          </p:cNvPr>
          <p:cNvGrpSpPr/>
          <p:nvPr/>
        </p:nvGrpSpPr>
        <p:grpSpPr>
          <a:xfrm>
            <a:off x="7786577" y="3934047"/>
            <a:ext cx="446158" cy="765544"/>
            <a:chOff x="6262577" y="1871330"/>
            <a:chExt cx="446158" cy="7655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241DC1-2660-CD40-A3AC-4CA356CEDCEA}"/>
                </a:ext>
              </a:extLst>
            </p:cNvPr>
            <p:cNvCxnSpPr/>
            <p:nvPr/>
          </p:nvCxnSpPr>
          <p:spPr>
            <a:xfrm flipV="1">
              <a:off x="6342321" y="1871330"/>
              <a:ext cx="5316" cy="7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6C133F-A1DF-4D4F-9F81-00DF882CE76D}"/>
                </a:ext>
              </a:extLst>
            </p:cNvPr>
            <p:cNvCxnSpPr/>
            <p:nvPr/>
          </p:nvCxnSpPr>
          <p:spPr>
            <a:xfrm flipV="1">
              <a:off x="6262577" y="2169042"/>
              <a:ext cx="180753" cy="116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531C2B-B413-3449-9141-DFB99E2FDD9E}"/>
                </a:ext>
              </a:extLst>
            </p:cNvPr>
            <p:cNvSpPr txBox="1"/>
            <p:nvPr/>
          </p:nvSpPr>
          <p:spPr>
            <a:xfrm>
              <a:off x="6432697" y="207334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681C6B-CD56-CA41-96C0-53221D111DA9}"/>
              </a:ext>
            </a:extLst>
          </p:cNvPr>
          <p:cNvGrpSpPr/>
          <p:nvPr/>
        </p:nvGrpSpPr>
        <p:grpSpPr>
          <a:xfrm>
            <a:off x="4540425" y="3655427"/>
            <a:ext cx="679275" cy="1044164"/>
            <a:chOff x="6029460" y="1592710"/>
            <a:chExt cx="679275" cy="104416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BBD22A-BC88-7241-92A8-E1AFBF896368}"/>
                </a:ext>
              </a:extLst>
            </p:cNvPr>
            <p:cNvCxnSpPr/>
            <p:nvPr/>
          </p:nvCxnSpPr>
          <p:spPr>
            <a:xfrm flipV="1">
              <a:off x="6342321" y="1871330"/>
              <a:ext cx="5316" cy="7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12F346E-E361-7147-AD56-79F82DCD5868}"/>
                </a:ext>
              </a:extLst>
            </p:cNvPr>
            <p:cNvCxnSpPr/>
            <p:nvPr/>
          </p:nvCxnSpPr>
          <p:spPr>
            <a:xfrm flipV="1">
              <a:off x="6262577" y="2169042"/>
              <a:ext cx="180753" cy="116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4FC9F3-4023-DB43-9BBA-F993EB815EE7}"/>
                </a:ext>
              </a:extLst>
            </p:cNvPr>
            <p:cNvSpPr txBox="1"/>
            <p:nvPr/>
          </p:nvSpPr>
          <p:spPr>
            <a:xfrm>
              <a:off x="6432697" y="207334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692F97-40A0-2B46-85AA-0AAC81DC2489}"/>
                </a:ext>
              </a:extLst>
            </p:cNvPr>
            <p:cNvSpPr txBox="1"/>
            <p:nvPr/>
          </p:nvSpPr>
          <p:spPr>
            <a:xfrm>
              <a:off x="6029460" y="1592710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b[8:0]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E9959A0-B1AA-AB44-8EAE-7C44D9CD63CE}"/>
              </a:ext>
            </a:extLst>
          </p:cNvPr>
          <p:cNvSpPr txBox="1"/>
          <p:nvPr/>
        </p:nvSpPr>
        <p:spPr>
          <a:xfrm>
            <a:off x="9143332" y="1945758"/>
            <a:ext cx="16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arithmetic_top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5E3374-B706-8E4E-BD4B-D8D35F8B800B}"/>
              </a:ext>
            </a:extLst>
          </p:cNvPr>
          <p:cNvGrpSpPr/>
          <p:nvPr/>
        </p:nvGrpSpPr>
        <p:grpSpPr>
          <a:xfrm>
            <a:off x="5969457" y="5293360"/>
            <a:ext cx="864659" cy="1115857"/>
            <a:chOff x="5935446" y="1871330"/>
            <a:chExt cx="864659" cy="111585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47794EF-C15A-D34E-892E-16AD832A4C6A}"/>
                </a:ext>
              </a:extLst>
            </p:cNvPr>
            <p:cNvCxnSpPr/>
            <p:nvPr/>
          </p:nvCxnSpPr>
          <p:spPr>
            <a:xfrm flipV="1">
              <a:off x="6342321" y="1871330"/>
              <a:ext cx="5316" cy="7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EF8957-4A8F-B640-8DE7-E02D56C89D46}"/>
                </a:ext>
              </a:extLst>
            </p:cNvPr>
            <p:cNvCxnSpPr/>
            <p:nvPr/>
          </p:nvCxnSpPr>
          <p:spPr>
            <a:xfrm flipV="1">
              <a:off x="6262577" y="2169042"/>
              <a:ext cx="180753" cy="116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5C0C1A-3C4C-C44E-83FD-AC254C7CA1BB}"/>
                </a:ext>
              </a:extLst>
            </p:cNvPr>
            <p:cNvSpPr txBox="1"/>
            <p:nvPr/>
          </p:nvSpPr>
          <p:spPr>
            <a:xfrm>
              <a:off x="6432697" y="207334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F3032-1F5D-6B4C-A086-C25D67DBC71B}"/>
                </a:ext>
              </a:extLst>
            </p:cNvPr>
            <p:cNvSpPr txBox="1"/>
            <p:nvPr/>
          </p:nvSpPr>
          <p:spPr>
            <a:xfrm>
              <a:off x="5935446" y="2679410"/>
              <a:ext cx="813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sw[15:0]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7288524-51EA-4E49-88FC-343276A72CA6}"/>
              </a:ext>
            </a:extLst>
          </p:cNvPr>
          <p:cNvSpPr txBox="1"/>
          <p:nvPr/>
        </p:nvSpPr>
        <p:spPr>
          <a:xfrm>
            <a:off x="6931310" y="4684280"/>
            <a:ext cx="722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sw[7:0]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BBD9AF-D8C7-D746-8518-E0A402D7634A}"/>
              </a:ext>
            </a:extLst>
          </p:cNvPr>
          <p:cNvGrpSpPr/>
          <p:nvPr/>
        </p:nvGrpSpPr>
        <p:grpSpPr>
          <a:xfrm>
            <a:off x="5991880" y="766404"/>
            <a:ext cx="750526" cy="1103153"/>
            <a:chOff x="5984933" y="1533721"/>
            <a:chExt cx="750526" cy="110315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0866240-978B-FE4F-85E8-5365EA6DCBA6}"/>
                </a:ext>
              </a:extLst>
            </p:cNvPr>
            <p:cNvCxnSpPr/>
            <p:nvPr/>
          </p:nvCxnSpPr>
          <p:spPr>
            <a:xfrm flipV="1">
              <a:off x="6342321" y="1871330"/>
              <a:ext cx="5316" cy="765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A0447C3-84DD-E642-97EE-7C593D645537}"/>
                </a:ext>
              </a:extLst>
            </p:cNvPr>
            <p:cNvCxnSpPr/>
            <p:nvPr/>
          </p:nvCxnSpPr>
          <p:spPr>
            <a:xfrm flipV="1">
              <a:off x="6262577" y="2169042"/>
              <a:ext cx="180753" cy="1169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ACB288-28CC-5F48-BE56-A3B663A80657}"/>
                </a:ext>
              </a:extLst>
            </p:cNvPr>
            <p:cNvSpPr txBox="1"/>
            <p:nvPr/>
          </p:nvSpPr>
          <p:spPr>
            <a:xfrm>
              <a:off x="6432697" y="207334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2E2AB0-124C-5A44-8905-4DD272F7E525}"/>
                </a:ext>
              </a:extLst>
            </p:cNvPr>
            <p:cNvSpPr txBox="1"/>
            <p:nvPr/>
          </p:nvSpPr>
          <p:spPr>
            <a:xfrm>
              <a:off x="5984933" y="153372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led[8:0]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CA18A8-06D3-8E46-9901-B73E1DFA33F3}"/>
              </a:ext>
            </a:extLst>
          </p:cNvPr>
          <p:cNvCxnSpPr/>
          <p:nvPr/>
        </p:nvCxnSpPr>
        <p:spPr>
          <a:xfrm flipH="1">
            <a:off x="9952074" y="3285460"/>
            <a:ext cx="549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5CBCC27-17E8-B641-871B-0EFC99E03C17}"/>
              </a:ext>
            </a:extLst>
          </p:cNvPr>
          <p:cNvSpPr txBox="1"/>
          <p:nvPr/>
        </p:nvSpPr>
        <p:spPr>
          <a:xfrm>
            <a:off x="10547498" y="31047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B72397-E6BB-1742-B599-107CB7B186C5}"/>
              </a:ext>
            </a:extLst>
          </p:cNvPr>
          <p:cNvSpPr txBox="1"/>
          <p:nvPr/>
        </p:nvSpPr>
        <p:spPr>
          <a:xfrm>
            <a:off x="1829669" y="3097616"/>
            <a:ext cx="353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EC0B0CC-FE86-8543-9E6C-EFC3F86431FE}"/>
              </a:ext>
            </a:extLst>
          </p:cNvPr>
          <p:cNvCxnSpPr/>
          <p:nvPr/>
        </p:nvCxnSpPr>
        <p:spPr>
          <a:xfrm flipH="1">
            <a:off x="2183341" y="3258597"/>
            <a:ext cx="549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306CFAF-BA08-4040-944F-803E9D0BB1D8}"/>
              </a:ext>
            </a:extLst>
          </p:cNvPr>
          <p:cNvSpPr txBox="1"/>
          <p:nvPr/>
        </p:nvSpPr>
        <p:spPr>
          <a:xfrm>
            <a:off x="5334868" y="4693456"/>
            <a:ext cx="813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sw[15:8]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60D694-A964-C043-9284-3CC6621168C2}"/>
              </a:ext>
            </a:extLst>
          </p:cNvPr>
          <p:cNvCxnSpPr>
            <a:cxnSpLocks/>
          </p:cNvCxnSpPr>
          <p:nvPr/>
        </p:nvCxnSpPr>
        <p:spPr>
          <a:xfrm flipV="1">
            <a:off x="6382770" y="4713776"/>
            <a:ext cx="4194" cy="57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5F6B9C-487D-424C-8C63-6CD3E4121242}"/>
              </a:ext>
            </a:extLst>
          </p:cNvPr>
          <p:cNvCxnSpPr>
            <a:cxnSpLocks/>
          </p:cNvCxnSpPr>
          <p:nvPr/>
        </p:nvCxnSpPr>
        <p:spPr>
          <a:xfrm flipV="1">
            <a:off x="4855944" y="4693457"/>
            <a:ext cx="3021009" cy="61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BCEAA6-6E54-2647-A6B7-84D4CFE51284}"/>
              </a:ext>
            </a:extLst>
          </p:cNvPr>
          <p:cNvSpPr txBox="1"/>
          <p:nvPr/>
        </p:nvSpPr>
        <p:spPr>
          <a:xfrm>
            <a:off x="8123274" y="5656521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SIGN EXTENSION NEEDED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B44376-1174-3943-9E27-B5E02EA69D9B}"/>
              </a:ext>
            </a:extLst>
          </p:cNvPr>
          <p:cNvCxnSpPr>
            <a:stCxn id="51" idx="0"/>
          </p:cNvCxnSpPr>
          <p:nvPr/>
        </p:nvCxnSpPr>
        <p:spPr>
          <a:xfrm flipH="1" flipV="1">
            <a:off x="7786577" y="4791740"/>
            <a:ext cx="1164809" cy="86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DB6B324-2BDA-5948-A8F3-FDF0CA7252A5}"/>
              </a:ext>
            </a:extLst>
          </p:cNvPr>
          <p:cNvSpPr txBox="1"/>
          <p:nvPr/>
        </p:nvSpPr>
        <p:spPr>
          <a:xfrm>
            <a:off x="3417345" y="5563277"/>
            <a:ext cx="1656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SIGN EXTENSION NEEDED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778A32-BFC9-4146-9761-996F7DADBB29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4245457" y="4807001"/>
            <a:ext cx="897088" cy="756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0F340C8-CDA5-EB41-8086-D1752AA9AF7B}"/>
              </a:ext>
            </a:extLst>
          </p:cNvPr>
          <p:cNvSpPr txBox="1"/>
          <p:nvPr/>
        </p:nvSpPr>
        <p:spPr>
          <a:xfrm>
            <a:off x="7578038" y="3660338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a[8:0]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841DAC-EEB7-C54B-874F-956BC8AD406F}"/>
              </a:ext>
            </a:extLst>
          </p:cNvPr>
          <p:cNvSpPr txBox="1"/>
          <p:nvPr/>
        </p:nvSpPr>
        <p:spPr>
          <a:xfrm>
            <a:off x="9559355" y="31391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cin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CEDCDC-D771-4347-80FE-631016C00C44}"/>
              </a:ext>
            </a:extLst>
          </p:cNvPr>
          <p:cNvSpPr txBox="1"/>
          <p:nvPr/>
        </p:nvSpPr>
        <p:spPr>
          <a:xfrm>
            <a:off x="2740666" y="3124375"/>
            <a:ext cx="35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</a:t>
            </a:r>
          </a:p>
        </p:txBody>
      </p:sp>
    </p:spTree>
    <p:extLst>
      <p:ext uri="{BB962C8B-B14F-4D97-AF65-F5344CB8AC3E}">
        <p14:creationId xmlns:p14="http://schemas.microsoft.com/office/powerpoint/2010/main" val="113456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162</Words>
  <Application>Microsoft Macintosh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Nelson</dc:creator>
  <cp:lastModifiedBy>D. J. Lee</cp:lastModifiedBy>
  <cp:revision>13</cp:revision>
  <dcterms:created xsi:type="dcterms:W3CDTF">2020-09-25T17:27:12Z</dcterms:created>
  <dcterms:modified xsi:type="dcterms:W3CDTF">2021-09-28T15:55:35Z</dcterms:modified>
</cp:coreProperties>
</file>