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b6e7299a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5b6e7299a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sample of the segmentation model’s output (the model is Detectron2, a Convolutional Neural Network)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colored boxes are regions that the model identified as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side, you can see some of the “snippets” that the model produces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pass these snippets on to the next step of the process, transcription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b6e7299a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5b6e7299a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all the transcribed text is put into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actual output of our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many of the spelling errors are actually faithful to the source text (such as “whare”, “plesent”, “romuleus”)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Currently, an entire page can be transcribed in less than 30 seconds, with ~85%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Humans take around 11 minutes per page, and yield ~95%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Deep learning methods are 90% as accurate and more than 20 times faster than human transcribers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4544cd4e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4544cd4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indexing is an efficient way to identify and correct errors in model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stages: error identification and correction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process allows 13 mistranscribed words to be corrected every minute, based on recent tests.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much more time efficient than the current way of error correcting (requires two workers to read every word in the document)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Autoindexing Historical Letters and Diaries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Deep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288" y="1017725"/>
            <a:ext cx="295341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998" y="1434198"/>
            <a:ext cx="2896850" cy="5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2894" y="2208350"/>
            <a:ext cx="17430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944" y="2903150"/>
            <a:ext cx="21240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7144" y="3065600"/>
            <a:ext cx="25146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563" y="3975250"/>
            <a:ext cx="22288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87631" y="3989525"/>
            <a:ext cx="25336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5425" y="1093924"/>
            <a:ext cx="236110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3279163" y="2997825"/>
            <a:ext cx="573900" cy="226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567325" y="4321550"/>
            <a:ext cx="573900" cy="226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953850" y="3337962"/>
            <a:ext cx="573900" cy="226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186675" y="2554475"/>
            <a:ext cx="573900" cy="226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085725" y="2600575"/>
            <a:ext cx="573900" cy="226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379950" y="1648175"/>
            <a:ext cx="573900" cy="226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369900" y="4078275"/>
            <a:ext cx="573900" cy="226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369900" y="1332450"/>
            <a:ext cx="573900" cy="226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4"/>
          <p:cNvCxnSpPr>
            <a:stCxn id="69" idx="3"/>
          </p:cNvCxnSpPr>
          <p:nvPr/>
        </p:nvCxnSpPr>
        <p:spPr>
          <a:xfrm flipH="1">
            <a:off x="2678908" y="3191411"/>
            <a:ext cx="684300" cy="185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5" idx="2"/>
          </p:cNvCxnSpPr>
          <p:nvPr/>
        </p:nvCxnSpPr>
        <p:spPr>
          <a:xfrm flipH="1">
            <a:off x="2630100" y="4191675"/>
            <a:ext cx="739800" cy="1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6" idx="2"/>
          </p:cNvCxnSpPr>
          <p:nvPr/>
        </p:nvCxnSpPr>
        <p:spPr>
          <a:xfrm flipH="1">
            <a:off x="2825400" y="1445850"/>
            <a:ext cx="544500" cy="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2" idx="6"/>
          </p:cNvCxnSpPr>
          <p:nvPr/>
        </p:nvCxnSpPr>
        <p:spPr>
          <a:xfrm>
            <a:off x="5760575" y="2667875"/>
            <a:ext cx="7251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4" idx="6"/>
          </p:cNvCxnSpPr>
          <p:nvPr/>
        </p:nvCxnSpPr>
        <p:spPr>
          <a:xfrm flipH="1" rot="10800000">
            <a:off x="4953850" y="1744775"/>
            <a:ext cx="1027500" cy="1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1" idx="6"/>
          </p:cNvCxnSpPr>
          <p:nvPr/>
        </p:nvCxnSpPr>
        <p:spPr>
          <a:xfrm>
            <a:off x="5527750" y="3451362"/>
            <a:ext cx="478200" cy="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0" idx="6"/>
          </p:cNvCxnSpPr>
          <p:nvPr/>
        </p:nvCxnSpPr>
        <p:spPr>
          <a:xfrm flipH="1" rot="10800000">
            <a:off x="4141225" y="4418450"/>
            <a:ext cx="1856400" cy="1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3" idx="1"/>
          </p:cNvCxnSpPr>
          <p:nvPr/>
        </p:nvCxnSpPr>
        <p:spPr>
          <a:xfrm rot="10800000">
            <a:off x="3006971" y="2362889"/>
            <a:ext cx="1162800" cy="27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546" y="2194805"/>
            <a:ext cx="2896850" cy="52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Transcription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th I arose refreshed by sleep took Breakfast with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Tr Maston &amp; walked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miles through mud i water in the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mid of a driving March rains storm to sister Mary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Morgan at little garway whare I found a plesent family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of the saint. we were drenched with rain, but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we found a good fire &amp; spent the day comfortable in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the evening I had interview with Eder little 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4tt I spent the Day at sister organs reading the history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of come which was truly interesting esspecially the hiram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of the twin Brothers of Loomis &amp; Remus sons of Thes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sylvia, which she said was by Mars the God of war thes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war long into the river to be Drowned but they wer save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setled by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wolf &amp; brought up by Acca Laurentia.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After acting awhile the part of a shepherds they learned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their real birth both were eager to reign &amp; had a battle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Remus was killed romuleus being now sole comma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nder and eighteen years of age laid the foundation of a </a:t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/>
              <a:t>city that was one Day to give laws to the world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Correction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75325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268" y="1152475"/>
            <a:ext cx="3991582" cy="35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