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62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9260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387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12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16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19881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212224"/>
              </a:buClr>
              <a:defRPr>
                <a:solidFill>
                  <a:srgbClr val="212224"/>
                </a:solidFill>
              </a:defRPr>
            </a:lvl1pPr>
            <a:lvl2pPr rtl="0">
              <a:spcBef>
                <a:spcPts val="0"/>
              </a:spcBef>
              <a:buClr>
                <a:srgbClr val="212224"/>
              </a:buClr>
              <a:defRPr>
                <a:solidFill>
                  <a:srgbClr val="212224"/>
                </a:solidFill>
              </a:defRPr>
            </a:lvl2pPr>
            <a:lvl3pPr rtl="0">
              <a:spcBef>
                <a:spcPts val="0"/>
              </a:spcBef>
              <a:buClr>
                <a:srgbClr val="212224"/>
              </a:buClr>
              <a:defRPr>
                <a:solidFill>
                  <a:srgbClr val="212224"/>
                </a:solidFill>
              </a:defRPr>
            </a:lvl3pPr>
            <a:lvl4pPr rtl="0">
              <a:spcBef>
                <a:spcPts val="0"/>
              </a:spcBef>
              <a:buClr>
                <a:srgbClr val="212224"/>
              </a:buClr>
              <a:defRPr>
                <a:solidFill>
                  <a:srgbClr val="212224"/>
                </a:solidFill>
              </a:defRPr>
            </a:lvl4pPr>
            <a:lvl5pPr rtl="0">
              <a:spcBef>
                <a:spcPts val="0"/>
              </a:spcBef>
              <a:buClr>
                <a:srgbClr val="212224"/>
              </a:buClr>
              <a:defRPr>
                <a:solidFill>
                  <a:srgbClr val="212224"/>
                </a:solidFill>
              </a:defRPr>
            </a:lvl5pPr>
            <a:lvl6pPr rtl="0">
              <a:spcBef>
                <a:spcPts val="0"/>
              </a:spcBef>
              <a:buClr>
                <a:srgbClr val="212224"/>
              </a:buClr>
              <a:defRPr>
                <a:solidFill>
                  <a:srgbClr val="212224"/>
                </a:solidFill>
              </a:defRPr>
            </a:lvl6pPr>
            <a:lvl7pPr rtl="0">
              <a:spcBef>
                <a:spcPts val="0"/>
              </a:spcBef>
              <a:buClr>
                <a:srgbClr val="212224"/>
              </a:buClr>
              <a:defRPr>
                <a:solidFill>
                  <a:srgbClr val="212224"/>
                </a:solidFill>
              </a:defRPr>
            </a:lvl7pPr>
            <a:lvl8pPr rtl="0">
              <a:spcBef>
                <a:spcPts val="0"/>
              </a:spcBef>
              <a:buClr>
                <a:srgbClr val="212224"/>
              </a:buClr>
              <a:defRPr>
                <a:solidFill>
                  <a:srgbClr val="212224"/>
                </a:solidFill>
              </a:defRPr>
            </a:lvl8pPr>
            <a:lvl9pPr rtl="0">
              <a:spcBef>
                <a:spcPts val="0"/>
              </a:spcBef>
              <a:buClr>
                <a:srgbClr val="212224"/>
              </a:buClr>
              <a:defRPr>
                <a:solidFill>
                  <a:srgbClr val="212224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47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9275" y="0"/>
            <a:ext cx="1234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212224"/>
              </a:buClr>
              <a:defRPr>
                <a:solidFill>
                  <a:srgbClr val="212224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22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" name="Shape 23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" name="Shape 29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" name="Shape 30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4" name="Shape 34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4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75" y="0"/>
            <a:ext cx="822961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728475" y="2971532"/>
            <a:ext cx="2250599" cy="90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event</a:t>
            </a:r>
            <a:r>
              <a:rPr lang="en" sz="1800" dirty="0" smtClean="0">
                <a:solidFill>
                  <a:srgbClr val="FFFFFF"/>
                </a:solidFill>
              </a:rPr>
              <a:t>: Hack Night</a:t>
            </a:r>
            <a:endParaRPr lang="en" sz="1800" dirty="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0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date</a:t>
            </a:r>
            <a:r>
              <a:rPr lang="en" sz="1800" dirty="0" smtClean="0">
                <a:solidFill>
                  <a:srgbClr val="FFFFFF"/>
                </a:solidFill>
              </a:rPr>
              <a:t>: 10-22-14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6485000" y="2880100"/>
            <a:ext cx="762899" cy="419699"/>
          </a:xfrm>
          <a:prstGeom prst="rect">
            <a:avLst/>
          </a:prstGeom>
          <a:solidFill>
            <a:srgbClr val="21222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63029" y="2352782"/>
            <a:ext cx="3976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Arduino Based Motor Control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87285"/>
            <a:ext cx="7515546" cy="1737908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Control motor speed with PWM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Use “</a:t>
            </a:r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i="1" dirty="0" err="1" smtClean="0"/>
              <a:t>pin,value</a:t>
            </a:r>
            <a:r>
              <a:rPr lang="en-US" dirty="0" smtClean="0"/>
              <a:t>)”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Value (0 – 255)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What about </a:t>
            </a:r>
          </a:p>
          <a:p>
            <a:pPr lvl="8">
              <a:spcAft>
                <a:spcPts val="1200"/>
              </a:spcAft>
            </a:pPr>
            <a:r>
              <a:rPr lang="en-US" sz="2800" dirty="0" smtClean="0"/>
              <a:t>     different directions?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(Pulse Width Modulation)</a:t>
            </a:r>
            <a:endParaRPr lang="en-US" dirty="0"/>
          </a:p>
        </p:txBody>
      </p:sp>
      <p:pic>
        <p:nvPicPr>
          <p:cNvPr id="1026" name="Picture 2" descr="http://pcbheaven.com/wikipages/images/pwmmodulation_12367202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12" y="2473206"/>
            <a:ext cx="4067104" cy="25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Bi-directional </a:t>
            </a:r>
            <a:r>
              <a:rPr lang="en-US" dirty="0" smtClean="0"/>
              <a:t>Control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Two distinct current paths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Four switch states to control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Often implemented using 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 BRIDGE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78" y="2554091"/>
            <a:ext cx="2223733" cy="2174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54" y="250043"/>
            <a:ext cx="2206957" cy="21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1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Learned to set up and write simple code on Arduino Nano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Defined pins as </a:t>
            </a:r>
            <a:r>
              <a:rPr lang="en-US" i="1" dirty="0" smtClean="0"/>
              <a:t>OUTPUT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Used “digitalWrite(</a:t>
            </a:r>
            <a:r>
              <a:rPr lang="en-US" i="1" dirty="0" smtClean="0"/>
              <a:t>pin, state</a:t>
            </a:r>
            <a:r>
              <a:rPr lang="en-US" dirty="0" smtClean="0"/>
              <a:t>)”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Last Time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Learn…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Basic </a:t>
            </a:r>
            <a:r>
              <a:rPr lang="en-US" dirty="0"/>
              <a:t>m</a:t>
            </a:r>
            <a:r>
              <a:rPr lang="en-US" dirty="0" smtClean="0"/>
              <a:t>otor types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Driver and </a:t>
            </a:r>
            <a:r>
              <a:rPr lang="en-US" dirty="0"/>
              <a:t>c</a:t>
            </a:r>
            <a:r>
              <a:rPr lang="en-US" dirty="0" smtClean="0"/>
              <a:t>ontrol methods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How to protect your microcontroller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DO IT!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86500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Brushed DC Motor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Stepper Motor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Brushless DC Motor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Solenoid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RC </a:t>
            </a:r>
            <a:r>
              <a:rPr lang="en-US" dirty="0" smtClean="0"/>
              <a:t>Servo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Types (Actuators)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We’ll cover the dirty details later in this presentation</a:t>
            </a:r>
          </a:p>
          <a:p>
            <a:endParaRPr lang="en-US" sz="1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Two wires, mechanical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dirty="0" smtClean="0"/>
              <a:t>switching of brush contacts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Cheap, easy, and common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Brushed DC Motor</a:t>
            </a:r>
            <a:endParaRPr lang="en-US" dirty="0"/>
          </a:p>
        </p:txBody>
      </p:sp>
      <p:pic>
        <p:nvPicPr>
          <p:cNvPr id="3074" name="Picture 2" descr="http://www.batteryspace.com/ProductImages/motor/motor-90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48" y="2667953"/>
            <a:ext cx="32670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Discrete incremental “steps”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Many different setups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Common is 4 wire, 2 coil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Stepper Motor</a:t>
            </a:r>
            <a:endParaRPr lang="en-US" dirty="0"/>
          </a:p>
        </p:txBody>
      </p:sp>
      <p:pic>
        <p:nvPicPr>
          <p:cNvPr id="2052" name="Picture 4" descr="http://upload.wikimedia.org/wikipedia/commons/6/67/StepperMoto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45" y="1973862"/>
            <a:ext cx="3046286" cy="304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37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97" y="1578153"/>
            <a:ext cx="2457450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2321961"/>
            <a:ext cx="2543175" cy="1800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20" y="1578153"/>
            <a:ext cx="2381250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320" y="3955551"/>
            <a:ext cx="24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RC Servo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45414" y="4263328"/>
            <a:ext cx="24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Brushless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90830" y="3643589"/>
            <a:ext cx="245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Solenoid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Switch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DC Motor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20" y="1970390"/>
            <a:ext cx="6485132" cy="27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2540" y="1049032"/>
            <a:ext cx="8229600" cy="36303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First use “</a:t>
            </a:r>
            <a:r>
              <a:rPr lang="en-US" sz="2400" dirty="0" err="1" smtClean="0"/>
              <a:t>pinMode</a:t>
            </a:r>
            <a:r>
              <a:rPr lang="en-US" sz="2400" dirty="0" smtClean="0"/>
              <a:t>(</a:t>
            </a:r>
            <a:r>
              <a:rPr lang="en-US" sz="2400" i="1" dirty="0" smtClean="0"/>
              <a:t>pin</a:t>
            </a:r>
            <a:r>
              <a:rPr lang="en-US" sz="2400" dirty="0" smtClean="0"/>
              <a:t>, OUTPUT)”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 “digitalWrite(</a:t>
            </a:r>
            <a:r>
              <a:rPr lang="en-US" sz="2400" i="1" dirty="0" err="1" smtClean="0"/>
              <a:t>pin,</a:t>
            </a:r>
            <a:r>
              <a:rPr lang="en-US" sz="2400" dirty="0" err="1" smtClean="0"/>
              <a:t>HIGH</a:t>
            </a:r>
            <a:r>
              <a:rPr lang="en-US" sz="2400" dirty="0" smtClean="0"/>
              <a:t>)”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HIGH = 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LOW = OFF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What about speed?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From Arduino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66" y="2211609"/>
            <a:ext cx="4494944" cy="28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192</Words>
  <Application>Microsoft Office PowerPoint</Application>
  <PresentationFormat>On-screen Show (16:9)</PresentationFormat>
  <Paragraphs>53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wave</vt:lpstr>
      <vt:lpstr>PowerPoint Presentation</vt:lpstr>
      <vt:lpstr>Last Time</vt:lpstr>
      <vt:lpstr>Today</vt:lpstr>
      <vt:lpstr>Motor Types (Actuators)</vt:lpstr>
      <vt:lpstr>Brushed DC Motor</vt:lpstr>
      <vt:lpstr>Stepper Motor</vt:lpstr>
      <vt:lpstr>Other Motors</vt:lpstr>
      <vt:lpstr>Control of DC Motor</vt:lpstr>
      <vt:lpstr>Control From Arduino</vt:lpstr>
      <vt:lpstr>PWM (Pulse Width Modulation)</vt:lpstr>
      <vt:lpstr>H- BRIDGE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Coe</dc:creator>
  <cp:lastModifiedBy>Walter Coe</cp:lastModifiedBy>
  <cp:revision>21</cp:revision>
  <dcterms:modified xsi:type="dcterms:W3CDTF">2014-10-20T01:21:55Z</dcterms:modified>
</cp:coreProperties>
</file>