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m Ti'a" userId="86a3c4a6a048b150" providerId="LiveId" clId="{D05B31F2-0985-4E20-9471-328F5FDB56CC}"/>
    <pc:docChg chg="custSel addSld modSld">
      <pc:chgData name="Jarom Ti'a" userId="86a3c4a6a048b150" providerId="LiveId" clId="{D05B31F2-0985-4E20-9471-328F5FDB56CC}" dt="2023-10-12T23:53:30.736" v="27" actId="26606"/>
      <pc:docMkLst>
        <pc:docMk/>
      </pc:docMkLst>
      <pc:sldChg chg="addSp delSp modSp new mod setBg">
        <pc:chgData name="Jarom Ti'a" userId="86a3c4a6a048b150" providerId="LiveId" clId="{D05B31F2-0985-4E20-9471-328F5FDB56CC}" dt="2023-10-12T23:53:30.736" v="27" actId="26606"/>
        <pc:sldMkLst>
          <pc:docMk/>
          <pc:sldMk cId="3665859298" sldId="269"/>
        </pc:sldMkLst>
        <pc:spChg chg="mod">
          <ac:chgData name="Jarom Ti'a" userId="86a3c4a6a048b150" providerId="LiveId" clId="{D05B31F2-0985-4E20-9471-328F5FDB56CC}" dt="2023-10-12T23:53:30.736" v="27" actId="26606"/>
          <ac:spMkLst>
            <pc:docMk/>
            <pc:sldMk cId="3665859298" sldId="269"/>
            <ac:spMk id="2" creationId="{4BF1A1F3-A0A1-676E-791D-30563848047D}"/>
          </ac:spMkLst>
        </pc:spChg>
        <pc:spChg chg="del">
          <ac:chgData name="Jarom Ti'a" userId="86a3c4a6a048b150" providerId="LiveId" clId="{D05B31F2-0985-4E20-9471-328F5FDB56CC}" dt="2023-10-12T23:53:30.736" v="27" actId="26606"/>
          <ac:spMkLst>
            <pc:docMk/>
            <pc:sldMk cId="3665859298" sldId="269"/>
            <ac:spMk id="3" creationId="{F0B84FC6-3BA1-C4DF-36FD-BA6C851AC97C}"/>
          </ac:spMkLst>
        </pc:spChg>
        <pc:spChg chg="add">
          <ac:chgData name="Jarom Ti'a" userId="86a3c4a6a048b150" providerId="LiveId" clId="{D05B31F2-0985-4E20-9471-328F5FDB56CC}" dt="2023-10-12T23:53:30.736" v="27" actId="26606"/>
          <ac:spMkLst>
            <pc:docMk/>
            <pc:sldMk cId="3665859298" sldId="269"/>
            <ac:spMk id="8" creationId="{787F4F1C-8D3D-4EC1-B72D-A0470A5A08B8}"/>
          </ac:spMkLst>
        </pc:spChg>
        <pc:grpChg chg="add">
          <ac:chgData name="Jarom Ti'a" userId="86a3c4a6a048b150" providerId="LiveId" clId="{D05B31F2-0985-4E20-9471-328F5FDB56CC}" dt="2023-10-12T23:53:30.736" v="27" actId="26606"/>
          <ac:grpSpMkLst>
            <pc:docMk/>
            <pc:sldMk cId="3665859298" sldId="269"/>
            <ac:grpSpMk id="10" creationId="{D1E3DD61-64DB-46AD-B249-E273CD86B051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0809F-1658-4145-A283-13A2DBFB99A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7ECE47-EA23-48F1-A25F-FD1D98F14F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CIDR</a:t>
          </a:r>
          <a:r>
            <a:rPr lang="en-US"/>
            <a:t>: A method of allocating IP addresses and routing IP packets</a:t>
          </a:r>
        </a:p>
      </dgm:t>
    </dgm:pt>
    <dgm:pt modelId="{9E3144D7-65A3-432D-8C7B-917B83492D05}" type="parTrans" cxnId="{B6CFA75B-904E-406C-8D9F-2F1AB7A4EFAF}">
      <dgm:prSet/>
      <dgm:spPr/>
      <dgm:t>
        <a:bodyPr/>
        <a:lstStyle/>
        <a:p>
          <a:endParaRPr lang="en-US"/>
        </a:p>
      </dgm:t>
    </dgm:pt>
    <dgm:pt modelId="{134D4E57-5663-4C30-8EEA-D72529E1124A}" type="sibTrans" cxnId="{B6CFA75B-904E-406C-8D9F-2F1AB7A4EFAF}">
      <dgm:prSet/>
      <dgm:spPr/>
      <dgm:t>
        <a:bodyPr/>
        <a:lstStyle/>
        <a:p>
          <a:endParaRPr lang="en-US"/>
        </a:p>
      </dgm:t>
    </dgm:pt>
    <dgm:pt modelId="{578E52E2-4C3B-44C1-ADBA-FC18D4900D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/>
            <a:t>Notation</a:t>
          </a:r>
          <a:r>
            <a:rPr lang="en-US" sz="2000"/>
            <a:t>: 192.168.1.0/24</a:t>
          </a:r>
        </a:p>
      </dgm:t>
    </dgm:pt>
    <dgm:pt modelId="{31BAAB36-07F7-4538-B68D-86C337F66EB3}" type="parTrans" cxnId="{24A096B4-5290-4CFA-8FC7-9D4903A95322}">
      <dgm:prSet/>
      <dgm:spPr/>
      <dgm:t>
        <a:bodyPr/>
        <a:lstStyle/>
        <a:p>
          <a:endParaRPr lang="en-US"/>
        </a:p>
      </dgm:t>
    </dgm:pt>
    <dgm:pt modelId="{19CB54B3-A44A-4A75-B70D-0BF4D2EE14D8}" type="sibTrans" cxnId="{24A096B4-5290-4CFA-8FC7-9D4903A95322}">
      <dgm:prSet/>
      <dgm:spPr/>
      <dgm:t>
        <a:bodyPr/>
        <a:lstStyle/>
        <a:p>
          <a:endParaRPr lang="en-US"/>
        </a:p>
      </dgm:t>
    </dgm:pt>
    <dgm:pt modelId="{E4B4A0AD-C671-4BD1-B607-F2C2B850BC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Subnetting</a:t>
          </a:r>
          <a:r>
            <a:rPr lang="en-US"/>
            <a:t>: Dividing an IP Network into sub-networks to improve performance and security</a:t>
          </a:r>
        </a:p>
      </dgm:t>
    </dgm:pt>
    <dgm:pt modelId="{F95AB6E9-8350-4ECC-BE0C-BC1D5C87FAB1}" type="parTrans" cxnId="{70F987F7-EEB4-4130-A1DD-8E2C5E01C27B}">
      <dgm:prSet/>
      <dgm:spPr/>
      <dgm:t>
        <a:bodyPr/>
        <a:lstStyle/>
        <a:p>
          <a:endParaRPr lang="en-US"/>
        </a:p>
      </dgm:t>
    </dgm:pt>
    <dgm:pt modelId="{3664D8A3-3570-4895-9CFD-8B10DAAD543B}" type="sibTrans" cxnId="{70F987F7-EEB4-4130-A1DD-8E2C5E01C27B}">
      <dgm:prSet/>
      <dgm:spPr/>
      <dgm:t>
        <a:bodyPr/>
        <a:lstStyle/>
        <a:p>
          <a:endParaRPr lang="en-US"/>
        </a:p>
      </dgm:t>
    </dgm:pt>
    <dgm:pt modelId="{F7BC82D2-F80A-44B2-8E3D-B5CC91D556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Subnet Mask</a:t>
          </a:r>
          <a:r>
            <a:rPr lang="en-US"/>
            <a:t>: Determines the network and host portions of an IP address</a:t>
          </a:r>
        </a:p>
      </dgm:t>
    </dgm:pt>
    <dgm:pt modelId="{3D90DA4F-D1C5-4741-8D78-2A0E7D54471B}" type="parTrans" cxnId="{1A741FDE-8D9D-4F7E-B604-3EADF906C6EF}">
      <dgm:prSet/>
      <dgm:spPr/>
      <dgm:t>
        <a:bodyPr/>
        <a:lstStyle/>
        <a:p>
          <a:endParaRPr lang="en-US"/>
        </a:p>
      </dgm:t>
    </dgm:pt>
    <dgm:pt modelId="{CC83634D-0C37-4EAD-8CBE-515D5ED226B2}" type="sibTrans" cxnId="{1A741FDE-8D9D-4F7E-B604-3EADF906C6EF}">
      <dgm:prSet/>
      <dgm:spPr/>
      <dgm:t>
        <a:bodyPr/>
        <a:lstStyle/>
        <a:p>
          <a:endParaRPr lang="en-US"/>
        </a:p>
      </dgm:t>
    </dgm:pt>
    <dgm:pt modelId="{F4F5D989-72A5-412D-93E8-AC827EBD92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Defines the scope of the local network</a:t>
          </a:r>
        </a:p>
      </dgm:t>
    </dgm:pt>
    <dgm:pt modelId="{E17BE486-72BB-4DF6-A070-C54E2889185A}" type="parTrans" cxnId="{FF94AA0F-B290-4BD2-BED3-8AFCE9FFC28B}">
      <dgm:prSet/>
      <dgm:spPr/>
      <dgm:t>
        <a:bodyPr/>
        <a:lstStyle/>
        <a:p>
          <a:endParaRPr lang="en-US"/>
        </a:p>
      </dgm:t>
    </dgm:pt>
    <dgm:pt modelId="{3B36C2FA-094A-4748-9A23-B825CF25096B}" type="sibTrans" cxnId="{FF94AA0F-B290-4BD2-BED3-8AFCE9FFC28B}">
      <dgm:prSet/>
      <dgm:spPr/>
      <dgm:t>
        <a:bodyPr/>
        <a:lstStyle/>
        <a:p>
          <a:endParaRPr lang="en-US"/>
        </a:p>
      </dgm:t>
    </dgm:pt>
    <dgm:pt modelId="{A6A965D2-87ED-4EE1-A04E-45A5FB0F10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Example:</a:t>
          </a:r>
          <a:r>
            <a:rPr lang="en-US"/>
            <a:t> </a:t>
          </a:r>
        </a:p>
        <a:p>
          <a:pPr>
            <a:lnSpc>
              <a:spcPct val="100000"/>
            </a:lnSpc>
          </a:pPr>
          <a:r>
            <a:rPr lang="en-US"/>
            <a:t>192.168.1.10 </a:t>
          </a:r>
          <a:r>
            <a:rPr lang="en-US" b="1"/>
            <a:t>:</a:t>
          </a:r>
          <a:r>
            <a:rPr lang="en-US"/>
            <a:t> 255.255.255.0</a:t>
          </a:r>
        </a:p>
      </dgm:t>
    </dgm:pt>
    <dgm:pt modelId="{9FA93750-4522-40F2-8408-4A1D40456B6C}" type="parTrans" cxnId="{86C510B4-1580-4191-B9BE-BDFDE945154D}">
      <dgm:prSet/>
      <dgm:spPr/>
      <dgm:t>
        <a:bodyPr/>
        <a:lstStyle/>
        <a:p>
          <a:endParaRPr lang="en-US"/>
        </a:p>
      </dgm:t>
    </dgm:pt>
    <dgm:pt modelId="{F5896EC5-BAEC-44F5-9EB2-556A8E167849}" type="sibTrans" cxnId="{86C510B4-1580-4191-B9BE-BDFDE945154D}">
      <dgm:prSet/>
      <dgm:spPr/>
      <dgm:t>
        <a:bodyPr/>
        <a:lstStyle/>
        <a:p>
          <a:endParaRPr lang="en-US"/>
        </a:p>
      </dgm:t>
    </dgm:pt>
    <dgm:pt modelId="{DE946317-B2C1-4B6E-A91E-9B88890547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Any device with an IP address from `192.168.1.1` to `192.168.1.254` is in the same local network</a:t>
          </a:r>
        </a:p>
      </dgm:t>
    </dgm:pt>
    <dgm:pt modelId="{8B7A8886-AAD5-414A-8C62-D2F6D1CF07C2}" type="parTrans" cxnId="{5CC0D1CA-9A65-4752-904E-B74AD6F46A22}">
      <dgm:prSet/>
      <dgm:spPr/>
      <dgm:t>
        <a:bodyPr/>
        <a:lstStyle/>
        <a:p>
          <a:endParaRPr lang="en-US"/>
        </a:p>
      </dgm:t>
    </dgm:pt>
    <dgm:pt modelId="{EF8ED033-7890-4779-AB5E-A1F1D7452422}" type="sibTrans" cxnId="{5CC0D1CA-9A65-4752-904E-B74AD6F46A22}">
      <dgm:prSet/>
      <dgm:spPr/>
      <dgm:t>
        <a:bodyPr/>
        <a:lstStyle/>
        <a:p>
          <a:endParaRPr lang="en-US"/>
        </a:p>
      </dgm:t>
    </dgm:pt>
    <dgm:pt modelId="{2EE4CEB5-83AC-4893-A1AC-268B8E4AB9D1}" type="pres">
      <dgm:prSet presAssocID="{FD00809F-1658-4145-A283-13A2DBFB99AC}" presName="root" presStyleCnt="0">
        <dgm:presLayoutVars>
          <dgm:dir/>
          <dgm:resizeHandles val="exact"/>
        </dgm:presLayoutVars>
      </dgm:prSet>
      <dgm:spPr/>
    </dgm:pt>
    <dgm:pt modelId="{B415F1D1-8BD4-45D3-BFC0-2401478345A4}" type="pres">
      <dgm:prSet presAssocID="{187ECE47-EA23-48F1-A25F-FD1D98F14FD7}" presName="compNode" presStyleCnt="0"/>
      <dgm:spPr/>
    </dgm:pt>
    <dgm:pt modelId="{0703B0DF-1FE7-45E4-A523-0A0B0471A397}" type="pres">
      <dgm:prSet presAssocID="{187ECE47-EA23-48F1-A25F-FD1D98F14FD7}" presName="bgRect" presStyleLbl="bgShp" presStyleIdx="0" presStyleCnt="4"/>
      <dgm:spPr/>
    </dgm:pt>
    <dgm:pt modelId="{BF433AFB-7204-4596-8D7C-A7412BD4C1EF}" type="pres">
      <dgm:prSet presAssocID="{187ECE47-EA23-48F1-A25F-FD1D98F14F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2B3CA47-C40B-40E7-9370-031461402407}" type="pres">
      <dgm:prSet presAssocID="{187ECE47-EA23-48F1-A25F-FD1D98F14FD7}" presName="spaceRect" presStyleCnt="0"/>
      <dgm:spPr/>
    </dgm:pt>
    <dgm:pt modelId="{23EC25E3-DFF4-4842-91E7-2A383BE40A44}" type="pres">
      <dgm:prSet presAssocID="{187ECE47-EA23-48F1-A25F-FD1D98F14FD7}" presName="parTx" presStyleLbl="revTx" presStyleIdx="0" presStyleCnt="7">
        <dgm:presLayoutVars>
          <dgm:chMax val="0"/>
          <dgm:chPref val="0"/>
        </dgm:presLayoutVars>
      </dgm:prSet>
      <dgm:spPr/>
    </dgm:pt>
    <dgm:pt modelId="{7925CDA0-4444-475D-BFC4-1B614725AB54}" type="pres">
      <dgm:prSet presAssocID="{187ECE47-EA23-48F1-A25F-FD1D98F14FD7}" presName="desTx" presStyleLbl="revTx" presStyleIdx="1" presStyleCnt="7">
        <dgm:presLayoutVars/>
      </dgm:prSet>
      <dgm:spPr/>
    </dgm:pt>
    <dgm:pt modelId="{8B59C522-AC75-4247-9DC2-4412B89D6B77}" type="pres">
      <dgm:prSet presAssocID="{134D4E57-5663-4C30-8EEA-D72529E1124A}" presName="sibTrans" presStyleCnt="0"/>
      <dgm:spPr/>
    </dgm:pt>
    <dgm:pt modelId="{B2F333F7-2B12-4500-B0F3-A5DE52CBFEE8}" type="pres">
      <dgm:prSet presAssocID="{E4B4A0AD-C671-4BD1-B607-F2C2B850BC03}" presName="compNode" presStyleCnt="0"/>
      <dgm:spPr/>
    </dgm:pt>
    <dgm:pt modelId="{2829994D-716B-46F6-BFF6-BE2D67CCBF52}" type="pres">
      <dgm:prSet presAssocID="{E4B4A0AD-C671-4BD1-B607-F2C2B850BC03}" presName="bgRect" presStyleLbl="bgShp" presStyleIdx="1" presStyleCnt="4"/>
      <dgm:spPr/>
    </dgm:pt>
    <dgm:pt modelId="{8D8E9B89-8814-4CEE-84CD-1C242F8C92AB}" type="pres">
      <dgm:prSet presAssocID="{E4B4A0AD-C671-4BD1-B607-F2C2B850BC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6C6FEFF8-C127-4D74-B850-E774FD5682B0}" type="pres">
      <dgm:prSet presAssocID="{E4B4A0AD-C671-4BD1-B607-F2C2B850BC03}" presName="spaceRect" presStyleCnt="0"/>
      <dgm:spPr/>
    </dgm:pt>
    <dgm:pt modelId="{866AF707-B2B6-4B56-8A53-672DD95D989C}" type="pres">
      <dgm:prSet presAssocID="{E4B4A0AD-C671-4BD1-B607-F2C2B850BC03}" presName="parTx" presStyleLbl="revTx" presStyleIdx="2" presStyleCnt="7">
        <dgm:presLayoutVars>
          <dgm:chMax val="0"/>
          <dgm:chPref val="0"/>
        </dgm:presLayoutVars>
      </dgm:prSet>
      <dgm:spPr/>
    </dgm:pt>
    <dgm:pt modelId="{40C7425A-A9A5-42E4-A010-810EDA448642}" type="pres">
      <dgm:prSet presAssocID="{3664D8A3-3570-4895-9CFD-8B10DAAD543B}" presName="sibTrans" presStyleCnt="0"/>
      <dgm:spPr/>
    </dgm:pt>
    <dgm:pt modelId="{0C55C7F4-523B-49A4-900F-F747F8153317}" type="pres">
      <dgm:prSet presAssocID="{F7BC82D2-F80A-44B2-8E3D-B5CC91D5563D}" presName="compNode" presStyleCnt="0"/>
      <dgm:spPr/>
    </dgm:pt>
    <dgm:pt modelId="{149FCC07-94BF-437F-BF45-E048FE27DA9F}" type="pres">
      <dgm:prSet presAssocID="{F7BC82D2-F80A-44B2-8E3D-B5CC91D5563D}" presName="bgRect" presStyleLbl="bgShp" presStyleIdx="2" presStyleCnt="4"/>
      <dgm:spPr/>
    </dgm:pt>
    <dgm:pt modelId="{95946C8D-7080-418E-9256-484538046CF9}" type="pres">
      <dgm:prSet presAssocID="{F7BC82D2-F80A-44B2-8E3D-B5CC91D556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7855EC4-01C5-44F9-9BA1-E43B0805E8DB}" type="pres">
      <dgm:prSet presAssocID="{F7BC82D2-F80A-44B2-8E3D-B5CC91D5563D}" presName="spaceRect" presStyleCnt="0"/>
      <dgm:spPr/>
    </dgm:pt>
    <dgm:pt modelId="{6F2C07B5-938F-41CB-AFCE-E6AADF34C04D}" type="pres">
      <dgm:prSet presAssocID="{F7BC82D2-F80A-44B2-8E3D-B5CC91D5563D}" presName="parTx" presStyleLbl="revTx" presStyleIdx="3" presStyleCnt="7">
        <dgm:presLayoutVars>
          <dgm:chMax val="0"/>
          <dgm:chPref val="0"/>
        </dgm:presLayoutVars>
      </dgm:prSet>
      <dgm:spPr/>
    </dgm:pt>
    <dgm:pt modelId="{21E0DBAD-ED5D-4E31-857E-A05FDB369197}" type="pres">
      <dgm:prSet presAssocID="{F7BC82D2-F80A-44B2-8E3D-B5CC91D5563D}" presName="desTx" presStyleLbl="revTx" presStyleIdx="4" presStyleCnt="7">
        <dgm:presLayoutVars/>
      </dgm:prSet>
      <dgm:spPr/>
    </dgm:pt>
    <dgm:pt modelId="{218F9465-C77F-44BB-8490-A8FB024A56F6}" type="pres">
      <dgm:prSet presAssocID="{CC83634D-0C37-4EAD-8CBE-515D5ED226B2}" presName="sibTrans" presStyleCnt="0"/>
      <dgm:spPr/>
    </dgm:pt>
    <dgm:pt modelId="{B4068673-94B9-456F-83F5-B695CC8AD1C3}" type="pres">
      <dgm:prSet presAssocID="{A6A965D2-87ED-4EE1-A04E-45A5FB0F1008}" presName="compNode" presStyleCnt="0"/>
      <dgm:spPr/>
    </dgm:pt>
    <dgm:pt modelId="{1A3ECDC2-6AED-4155-BA14-33455E99D8E9}" type="pres">
      <dgm:prSet presAssocID="{A6A965D2-87ED-4EE1-A04E-45A5FB0F1008}" presName="bgRect" presStyleLbl="bgShp" presStyleIdx="3" presStyleCnt="4"/>
      <dgm:spPr/>
    </dgm:pt>
    <dgm:pt modelId="{E02243F4-AD84-44D6-B53A-67165EB77F41}" type="pres">
      <dgm:prSet presAssocID="{A6A965D2-87ED-4EE1-A04E-45A5FB0F10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A6F884D-3551-4014-A659-13FA48E84D83}" type="pres">
      <dgm:prSet presAssocID="{A6A965D2-87ED-4EE1-A04E-45A5FB0F1008}" presName="spaceRect" presStyleCnt="0"/>
      <dgm:spPr/>
    </dgm:pt>
    <dgm:pt modelId="{36F19EB4-E58C-40A1-A5AC-A877E84A0DA6}" type="pres">
      <dgm:prSet presAssocID="{A6A965D2-87ED-4EE1-A04E-45A5FB0F1008}" presName="parTx" presStyleLbl="revTx" presStyleIdx="5" presStyleCnt="7">
        <dgm:presLayoutVars>
          <dgm:chMax val="0"/>
          <dgm:chPref val="0"/>
        </dgm:presLayoutVars>
      </dgm:prSet>
      <dgm:spPr/>
    </dgm:pt>
    <dgm:pt modelId="{E84D28C5-CC94-45D3-BB0C-2FC8D8FB0ECA}" type="pres">
      <dgm:prSet presAssocID="{A6A965D2-87ED-4EE1-A04E-45A5FB0F1008}" presName="desTx" presStyleLbl="revTx" presStyleIdx="6" presStyleCnt="7">
        <dgm:presLayoutVars/>
      </dgm:prSet>
      <dgm:spPr/>
    </dgm:pt>
  </dgm:ptLst>
  <dgm:cxnLst>
    <dgm:cxn modelId="{FF94AA0F-B290-4BD2-BED3-8AFCE9FFC28B}" srcId="{F7BC82D2-F80A-44B2-8E3D-B5CC91D5563D}" destId="{F4F5D989-72A5-412D-93E8-AC827EBD9297}" srcOrd="0" destOrd="0" parTransId="{E17BE486-72BB-4DF6-A070-C54E2889185A}" sibTransId="{3B36C2FA-094A-4748-9A23-B825CF25096B}"/>
    <dgm:cxn modelId="{B6CFA75B-904E-406C-8D9F-2F1AB7A4EFAF}" srcId="{FD00809F-1658-4145-A283-13A2DBFB99AC}" destId="{187ECE47-EA23-48F1-A25F-FD1D98F14FD7}" srcOrd="0" destOrd="0" parTransId="{9E3144D7-65A3-432D-8C7B-917B83492D05}" sibTransId="{134D4E57-5663-4C30-8EEA-D72529E1124A}"/>
    <dgm:cxn modelId="{91461867-4EEB-4877-8F54-7975B98F4B45}" type="presOf" srcId="{578E52E2-4C3B-44C1-ADBA-FC18D4900D6D}" destId="{7925CDA0-4444-475D-BFC4-1B614725AB54}" srcOrd="0" destOrd="0" presId="urn:microsoft.com/office/officeart/2018/2/layout/IconVerticalSolidList"/>
    <dgm:cxn modelId="{D0EECE51-8B19-4CFD-AE81-AE5069F2D360}" type="presOf" srcId="{F7BC82D2-F80A-44B2-8E3D-B5CC91D5563D}" destId="{6F2C07B5-938F-41CB-AFCE-E6AADF34C04D}" srcOrd="0" destOrd="0" presId="urn:microsoft.com/office/officeart/2018/2/layout/IconVerticalSolidList"/>
    <dgm:cxn modelId="{334AB853-3DE5-469D-A3B9-2AE3D314D87B}" type="presOf" srcId="{DE946317-B2C1-4B6E-A91E-9B88890547E8}" destId="{E84D28C5-CC94-45D3-BB0C-2FC8D8FB0ECA}" srcOrd="0" destOrd="0" presId="urn:microsoft.com/office/officeart/2018/2/layout/IconVerticalSolidList"/>
    <dgm:cxn modelId="{523B21A1-B6D8-4BA7-B972-6CD769962612}" type="presOf" srcId="{E4B4A0AD-C671-4BD1-B607-F2C2B850BC03}" destId="{866AF707-B2B6-4B56-8A53-672DD95D989C}" srcOrd="0" destOrd="0" presId="urn:microsoft.com/office/officeart/2018/2/layout/IconVerticalSolidList"/>
    <dgm:cxn modelId="{86C510B4-1580-4191-B9BE-BDFDE945154D}" srcId="{FD00809F-1658-4145-A283-13A2DBFB99AC}" destId="{A6A965D2-87ED-4EE1-A04E-45A5FB0F1008}" srcOrd="3" destOrd="0" parTransId="{9FA93750-4522-40F2-8408-4A1D40456B6C}" sibTransId="{F5896EC5-BAEC-44F5-9EB2-556A8E167849}"/>
    <dgm:cxn modelId="{24A096B4-5290-4CFA-8FC7-9D4903A95322}" srcId="{187ECE47-EA23-48F1-A25F-FD1D98F14FD7}" destId="{578E52E2-4C3B-44C1-ADBA-FC18D4900D6D}" srcOrd="0" destOrd="0" parTransId="{31BAAB36-07F7-4538-B68D-86C337F66EB3}" sibTransId="{19CB54B3-A44A-4A75-B70D-0BF4D2EE14D8}"/>
    <dgm:cxn modelId="{677BE5BE-9164-4061-8532-0873A1A1A0BE}" type="presOf" srcId="{187ECE47-EA23-48F1-A25F-FD1D98F14FD7}" destId="{23EC25E3-DFF4-4842-91E7-2A383BE40A44}" srcOrd="0" destOrd="0" presId="urn:microsoft.com/office/officeart/2018/2/layout/IconVerticalSolidList"/>
    <dgm:cxn modelId="{5CC0D1CA-9A65-4752-904E-B74AD6F46A22}" srcId="{A6A965D2-87ED-4EE1-A04E-45A5FB0F1008}" destId="{DE946317-B2C1-4B6E-A91E-9B88890547E8}" srcOrd="0" destOrd="0" parTransId="{8B7A8886-AAD5-414A-8C62-D2F6D1CF07C2}" sibTransId="{EF8ED033-7890-4779-AB5E-A1F1D7452422}"/>
    <dgm:cxn modelId="{1A741FDE-8D9D-4F7E-B604-3EADF906C6EF}" srcId="{FD00809F-1658-4145-A283-13A2DBFB99AC}" destId="{F7BC82D2-F80A-44B2-8E3D-B5CC91D5563D}" srcOrd="2" destOrd="0" parTransId="{3D90DA4F-D1C5-4741-8D78-2A0E7D54471B}" sibTransId="{CC83634D-0C37-4EAD-8CBE-515D5ED226B2}"/>
    <dgm:cxn modelId="{28E233DF-0759-4A1A-AF7F-A5F078EEB125}" type="presOf" srcId="{FD00809F-1658-4145-A283-13A2DBFB99AC}" destId="{2EE4CEB5-83AC-4893-A1AC-268B8E4AB9D1}" srcOrd="0" destOrd="0" presId="urn:microsoft.com/office/officeart/2018/2/layout/IconVerticalSolidList"/>
    <dgm:cxn modelId="{E8F4F2E3-18A5-4AA7-BF57-0660F1B53664}" type="presOf" srcId="{F4F5D989-72A5-412D-93E8-AC827EBD9297}" destId="{21E0DBAD-ED5D-4E31-857E-A05FDB369197}" srcOrd="0" destOrd="0" presId="urn:microsoft.com/office/officeart/2018/2/layout/IconVerticalSolidList"/>
    <dgm:cxn modelId="{E4FCF2E9-C103-4EBE-ABCF-86D6DFD4949F}" type="presOf" srcId="{A6A965D2-87ED-4EE1-A04E-45A5FB0F1008}" destId="{36F19EB4-E58C-40A1-A5AC-A877E84A0DA6}" srcOrd="0" destOrd="0" presId="urn:microsoft.com/office/officeart/2018/2/layout/IconVerticalSolidList"/>
    <dgm:cxn modelId="{70F987F7-EEB4-4130-A1DD-8E2C5E01C27B}" srcId="{FD00809F-1658-4145-A283-13A2DBFB99AC}" destId="{E4B4A0AD-C671-4BD1-B607-F2C2B850BC03}" srcOrd="1" destOrd="0" parTransId="{F95AB6E9-8350-4ECC-BE0C-BC1D5C87FAB1}" sibTransId="{3664D8A3-3570-4895-9CFD-8B10DAAD543B}"/>
    <dgm:cxn modelId="{F647878A-0ADF-453C-93E0-2220B6DBCD79}" type="presParOf" srcId="{2EE4CEB5-83AC-4893-A1AC-268B8E4AB9D1}" destId="{B415F1D1-8BD4-45D3-BFC0-2401478345A4}" srcOrd="0" destOrd="0" presId="urn:microsoft.com/office/officeart/2018/2/layout/IconVerticalSolidList"/>
    <dgm:cxn modelId="{4B1CF94C-D4E0-4219-A566-6154F51D4753}" type="presParOf" srcId="{B415F1D1-8BD4-45D3-BFC0-2401478345A4}" destId="{0703B0DF-1FE7-45E4-A523-0A0B0471A397}" srcOrd="0" destOrd="0" presId="urn:microsoft.com/office/officeart/2018/2/layout/IconVerticalSolidList"/>
    <dgm:cxn modelId="{B0DDAA19-0D80-4A61-9360-CD86FD0AD999}" type="presParOf" srcId="{B415F1D1-8BD4-45D3-BFC0-2401478345A4}" destId="{BF433AFB-7204-4596-8D7C-A7412BD4C1EF}" srcOrd="1" destOrd="0" presId="urn:microsoft.com/office/officeart/2018/2/layout/IconVerticalSolidList"/>
    <dgm:cxn modelId="{CE8B2196-0AAD-43F7-AEC1-D42FB626F5FF}" type="presParOf" srcId="{B415F1D1-8BD4-45D3-BFC0-2401478345A4}" destId="{D2B3CA47-C40B-40E7-9370-031461402407}" srcOrd="2" destOrd="0" presId="urn:microsoft.com/office/officeart/2018/2/layout/IconVerticalSolidList"/>
    <dgm:cxn modelId="{43AEA4AB-251A-48C6-B610-0BE38ECED5D0}" type="presParOf" srcId="{B415F1D1-8BD4-45D3-BFC0-2401478345A4}" destId="{23EC25E3-DFF4-4842-91E7-2A383BE40A44}" srcOrd="3" destOrd="0" presId="urn:microsoft.com/office/officeart/2018/2/layout/IconVerticalSolidList"/>
    <dgm:cxn modelId="{8BB419C3-EF0D-42B4-B67D-69B09B073502}" type="presParOf" srcId="{B415F1D1-8BD4-45D3-BFC0-2401478345A4}" destId="{7925CDA0-4444-475D-BFC4-1B614725AB54}" srcOrd="4" destOrd="0" presId="urn:microsoft.com/office/officeart/2018/2/layout/IconVerticalSolidList"/>
    <dgm:cxn modelId="{BFFB7387-2DAA-4CEC-9828-AE12BF718EE9}" type="presParOf" srcId="{2EE4CEB5-83AC-4893-A1AC-268B8E4AB9D1}" destId="{8B59C522-AC75-4247-9DC2-4412B89D6B77}" srcOrd="1" destOrd="0" presId="urn:microsoft.com/office/officeart/2018/2/layout/IconVerticalSolidList"/>
    <dgm:cxn modelId="{09790AD2-7811-48E4-91F1-1F345951F1B0}" type="presParOf" srcId="{2EE4CEB5-83AC-4893-A1AC-268B8E4AB9D1}" destId="{B2F333F7-2B12-4500-B0F3-A5DE52CBFEE8}" srcOrd="2" destOrd="0" presId="urn:microsoft.com/office/officeart/2018/2/layout/IconVerticalSolidList"/>
    <dgm:cxn modelId="{C57B519D-5BBA-49D5-B536-FB9F4C6D316A}" type="presParOf" srcId="{B2F333F7-2B12-4500-B0F3-A5DE52CBFEE8}" destId="{2829994D-716B-46F6-BFF6-BE2D67CCBF52}" srcOrd="0" destOrd="0" presId="urn:microsoft.com/office/officeart/2018/2/layout/IconVerticalSolidList"/>
    <dgm:cxn modelId="{5D5E7E78-8CBE-495D-A50F-CB0109A0C1C5}" type="presParOf" srcId="{B2F333F7-2B12-4500-B0F3-A5DE52CBFEE8}" destId="{8D8E9B89-8814-4CEE-84CD-1C242F8C92AB}" srcOrd="1" destOrd="0" presId="urn:microsoft.com/office/officeart/2018/2/layout/IconVerticalSolidList"/>
    <dgm:cxn modelId="{D0037B16-4AED-4020-830C-825C30F59176}" type="presParOf" srcId="{B2F333F7-2B12-4500-B0F3-A5DE52CBFEE8}" destId="{6C6FEFF8-C127-4D74-B850-E774FD5682B0}" srcOrd="2" destOrd="0" presId="urn:microsoft.com/office/officeart/2018/2/layout/IconVerticalSolidList"/>
    <dgm:cxn modelId="{A0B23238-350A-4396-BE0C-29D2EB3F6C68}" type="presParOf" srcId="{B2F333F7-2B12-4500-B0F3-A5DE52CBFEE8}" destId="{866AF707-B2B6-4B56-8A53-672DD95D989C}" srcOrd="3" destOrd="0" presId="urn:microsoft.com/office/officeart/2018/2/layout/IconVerticalSolidList"/>
    <dgm:cxn modelId="{49C7A0CF-4860-47BB-8B4E-8C6CF06F69EB}" type="presParOf" srcId="{2EE4CEB5-83AC-4893-A1AC-268B8E4AB9D1}" destId="{40C7425A-A9A5-42E4-A010-810EDA448642}" srcOrd="3" destOrd="0" presId="urn:microsoft.com/office/officeart/2018/2/layout/IconVerticalSolidList"/>
    <dgm:cxn modelId="{6A7BF2D5-E4AF-4989-8A5F-53BC6E781B7A}" type="presParOf" srcId="{2EE4CEB5-83AC-4893-A1AC-268B8E4AB9D1}" destId="{0C55C7F4-523B-49A4-900F-F747F8153317}" srcOrd="4" destOrd="0" presId="urn:microsoft.com/office/officeart/2018/2/layout/IconVerticalSolidList"/>
    <dgm:cxn modelId="{4523DF08-3014-4E91-AC17-B217CCE10205}" type="presParOf" srcId="{0C55C7F4-523B-49A4-900F-F747F8153317}" destId="{149FCC07-94BF-437F-BF45-E048FE27DA9F}" srcOrd="0" destOrd="0" presId="urn:microsoft.com/office/officeart/2018/2/layout/IconVerticalSolidList"/>
    <dgm:cxn modelId="{0C90C690-D62D-49A6-A76E-6943C34A0185}" type="presParOf" srcId="{0C55C7F4-523B-49A4-900F-F747F8153317}" destId="{95946C8D-7080-418E-9256-484538046CF9}" srcOrd="1" destOrd="0" presId="urn:microsoft.com/office/officeart/2018/2/layout/IconVerticalSolidList"/>
    <dgm:cxn modelId="{91FE0262-50B5-4198-AC55-45F634B44B0B}" type="presParOf" srcId="{0C55C7F4-523B-49A4-900F-F747F8153317}" destId="{D7855EC4-01C5-44F9-9BA1-E43B0805E8DB}" srcOrd="2" destOrd="0" presId="urn:microsoft.com/office/officeart/2018/2/layout/IconVerticalSolidList"/>
    <dgm:cxn modelId="{4CCFBA09-81CB-42B9-97D3-9F55B3C1D1BB}" type="presParOf" srcId="{0C55C7F4-523B-49A4-900F-F747F8153317}" destId="{6F2C07B5-938F-41CB-AFCE-E6AADF34C04D}" srcOrd="3" destOrd="0" presId="urn:microsoft.com/office/officeart/2018/2/layout/IconVerticalSolidList"/>
    <dgm:cxn modelId="{94038746-7CA9-4AEA-9EE0-9CBDBBEEC6BF}" type="presParOf" srcId="{0C55C7F4-523B-49A4-900F-F747F8153317}" destId="{21E0DBAD-ED5D-4E31-857E-A05FDB369197}" srcOrd="4" destOrd="0" presId="urn:microsoft.com/office/officeart/2018/2/layout/IconVerticalSolidList"/>
    <dgm:cxn modelId="{2C06BE10-D6B6-468F-8EEA-A749CB701D9C}" type="presParOf" srcId="{2EE4CEB5-83AC-4893-A1AC-268B8E4AB9D1}" destId="{218F9465-C77F-44BB-8490-A8FB024A56F6}" srcOrd="5" destOrd="0" presId="urn:microsoft.com/office/officeart/2018/2/layout/IconVerticalSolidList"/>
    <dgm:cxn modelId="{AD637AED-12D2-458F-99A1-D1CCB190B2CA}" type="presParOf" srcId="{2EE4CEB5-83AC-4893-A1AC-268B8E4AB9D1}" destId="{B4068673-94B9-456F-83F5-B695CC8AD1C3}" srcOrd="6" destOrd="0" presId="urn:microsoft.com/office/officeart/2018/2/layout/IconVerticalSolidList"/>
    <dgm:cxn modelId="{835925FE-9130-49E1-ACD4-8593A75868C5}" type="presParOf" srcId="{B4068673-94B9-456F-83F5-B695CC8AD1C3}" destId="{1A3ECDC2-6AED-4155-BA14-33455E99D8E9}" srcOrd="0" destOrd="0" presId="urn:microsoft.com/office/officeart/2018/2/layout/IconVerticalSolidList"/>
    <dgm:cxn modelId="{A6D2EF54-B630-4AA8-8D13-41688CEB39FB}" type="presParOf" srcId="{B4068673-94B9-456F-83F5-B695CC8AD1C3}" destId="{E02243F4-AD84-44D6-B53A-67165EB77F41}" srcOrd="1" destOrd="0" presId="urn:microsoft.com/office/officeart/2018/2/layout/IconVerticalSolidList"/>
    <dgm:cxn modelId="{017B9421-DB9E-40A1-BB8B-54D45D4D96B6}" type="presParOf" srcId="{B4068673-94B9-456F-83F5-B695CC8AD1C3}" destId="{9A6F884D-3551-4014-A659-13FA48E84D83}" srcOrd="2" destOrd="0" presId="urn:microsoft.com/office/officeart/2018/2/layout/IconVerticalSolidList"/>
    <dgm:cxn modelId="{81C18FEF-1504-4630-BCD2-8282610B82F8}" type="presParOf" srcId="{B4068673-94B9-456F-83F5-B695CC8AD1C3}" destId="{36F19EB4-E58C-40A1-A5AC-A877E84A0DA6}" srcOrd="3" destOrd="0" presId="urn:microsoft.com/office/officeart/2018/2/layout/IconVerticalSolidList"/>
    <dgm:cxn modelId="{89926C78-170A-4D12-A601-31670807C415}" type="presParOf" srcId="{B4068673-94B9-456F-83F5-B695CC8AD1C3}" destId="{E84D28C5-CC94-45D3-BB0C-2FC8D8FB0EC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18367-A88E-4732-8BC3-4D0BAD4DEA5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F8B850C-2D92-4D9F-9966-04416ACCC632}">
      <dgm:prSet/>
      <dgm:spPr/>
      <dgm:t>
        <a:bodyPr/>
        <a:lstStyle/>
        <a:p>
          <a:pPr>
            <a:defRPr b="1"/>
          </a:pPr>
          <a:r>
            <a:rPr lang="en-US"/>
            <a:t>IP (Internet Protocol)</a:t>
          </a:r>
        </a:p>
      </dgm:t>
    </dgm:pt>
    <dgm:pt modelId="{788F60A0-5E62-4F24-A849-8E54F4DCEF6B}" type="parTrans" cxnId="{4A8054F2-FD42-4EF6-A7B4-350775ED50CA}">
      <dgm:prSet/>
      <dgm:spPr/>
      <dgm:t>
        <a:bodyPr/>
        <a:lstStyle/>
        <a:p>
          <a:endParaRPr lang="en-US"/>
        </a:p>
      </dgm:t>
    </dgm:pt>
    <dgm:pt modelId="{05F82A37-5750-47FE-B21B-93AA8F6050AD}" type="sibTrans" cxnId="{4A8054F2-FD42-4EF6-A7B4-350775ED50CA}">
      <dgm:prSet/>
      <dgm:spPr/>
      <dgm:t>
        <a:bodyPr/>
        <a:lstStyle/>
        <a:p>
          <a:endParaRPr lang="en-US"/>
        </a:p>
      </dgm:t>
    </dgm:pt>
    <dgm:pt modelId="{D2FF68C4-B38B-4486-A94F-B25CA84ED588}">
      <dgm:prSet custT="1"/>
      <dgm:spPr/>
      <dgm:t>
        <a:bodyPr/>
        <a:lstStyle/>
        <a:p>
          <a:r>
            <a:rPr lang="en-US" sz="1400" dirty="0"/>
            <a:t>Foundation of the internet</a:t>
          </a:r>
        </a:p>
      </dgm:t>
    </dgm:pt>
    <dgm:pt modelId="{B4C5990C-BA49-44EE-9F8C-FD6D77CD8538}" type="parTrans" cxnId="{57191CAD-5DEE-4924-86DB-004EBF576782}">
      <dgm:prSet/>
      <dgm:spPr/>
      <dgm:t>
        <a:bodyPr/>
        <a:lstStyle/>
        <a:p>
          <a:endParaRPr lang="en-US"/>
        </a:p>
      </dgm:t>
    </dgm:pt>
    <dgm:pt modelId="{7A71CD8C-E6AD-4593-8DA0-E5C49DE4460C}" type="sibTrans" cxnId="{57191CAD-5DEE-4924-86DB-004EBF576782}">
      <dgm:prSet/>
      <dgm:spPr/>
      <dgm:t>
        <a:bodyPr/>
        <a:lstStyle/>
        <a:p>
          <a:endParaRPr lang="en-US"/>
        </a:p>
      </dgm:t>
    </dgm:pt>
    <dgm:pt modelId="{49C8745E-F710-4E2F-A52D-8F6258FF3E51}">
      <dgm:prSet custT="1"/>
      <dgm:spPr/>
      <dgm:t>
        <a:bodyPr/>
        <a:lstStyle/>
        <a:p>
          <a:r>
            <a:rPr lang="en-US" sz="1400" dirty="0"/>
            <a:t>Uses IP addresses (IPV4/IPV6) to route data packets</a:t>
          </a:r>
        </a:p>
      </dgm:t>
    </dgm:pt>
    <dgm:pt modelId="{3F91430B-FB69-43A8-B826-BAB526F6F54C}" type="parTrans" cxnId="{DE3B18AE-5C8F-42AE-81F2-46EC0804714B}">
      <dgm:prSet/>
      <dgm:spPr/>
      <dgm:t>
        <a:bodyPr/>
        <a:lstStyle/>
        <a:p>
          <a:endParaRPr lang="en-US"/>
        </a:p>
      </dgm:t>
    </dgm:pt>
    <dgm:pt modelId="{BE4D5648-E4EA-4AAB-AFBE-0242D11BC645}" type="sibTrans" cxnId="{DE3B18AE-5C8F-42AE-81F2-46EC0804714B}">
      <dgm:prSet/>
      <dgm:spPr/>
      <dgm:t>
        <a:bodyPr/>
        <a:lstStyle/>
        <a:p>
          <a:endParaRPr lang="en-US"/>
        </a:p>
      </dgm:t>
    </dgm:pt>
    <dgm:pt modelId="{F23D9C2D-0C48-4D91-BC80-8DFE47036D38}">
      <dgm:prSet/>
      <dgm:spPr/>
      <dgm:t>
        <a:bodyPr/>
        <a:lstStyle/>
        <a:p>
          <a:pPr>
            <a:defRPr b="1"/>
          </a:pPr>
          <a:r>
            <a:rPr lang="en-US"/>
            <a:t>ICMP (Internet Control Message Protocol)</a:t>
          </a:r>
        </a:p>
      </dgm:t>
    </dgm:pt>
    <dgm:pt modelId="{C2C4CC87-9A3D-4692-A8CB-9DEBD97DA707}" type="parTrans" cxnId="{5E4FAEEE-F54A-49CE-9F13-4C3002206224}">
      <dgm:prSet/>
      <dgm:spPr/>
      <dgm:t>
        <a:bodyPr/>
        <a:lstStyle/>
        <a:p>
          <a:endParaRPr lang="en-US"/>
        </a:p>
      </dgm:t>
    </dgm:pt>
    <dgm:pt modelId="{444719EE-1BCA-4C6D-A54F-DD2C2BED8BE1}" type="sibTrans" cxnId="{5E4FAEEE-F54A-49CE-9F13-4C3002206224}">
      <dgm:prSet/>
      <dgm:spPr/>
      <dgm:t>
        <a:bodyPr/>
        <a:lstStyle/>
        <a:p>
          <a:endParaRPr lang="en-US"/>
        </a:p>
      </dgm:t>
    </dgm:pt>
    <dgm:pt modelId="{7E6A15D2-1A66-4495-A474-29B7EB172C41}">
      <dgm:prSet custT="1"/>
      <dgm:spPr/>
      <dgm:t>
        <a:bodyPr/>
        <a:lstStyle/>
        <a:p>
          <a:r>
            <a:rPr lang="en-US" sz="1400" dirty="0"/>
            <a:t>Provides feedback on network issues</a:t>
          </a:r>
        </a:p>
      </dgm:t>
    </dgm:pt>
    <dgm:pt modelId="{C4FD4356-0B9C-4EE3-971F-C262F22B9C84}" type="parTrans" cxnId="{52920004-894D-460B-B605-8A774D3837F4}">
      <dgm:prSet/>
      <dgm:spPr/>
      <dgm:t>
        <a:bodyPr/>
        <a:lstStyle/>
        <a:p>
          <a:endParaRPr lang="en-US"/>
        </a:p>
      </dgm:t>
    </dgm:pt>
    <dgm:pt modelId="{6AB846BE-75AC-4903-9A9B-FB28A0C8C525}" type="sibTrans" cxnId="{52920004-894D-460B-B605-8A774D3837F4}">
      <dgm:prSet/>
      <dgm:spPr/>
      <dgm:t>
        <a:bodyPr/>
        <a:lstStyle/>
        <a:p>
          <a:endParaRPr lang="en-US"/>
        </a:p>
      </dgm:t>
    </dgm:pt>
    <dgm:pt modelId="{4190C720-22B5-4843-8091-7C9FCCE65924}">
      <dgm:prSet custT="1"/>
      <dgm:spPr/>
      <dgm:t>
        <a:bodyPr/>
        <a:lstStyle/>
        <a:p>
          <a:r>
            <a:rPr lang="en-US" sz="1400" dirty="0"/>
            <a:t>Examples: `ping` and `traceroute`</a:t>
          </a:r>
        </a:p>
      </dgm:t>
    </dgm:pt>
    <dgm:pt modelId="{339C80EA-ED71-4999-BE1D-8873F4419604}" type="parTrans" cxnId="{D867D7FA-E265-4722-82FB-9119D98BA176}">
      <dgm:prSet/>
      <dgm:spPr/>
      <dgm:t>
        <a:bodyPr/>
        <a:lstStyle/>
        <a:p>
          <a:endParaRPr lang="en-US"/>
        </a:p>
      </dgm:t>
    </dgm:pt>
    <dgm:pt modelId="{F0B1FA4E-528F-4526-BE63-0A4FE5BCD95F}" type="sibTrans" cxnId="{D867D7FA-E265-4722-82FB-9119D98BA176}">
      <dgm:prSet/>
      <dgm:spPr/>
      <dgm:t>
        <a:bodyPr/>
        <a:lstStyle/>
        <a:p>
          <a:endParaRPr lang="en-US"/>
        </a:p>
      </dgm:t>
    </dgm:pt>
    <dgm:pt modelId="{1AB4DE6D-5D41-4604-A749-84B1A8DB0547}">
      <dgm:prSet/>
      <dgm:spPr/>
      <dgm:t>
        <a:bodyPr/>
        <a:lstStyle/>
        <a:p>
          <a:pPr>
            <a:defRPr b="1"/>
          </a:pPr>
          <a:r>
            <a:rPr lang="en-US"/>
            <a:t>OSPF (Open Shortest Path First)</a:t>
          </a:r>
        </a:p>
      </dgm:t>
    </dgm:pt>
    <dgm:pt modelId="{64A81B3D-3FD9-425D-8F65-6A487E24B34F}" type="parTrans" cxnId="{B5BA79D4-492D-4BAE-803F-34680CCFC4EC}">
      <dgm:prSet/>
      <dgm:spPr/>
      <dgm:t>
        <a:bodyPr/>
        <a:lstStyle/>
        <a:p>
          <a:endParaRPr lang="en-US"/>
        </a:p>
      </dgm:t>
    </dgm:pt>
    <dgm:pt modelId="{C416DF0B-8784-4762-8309-FE0FFF1563D9}" type="sibTrans" cxnId="{B5BA79D4-492D-4BAE-803F-34680CCFC4EC}">
      <dgm:prSet/>
      <dgm:spPr/>
      <dgm:t>
        <a:bodyPr/>
        <a:lstStyle/>
        <a:p>
          <a:endParaRPr lang="en-US"/>
        </a:p>
      </dgm:t>
    </dgm:pt>
    <dgm:pt modelId="{006C28F6-407E-477E-9545-A0394D93A849}">
      <dgm:prSet custT="1"/>
      <dgm:spPr/>
      <dgm:t>
        <a:bodyPr/>
        <a:lstStyle/>
        <a:p>
          <a:r>
            <a:rPr lang="en-US" sz="1400" dirty="0"/>
            <a:t>Popular link-state protocol</a:t>
          </a:r>
        </a:p>
      </dgm:t>
    </dgm:pt>
    <dgm:pt modelId="{FD6DDA52-2AD2-402E-8660-79C71EB71FB4}" type="parTrans" cxnId="{F62EDECD-B47A-4936-B784-9FAD92E2DE4C}">
      <dgm:prSet/>
      <dgm:spPr/>
      <dgm:t>
        <a:bodyPr/>
        <a:lstStyle/>
        <a:p>
          <a:endParaRPr lang="en-US"/>
        </a:p>
      </dgm:t>
    </dgm:pt>
    <dgm:pt modelId="{720A7BF9-BD8D-4675-9042-0BDCEA3B1A2B}" type="sibTrans" cxnId="{F62EDECD-B47A-4936-B784-9FAD92E2DE4C}">
      <dgm:prSet/>
      <dgm:spPr/>
      <dgm:t>
        <a:bodyPr/>
        <a:lstStyle/>
        <a:p>
          <a:endParaRPr lang="en-US"/>
        </a:p>
      </dgm:t>
    </dgm:pt>
    <dgm:pt modelId="{53DF1336-E170-4989-9900-351E5AEE01D9}">
      <dgm:prSet custT="1"/>
      <dgm:spPr/>
      <dgm:t>
        <a:bodyPr/>
        <a:lstStyle/>
        <a:p>
          <a:r>
            <a:rPr lang="en-US" sz="1400" dirty="0"/>
            <a:t>Quickly adapts to network changes, scales to large networks</a:t>
          </a:r>
        </a:p>
      </dgm:t>
    </dgm:pt>
    <dgm:pt modelId="{7E093611-9DCD-4685-8788-5F228975EA3E}" type="parTrans" cxnId="{EDF2A57C-707A-464A-BF24-69E970214637}">
      <dgm:prSet/>
      <dgm:spPr/>
      <dgm:t>
        <a:bodyPr/>
        <a:lstStyle/>
        <a:p>
          <a:endParaRPr lang="en-US"/>
        </a:p>
      </dgm:t>
    </dgm:pt>
    <dgm:pt modelId="{E5541E54-142D-4596-9D06-83495235FD00}" type="sibTrans" cxnId="{EDF2A57C-707A-464A-BF24-69E970214637}">
      <dgm:prSet/>
      <dgm:spPr/>
      <dgm:t>
        <a:bodyPr/>
        <a:lstStyle/>
        <a:p>
          <a:endParaRPr lang="en-US"/>
        </a:p>
      </dgm:t>
    </dgm:pt>
    <dgm:pt modelId="{EEA5BA1B-FA64-48CE-9F16-54C80EFB2891}" type="pres">
      <dgm:prSet presAssocID="{66C18367-A88E-4732-8BC3-4D0BAD4DEA54}" presName="root" presStyleCnt="0">
        <dgm:presLayoutVars>
          <dgm:dir/>
          <dgm:resizeHandles val="exact"/>
        </dgm:presLayoutVars>
      </dgm:prSet>
      <dgm:spPr/>
    </dgm:pt>
    <dgm:pt modelId="{AB7434CE-6315-4032-896E-D9159416E79A}" type="pres">
      <dgm:prSet presAssocID="{BF8B850C-2D92-4D9F-9966-04416ACCC632}" presName="compNode" presStyleCnt="0"/>
      <dgm:spPr/>
    </dgm:pt>
    <dgm:pt modelId="{04FB31C7-EC80-40A0-96E7-93A39154B437}" type="pres">
      <dgm:prSet presAssocID="{BF8B850C-2D92-4D9F-9966-04416ACCC6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1BEBF3C-C136-4DAD-ACC8-6B98D652F9E3}" type="pres">
      <dgm:prSet presAssocID="{BF8B850C-2D92-4D9F-9966-04416ACCC632}" presName="iconSpace" presStyleCnt="0"/>
      <dgm:spPr/>
    </dgm:pt>
    <dgm:pt modelId="{42B02375-1A61-4323-AE3D-26104796F263}" type="pres">
      <dgm:prSet presAssocID="{BF8B850C-2D92-4D9F-9966-04416ACCC632}" presName="parTx" presStyleLbl="revTx" presStyleIdx="0" presStyleCnt="6">
        <dgm:presLayoutVars>
          <dgm:chMax val="0"/>
          <dgm:chPref val="0"/>
        </dgm:presLayoutVars>
      </dgm:prSet>
      <dgm:spPr/>
    </dgm:pt>
    <dgm:pt modelId="{1B363BAE-140F-4688-A7F8-A6C70069CF24}" type="pres">
      <dgm:prSet presAssocID="{BF8B850C-2D92-4D9F-9966-04416ACCC632}" presName="txSpace" presStyleCnt="0"/>
      <dgm:spPr/>
    </dgm:pt>
    <dgm:pt modelId="{4BB42DD2-A869-47E9-872D-9E65FF0BFFE4}" type="pres">
      <dgm:prSet presAssocID="{BF8B850C-2D92-4D9F-9966-04416ACCC632}" presName="desTx" presStyleLbl="revTx" presStyleIdx="1" presStyleCnt="6">
        <dgm:presLayoutVars/>
      </dgm:prSet>
      <dgm:spPr/>
    </dgm:pt>
    <dgm:pt modelId="{5D865CA9-FBA1-495D-88F7-050A6C725675}" type="pres">
      <dgm:prSet presAssocID="{05F82A37-5750-47FE-B21B-93AA8F6050AD}" presName="sibTrans" presStyleCnt="0"/>
      <dgm:spPr/>
    </dgm:pt>
    <dgm:pt modelId="{9E64D067-87BB-413B-9CFD-83DA7D616FAF}" type="pres">
      <dgm:prSet presAssocID="{F23D9C2D-0C48-4D91-BC80-8DFE47036D38}" presName="compNode" presStyleCnt="0"/>
      <dgm:spPr/>
    </dgm:pt>
    <dgm:pt modelId="{F63BFE1B-1308-4CD8-94ED-DB88C0CE6730}" type="pres">
      <dgm:prSet presAssocID="{F23D9C2D-0C48-4D91-BC80-8DFE47036D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tennis"/>
        </a:ext>
      </dgm:extLst>
    </dgm:pt>
    <dgm:pt modelId="{2E721A46-5F25-4957-8747-D6C475D64571}" type="pres">
      <dgm:prSet presAssocID="{F23D9C2D-0C48-4D91-BC80-8DFE47036D38}" presName="iconSpace" presStyleCnt="0"/>
      <dgm:spPr/>
    </dgm:pt>
    <dgm:pt modelId="{6CDF4145-14DF-40E5-810F-79420BDD5710}" type="pres">
      <dgm:prSet presAssocID="{F23D9C2D-0C48-4D91-BC80-8DFE47036D38}" presName="parTx" presStyleLbl="revTx" presStyleIdx="2" presStyleCnt="6">
        <dgm:presLayoutVars>
          <dgm:chMax val="0"/>
          <dgm:chPref val="0"/>
        </dgm:presLayoutVars>
      </dgm:prSet>
      <dgm:spPr/>
    </dgm:pt>
    <dgm:pt modelId="{77FC1A3A-EB49-4CEA-9EC9-C41C06F54A8A}" type="pres">
      <dgm:prSet presAssocID="{F23D9C2D-0C48-4D91-BC80-8DFE47036D38}" presName="txSpace" presStyleCnt="0"/>
      <dgm:spPr/>
    </dgm:pt>
    <dgm:pt modelId="{733E7F86-6C4E-4154-AC8A-9D8CDF1A3258}" type="pres">
      <dgm:prSet presAssocID="{F23D9C2D-0C48-4D91-BC80-8DFE47036D38}" presName="desTx" presStyleLbl="revTx" presStyleIdx="3" presStyleCnt="6">
        <dgm:presLayoutVars/>
      </dgm:prSet>
      <dgm:spPr/>
    </dgm:pt>
    <dgm:pt modelId="{1F36B229-BDBA-4C08-8173-BB219B54F971}" type="pres">
      <dgm:prSet presAssocID="{444719EE-1BCA-4C6D-A54F-DD2C2BED8BE1}" presName="sibTrans" presStyleCnt="0"/>
      <dgm:spPr/>
    </dgm:pt>
    <dgm:pt modelId="{31249E68-C329-45FA-9EDB-17F4E1832093}" type="pres">
      <dgm:prSet presAssocID="{1AB4DE6D-5D41-4604-A749-84B1A8DB0547}" presName="compNode" presStyleCnt="0"/>
      <dgm:spPr/>
    </dgm:pt>
    <dgm:pt modelId="{C8D47DE7-91E0-4597-8EF2-AD805C1B905E}" type="pres">
      <dgm:prSet presAssocID="{1AB4DE6D-5D41-4604-A749-84B1A8DB05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3B76AFB-0CD9-47DF-9ED9-3E5C7E313C7B}" type="pres">
      <dgm:prSet presAssocID="{1AB4DE6D-5D41-4604-A749-84B1A8DB0547}" presName="iconSpace" presStyleCnt="0"/>
      <dgm:spPr/>
    </dgm:pt>
    <dgm:pt modelId="{32737443-6BE2-4788-B3CC-0CA6EA53096C}" type="pres">
      <dgm:prSet presAssocID="{1AB4DE6D-5D41-4604-A749-84B1A8DB0547}" presName="parTx" presStyleLbl="revTx" presStyleIdx="4" presStyleCnt="6">
        <dgm:presLayoutVars>
          <dgm:chMax val="0"/>
          <dgm:chPref val="0"/>
        </dgm:presLayoutVars>
      </dgm:prSet>
      <dgm:spPr/>
    </dgm:pt>
    <dgm:pt modelId="{B111E8E4-81D0-4620-B739-727991D33F54}" type="pres">
      <dgm:prSet presAssocID="{1AB4DE6D-5D41-4604-A749-84B1A8DB0547}" presName="txSpace" presStyleCnt="0"/>
      <dgm:spPr/>
    </dgm:pt>
    <dgm:pt modelId="{96270BC3-7CCB-4EB5-AED0-2430B24698C3}" type="pres">
      <dgm:prSet presAssocID="{1AB4DE6D-5D41-4604-A749-84B1A8DB0547}" presName="desTx" presStyleLbl="revTx" presStyleIdx="5" presStyleCnt="6">
        <dgm:presLayoutVars/>
      </dgm:prSet>
      <dgm:spPr/>
    </dgm:pt>
  </dgm:ptLst>
  <dgm:cxnLst>
    <dgm:cxn modelId="{C94FB203-1BFD-48DC-84B0-8F733F7D1D7E}" type="presOf" srcId="{4190C720-22B5-4843-8091-7C9FCCE65924}" destId="{733E7F86-6C4E-4154-AC8A-9D8CDF1A3258}" srcOrd="0" destOrd="1" presId="urn:microsoft.com/office/officeart/2018/2/layout/IconLabelDescriptionList"/>
    <dgm:cxn modelId="{52920004-894D-460B-B605-8A774D3837F4}" srcId="{F23D9C2D-0C48-4D91-BC80-8DFE47036D38}" destId="{7E6A15D2-1A66-4495-A474-29B7EB172C41}" srcOrd="0" destOrd="0" parTransId="{C4FD4356-0B9C-4EE3-971F-C262F22B9C84}" sibTransId="{6AB846BE-75AC-4903-9A9B-FB28A0C8C525}"/>
    <dgm:cxn modelId="{C27A7837-2EFB-4CDA-8F2F-1511D7F3DA29}" type="presOf" srcId="{7E6A15D2-1A66-4495-A474-29B7EB172C41}" destId="{733E7F86-6C4E-4154-AC8A-9D8CDF1A3258}" srcOrd="0" destOrd="0" presId="urn:microsoft.com/office/officeart/2018/2/layout/IconLabelDescriptionList"/>
    <dgm:cxn modelId="{DF3C4C63-D036-4550-95FE-DCA354A54723}" type="presOf" srcId="{D2FF68C4-B38B-4486-A94F-B25CA84ED588}" destId="{4BB42DD2-A869-47E9-872D-9E65FF0BFFE4}" srcOrd="0" destOrd="0" presId="urn:microsoft.com/office/officeart/2018/2/layout/IconLabelDescriptionList"/>
    <dgm:cxn modelId="{92174649-C09C-46E1-9C1C-3A25B5DC4242}" type="presOf" srcId="{53DF1336-E170-4989-9900-351E5AEE01D9}" destId="{96270BC3-7CCB-4EB5-AED0-2430B24698C3}" srcOrd="0" destOrd="1" presId="urn:microsoft.com/office/officeart/2018/2/layout/IconLabelDescriptionList"/>
    <dgm:cxn modelId="{258DAF55-997A-46B7-97FA-96D8AC89C8E5}" type="presOf" srcId="{66C18367-A88E-4732-8BC3-4D0BAD4DEA54}" destId="{EEA5BA1B-FA64-48CE-9F16-54C80EFB2891}" srcOrd="0" destOrd="0" presId="urn:microsoft.com/office/officeart/2018/2/layout/IconLabelDescriptionList"/>
    <dgm:cxn modelId="{EDF2A57C-707A-464A-BF24-69E970214637}" srcId="{1AB4DE6D-5D41-4604-A749-84B1A8DB0547}" destId="{53DF1336-E170-4989-9900-351E5AEE01D9}" srcOrd="1" destOrd="0" parTransId="{7E093611-9DCD-4685-8788-5F228975EA3E}" sibTransId="{E5541E54-142D-4596-9D06-83495235FD00}"/>
    <dgm:cxn modelId="{CB5BD587-20DB-439F-88EC-00B18E185C0D}" type="presOf" srcId="{006C28F6-407E-477E-9545-A0394D93A849}" destId="{96270BC3-7CCB-4EB5-AED0-2430B24698C3}" srcOrd="0" destOrd="0" presId="urn:microsoft.com/office/officeart/2018/2/layout/IconLabelDescriptionList"/>
    <dgm:cxn modelId="{D961BE8E-56B9-4B75-9C87-F4106A7174F9}" type="presOf" srcId="{49C8745E-F710-4E2F-A52D-8F6258FF3E51}" destId="{4BB42DD2-A869-47E9-872D-9E65FF0BFFE4}" srcOrd="0" destOrd="1" presId="urn:microsoft.com/office/officeart/2018/2/layout/IconLabelDescriptionList"/>
    <dgm:cxn modelId="{57191CAD-5DEE-4924-86DB-004EBF576782}" srcId="{BF8B850C-2D92-4D9F-9966-04416ACCC632}" destId="{D2FF68C4-B38B-4486-A94F-B25CA84ED588}" srcOrd="0" destOrd="0" parTransId="{B4C5990C-BA49-44EE-9F8C-FD6D77CD8538}" sibTransId="{7A71CD8C-E6AD-4593-8DA0-E5C49DE4460C}"/>
    <dgm:cxn modelId="{DE3B18AE-5C8F-42AE-81F2-46EC0804714B}" srcId="{BF8B850C-2D92-4D9F-9966-04416ACCC632}" destId="{49C8745E-F710-4E2F-A52D-8F6258FF3E51}" srcOrd="1" destOrd="0" parTransId="{3F91430B-FB69-43A8-B826-BAB526F6F54C}" sibTransId="{BE4D5648-E4EA-4AAB-AFBE-0242D11BC645}"/>
    <dgm:cxn modelId="{4F0F84C2-0CD2-4CEE-BA8C-6F8A5B4DC644}" type="presOf" srcId="{BF8B850C-2D92-4D9F-9966-04416ACCC632}" destId="{42B02375-1A61-4323-AE3D-26104796F263}" srcOrd="0" destOrd="0" presId="urn:microsoft.com/office/officeart/2018/2/layout/IconLabelDescriptionList"/>
    <dgm:cxn modelId="{F62EDECD-B47A-4936-B784-9FAD92E2DE4C}" srcId="{1AB4DE6D-5D41-4604-A749-84B1A8DB0547}" destId="{006C28F6-407E-477E-9545-A0394D93A849}" srcOrd="0" destOrd="0" parTransId="{FD6DDA52-2AD2-402E-8660-79C71EB71FB4}" sibTransId="{720A7BF9-BD8D-4675-9042-0BDCEA3B1A2B}"/>
    <dgm:cxn modelId="{B5BA79D4-492D-4BAE-803F-34680CCFC4EC}" srcId="{66C18367-A88E-4732-8BC3-4D0BAD4DEA54}" destId="{1AB4DE6D-5D41-4604-A749-84B1A8DB0547}" srcOrd="2" destOrd="0" parTransId="{64A81B3D-3FD9-425D-8F65-6A487E24B34F}" sibTransId="{C416DF0B-8784-4762-8309-FE0FFF1563D9}"/>
    <dgm:cxn modelId="{5E4FAEEE-F54A-49CE-9F13-4C3002206224}" srcId="{66C18367-A88E-4732-8BC3-4D0BAD4DEA54}" destId="{F23D9C2D-0C48-4D91-BC80-8DFE47036D38}" srcOrd="1" destOrd="0" parTransId="{C2C4CC87-9A3D-4692-A8CB-9DEBD97DA707}" sibTransId="{444719EE-1BCA-4C6D-A54F-DD2C2BED8BE1}"/>
    <dgm:cxn modelId="{4A8054F2-FD42-4EF6-A7B4-350775ED50CA}" srcId="{66C18367-A88E-4732-8BC3-4D0BAD4DEA54}" destId="{BF8B850C-2D92-4D9F-9966-04416ACCC632}" srcOrd="0" destOrd="0" parTransId="{788F60A0-5E62-4F24-A849-8E54F4DCEF6B}" sibTransId="{05F82A37-5750-47FE-B21B-93AA8F6050AD}"/>
    <dgm:cxn modelId="{2F044AF7-BE6F-4FF7-A867-05E55EF4F169}" type="presOf" srcId="{F23D9C2D-0C48-4D91-BC80-8DFE47036D38}" destId="{6CDF4145-14DF-40E5-810F-79420BDD5710}" srcOrd="0" destOrd="0" presId="urn:microsoft.com/office/officeart/2018/2/layout/IconLabelDescriptionList"/>
    <dgm:cxn modelId="{E042C6FA-B45E-4C74-AE84-355A7DEE08F4}" type="presOf" srcId="{1AB4DE6D-5D41-4604-A749-84B1A8DB0547}" destId="{32737443-6BE2-4788-B3CC-0CA6EA53096C}" srcOrd="0" destOrd="0" presId="urn:microsoft.com/office/officeart/2018/2/layout/IconLabelDescriptionList"/>
    <dgm:cxn modelId="{D867D7FA-E265-4722-82FB-9119D98BA176}" srcId="{F23D9C2D-0C48-4D91-BC80-8DFE47036D38}" destId="{4190C720-22B5-4843-8091-7C9FCCE65924}" srcOrd="1" destOrd="0" parTransId="{339C80EA-ED71-4999-BE1D-8873F4419604}" sibTransId="{F0B1FA4E-528F-4526-BE63-0A4FE5BCD95F}"/>
    <dgm:cxn modelId="{3B466CC5-EAA8-46FC-8569-04BB7F74BCE2}" type="presParOf" srcId="{EEA5BA1B-FA64-48CE-9F16-54C80EFB2891}" destId="{AB7434CE-6315-4032-896E-D9159416E79A}" srcOrd="0" destOrd="0" presId="urn:microsoft.com/office/officeart/2018/2/layout/IconLabelDescriptionList"/>
    <dgm:cxn modelId="{9799B4E8-1512-4930-8E9C-78506D62914E}" type="presParOf" srcId="{AB7434CE-6315-4032-896E-D9159416E79A}" destId="{04FB31C7-EC80-40A0-96E7-93A39154B437}" srcOrd="0" destOrd="0" presId="urn:microsoft.com/office/officeart/2018/2/layout/IconLabelDescriptionList"/>
    <dgm:cxn modelId="{3D7D37C1-BF5D-412A-BC05-1DC76EB3FB57}" type="presParOf" srcId="{AB7434CE-6315-4032-896E-D9159416E79A}" destId="{B1BEBF3C-C136-4DAD-ACC8-6B98D652F9E3}" srcOrd="1" destOrd="0" presId="urn:microsoft.com/office/officeart/2018/2/layout/IconLabelDescriptionList"/>
    <dgm:cxn modelId="{E1B001CC-9FC5-4505-B3B7-B6294D929DE1}" type="presParOf" srcId="{AB7434CE-6315-4032-896E-D9159416E79A}" destId="{42B02375-1A61-4323-AE3D-26104796F263}" srcOrd="2" destOrd="0" presId="urn:microsoft.com/office/officeart/2018/2/layout/IconLabelDescriptionList"/>
    <dgm:cxn modelId="{988A3935-E06F-4DD4-A58F-AD6197BE5D2A}" type="presParOf" srcId="{AB7434CE-6315-4032-896E-D9159416E79A}" destId="{1B363BAE-140F-4688-A7F8-A6C70069CF24}" srcOrd="3" destOrd="0" presId="urn:microsoft.com/office/officeart/2018/2/layout/IconLabelDescriptionList"/>
    <dgm:cxn modelId="{A3AE4BF5-6193-4BE1-B72F-28593498B2D1}" type="presParOf" srcId="{AB7434CE-6315-4032-896E-D9159416E79A}" destId="{4BB42DD2-A869-47E9-872D-9E65FF0BFFE4}" srcOrd="4" destOrd="0" presId="urn:microsoft.com/office/officeart/2018/2/layout/IconLabelDescriptionList"/>
    <dgm:cxn modelId="{7417C3CD-03BD-4420-A898-9C4DFC0ED846}" type="presParOf" srcId="{EEA5BA1B-FA64-48CE-9F16-54C80EFB2891}" destId="{5D865CA9-FBA1-495D-88F7-050A6C725675}" srcOrd="1" destOrd="0" presId="urn:microsoft.com/office/officeart/2018/2/layout/IconLabelDescriptionList"/>
    <dgm:cxn modelId="{22E5879D-1F20-4650-B935-439E8A7048A3}" type="presParOf" srcId="{EEA5BA1B-FA64-48CE-9F16-54C80EFB2891}" destId="{9E64D067-87BB-413B-9CFD-83DA7D616FAF}" srcOrd="2" destOrd="0" presId="urn:microsoft.com/office/officeart/2018/2/layout/IconLabelDescriptionList"/>
    <dgm:cxn modelId="{EAC629AE-076A-43D8-9617-CC31DA74E536}" type="presParOf" srcId="{9E64D067-87BB-413B-9CFD-83DA7D616FAF}" destId="{F63BFE1B-1308-4CD8-94ED-DB88C0CE6730}" srcOrd="0" destOrd="0" presId="urn:microsoft.com/office/officeart/2018/2/layout/IconLabelDescriptionList"/>
    <dgm:cxn modelId="{D4ECAAD8-A40F-473B-AB75-3F80FF514643}" type="presParOf" srcId="{9E64D067-87BB-413B-9CFD-83DA7D616FAF}" destId="{2E721A46-5F25-4957-8747-D6C475D64571}" srcOrd="1" destOrd="0" presId="urn:microsoft.com/office/officeart/2018/2/layout/IconLabelDescriptionList"/>
    <dgm:cxn modelId="{1AEEC542-8142-46B9-AF9E-B20CE99D4EF6}" type="presParOf" srcId="{9E64D067-87BB-413B-9CFD-83DA7D616FAF}" destId="{6CDF4145-14DF-40E5-810F-79420BDD5710}" srcOrd="2" destOrd="0" presId="urn:microsoft.com/office/officeart/2018/2/layout/IconLabelDescriptionList"/>
    <dgm:cxn modelId="{F54EE54A-8522-4014-BAAA-C68DF18ED771}" type="presParOf" srcId="{9E64D067-87BB-413B-9CFD-83DA7D616FAF}" destId="{77FC1A3A-EB49-4CEA-9EC9-C41C06F54A8A}" srcOrd="3" destOrd="0" presId="urn:microsoft.com/office/officeart/2018/2/layout/IconLabelDescriptionList"/>
    <dgm:cxn modelId="{DF058C66-93D5-42A1-BFB0-7E2C0C0F29F1}" type="presParOf" srcId="{9E64D067-87BB-413B-9CFD-83DA7D616FAF}" destId="{733E7F86-6C4E-4154-AC8A-9D8CDF1A3258}" srcOrd="4" destOrd="0" presId="urn:microsoft.com/office/officeart/2018/2/layout/IconLabelDescriptionList"/>
    <dgm:cxn modelId="{6ABC96F1-A67A-4196-98FA-118928CCFE0F}" type="presParOf" srcId="{EEA5BA1B-FA64-48CE-9F16-54C80EFB2891}" destId="{1F36B229-BDBA-4C08-8173-BB219B54F971}" srcOrd="3" destOrd="0" presId="urn:microsoft.com/office/officeart/2018/2/layout/IconLabelDescriptionList"/>
    <dgm:cxn modelId="{9144DECE-39B7-4994-82A6-AD64563935E3}" type="presParOf" srcId="{EEA5BA1B-FA64-48CE-9F16-54C80EFB2891}" destId="{31249E68-C329-45FA-9EDB-17F4E1832093}" srcOrd="4" destOrd="0" presId="urn:microsoft.com/office/officeart/2018/2/layout/IconLabelDescriptionList"/>
    <dgm:cxn modelId="{BF08CCCC-F0C7-44A2-888F-21EEE0D57439}" type="presParOf" srcId="{31249E68-C329-45FA-9EDB-17F4E1832093}" destId="{C8D47DE7-91E0-4597-8EF2-AD805C1B905E}" srcOrd="0" destOrd="0" presId="urn:microsoft.com/office/officeart/2018/2/layout/IconLabelDescriptionList"/>
    <dgm:cxn modelId="{BACA4E4A-95CA-4E65-9B7D-FD33C780C024}" type="presParOf" srcId="{31249E68-C329-45FA-9EDB-17F4E1832093}" destId="{E3B76AFB-0CD9-47DF-9ED9-3E5C7E313C7B}" srcOrd="1" destOrd="0" presId="urn:microsoft.com/office/officeart/2018/2/layout/IconLabelDescriptionList"/>
    <dgm:cxn modelId="{876E287F-EBF9-4418-9065-1EB2D67C7E07}" type="presParOf" srcId="{31249E68-C329-45FA-9EDB-17F4E1832093}" destId="{32737443-6BE2-4788-B3CC-0CA6EA53096C}" srcOrd="2" destOrd="0" presId="urn:microsoft.com/office/officeart/2018/2/layout/IconLabelDescriptionList"/>
    <dgm:cxn modelId="{1EF15258-0339-4682-A28D-38054094E73C}" type="presParOf" srcId="{31249E68-C329-45FA-9EDB-17F4E1832093}" destId="{B111E8E4-81D0-4620-B739-727991D33F54}" srcOrd="3" destOrd="0" presId="urn:microsoft.com/office/officeart/2018/2/layout/IconLabelDescriptionList"/>
    <dgm:cxn modelId="{0AC5B005-D875-4F74-B289-5C966D6522F5}" type="presParOf" srcId="{31249E68-C329-45FA-9EDB-17F4E1832093}" destId="{96270BC3-7CCB-4EB5-AED0-2430B24698C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D5B818-6BA3-4AAD-A95B-8EA630E873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BFEE9C-97D2-444B-B29C-110071A945BB}">
      <dgm:prSet/>
      <dgm:spPr/>
      <dgm:t>
        <a:bodyPr/>
        <a:lstStyle/>
        <a:p>
          <a:pPr>
            <a:defRPr b="1"/>
          </a:pPr>
          <a:r>
            <a:rPr lang="en-US"/>
            <a:t>LAN</a:t>
          </a:r>
        </a:p>
      </dgm:t>
    </dgm:pt>
    <dgm:pt modelId="{1FD49827-8875-419F-A597-943E1AC47E83}" type="parTrans" cxnId="{CADF99F6-D69B-401D-9024-14C804D73F77}">
      <dgm:prSet/>
      <dgm:spPr/>
      <dgm:t>
        <a:bodyPr/>
        <a:lstStyle/>
        <a:p>
          <a:endParaRPr lang="en-US"/>
        </a:p>
      </dgm:t>
    </dgm:pt>
    <dgm:pt modelId="{005D5B37-2615-4116-981D-10A6539C5153}" type="sibTrans" cxnId="{CADF99F6-D69B-401D-9024-14C804D73F77}">
      <dgm:prSet/>
      <dgm:spPr/>
      <dgm:t>
        <a:bodyPr/>
        <a:lstStyle/>
        <a:p>
          <a:endParaRPr lang="en-US"/>
        </a:p>
      </dgm:t>
    </dgm:pt>
    <dgm:pt modelId="{E44A3A23-9269-4968-86FA-55BFD8163BDB}">
      <dgm:prSet/>
      <dgm:spPr/>
      <dgm:t>
        <a:bodyPr/>
        <a:lstStyle/>
        <a:p>
          <a:r>
            <a:rPr lang="en-US"/>
            <a:t>A network that connects computers and devices in a limited area such as a home, school, or office building</a:t>
          </a:r>
        </a:p>
      </dgm:t>
    </dgm:pt>
    <dgm:pt modelId="{CB6C2C4F-55ED-44EA-90B3-88C022483CBF}" type="parTrans" cxnId="{9E5507D6-26FB-4EC9-8403-007F199EED8D}">
      <dgm:prSet/>
      <dgm:spPr/>
      <dgm:t>
        <a:bodyPr/>
        <a:lstStyle/>
        <a:p>
          <a:endParaRPr lang="en-US"/>
        </a:p>
      </dgm:t>
    </dgm:pt>
    <dgm:pt modelId="{FB78FB12-B73A-450E-85E4-77619C88C912}" type="sibTrans" cxnId="{9E5507D6-26FB-4EC9-8403-007F199EED8D}">
      <dgm:prSet/>
      <dgm:spPr/>
      <dgm:t>
        <a:bodyPr/>
        <a:lstStyle/>
        <a:p>
          <a:endParaRPr lang="en-US"/>
        </a:p>
      </dgm:t>
    </dgm:pt>
    <dgm:pt modelId="{EDDB321D-C82F-4137-8B60-713DE1392651}">
      <dgm:prSet/>
      <dgm:spPr/>
      <dgm:t>
        <a:bodyPr/>
        <a:lstStyle/>
        <a:p>
          <a:pPr>
            <a:defRPr b="1"/>
          </a:pPr>
          <a:r>
            <a:rPr lang="en-US"/>
            <a:t>WAN</a:t>
          </a:r>
        </a:p>
      </dgm:t>
    </dgm:pt>
    <dgm:pt modelId="{8E71DCD6-1A07-4E81-B8E3-70E9836F0570}" type="parTrans" cxnId="{DF375193-047C-4193-AF1D-10B2616A82D9}">
      <dgm:prSet/>
      <dgm:spPr/>
      <dgm:t>
        <a:bodyPr/>
        <a:lstStyle/>
        <a:p>
          <a:endParaRPr lang="en-US"/>
        </a:p>
      </dgm:t>
    </dgm:pt>
    <dgm:pt modelId="{C1E504D0-D531-494A-988A-30AA1A2E4EFC}" type="sibTrans" cxnId="{DF375193-047C-4193-AF1D-10B2616A82D9}">
      <dgm:prSet/>
      <dgm:spPr/>
      <dgm:t>
        <a:bodyPr/>
        <a:lstStyle/>
        <a:p>
          <a:endParaRPr lang="en-US"/>
        </a:p>
      </dgm:t>
    </dgm:pt>
    <dgm:pt modelId="{2A6CBD3F-EC4E-4E0F-8C55-1E1B733BD364}">
      <dgm:prSet/>
      <dgm:spPr/>
      <dgm:t>
        <a:bodyPr/>
        <a:lstStyle/>
        <a:p>
          <a:r>
            <a:rPr lang="en-US"/>
            <a:t>A network that covers a broad area such as a city, country, or even global connections.</a:t>
          </a:r>
        </a:p>
      </dgm:t>
    </dgm:pt>
    <dgm:pt modelId="{267688C8-409D-47B2-918E-BE02142ADA1E}" type="parTrans" cxnId="{6E60B8EB-A28C-4550-82C8-BA52CDBDD71A}">
      <dgm:prSet/>
      <dgm:spPr/>
      <dgm:t>
        <a:bodyPr/>
        <a:lstStyle/>
        <a:p>
          <a:endParaRPr lang="en-US"/>
        </a:p>
      </dgm:t>
    </dgm:pt>
    <dgm:pt modelId="{2CC1FA18-8426-470F-BC71-786EC46AB15C}" type="sibTrans" cxnId="{6E60B8EB-A28C-4550-82C8-BA52CDBDD71A}">
      <dgm:prSet/>
      <dgm:spPr/>
      <dgm:t>
        <a:bodyPr/>
        <a:lstStyle/>
        <a:p>
          <a:endParaRPr lang="en-US"/>
        </a:p>
      </dgm:t>
    </dgm:pt>
    <dgm:pt modelId="{D5C7BBFE-13FE-4E28-9C7D-42DC2E6E29C6}">
      <dgm:prSet/>
      <dgm:spPr/>
      <dgm:t>
        <a:bodyPr/>
        <a:lstStyle/>
        <a:p>
          <a:pPr>
            <a:defRPr b="1"/>
          </a:pPr>
          <a:r>
            <a:rPr lang="en-US"/>
            <a:t>Main Difference</a:t>
          </a:r>
        </a:p>
      </dgm:t>
    </dgm:pt>
    <dgm:pt modelId="{F0A41C45-2C64-4CEC-9EDA-2F71B9DA0C95}" type="parTrans" cxnId="{DB63CFA9-D9EB-4B27-AD3F-C22954CFF1F8}">
      <dgm:prSet/>
      <dgm:spPr/>
      <dgm:t>
        <a:bodyPr/>
        <a:lstStyle/>
        <a:p>
          <a:endParaRPr lang="en-US"/>
        </a:p>
      </dgm:t>
    </dgm:pt>
    <dgm:pt modelId="{D0EDFE0C-7243-4091-9B5E-0E2EDD3383C3}" type="sibTrans" cxnId="{DB63CFA9-D9EB-4B27-AD3F-C22954CFF1F8}">
      <dgm:prSet/>
      <dgm:spPr/>
      <dgm:t>
        <a:bodyPr/>
        <a:lstStyle/>
        <a:p>
          <a:endParaRPr lang="en-US"/>
        </a:p>
      </dgm:t>
    </dgm:pt>
    <dgm:pt modelId="{17AD2021-126F-4CA8-B425-5E9219248A31}">
      <dgm:prSet/>
      <dgm:spPr/>
      <dgm:t>
        <a:bodyPr/>
        <a:lstStyle/>
        <a:p>
          <a:r>
            <a:rPr lang="en-US"/>
            <a:t>WAN connects local area networks to the internet.</a:t>
          </a:r>
        </a:p>
      </dgm:t>
    </dgm:pt>
    <dgm:pt modelId="{3E6E1BA2-1330-49CE-8140-950C637DF6B6}" type="parTrans" cxnId="{3C130DEB-99B7-41F5-82BD-66E07AB71638}">
      <dgm:prSet/>
      <dgm:spPr/>
      <dgm:t>
        <a:bodyPr/>
        <a:lstStyle/>
        <a:p>
          <a:endParaRPr lang="en-US"/>
        </a:p>
      </dgm:t>
    </dgm:pt>
    <dgm:pt modelId="{A70C115A-1559-42E2-AE37-660C6341387E}" type="sibTrans" cxnId="{3C130DEB-99B7-41F5-82BD-66E07AB71638}">
      <dgm:prSet/>
      <dgm:spPr/>
      <dgm:t>
        <a:bodyPr/>
        <a:lstStyle/>
        <a:p>
          <a:endParaRPr lang="en-US"/>
        </a:p>
      </dgm:t>
    </dgm:pt>
    <dgm:pt modelId="{97ED65CE-FB67-4502-80B1-DC0A35289CEA}" type="pres">
      <dgm:prSet presAssocID="{7AD5B818-6BA3-4AAD-A95B-8EA630E87397}" presName="root" presStyleCnt="0">
        <dgm:presLayoutVars>
          <dgm:dir/>
          <dgm:resizeHandles val="exact"/>
        </dgm:presLayoutVars>
      </dgm:prSet>
      <dgm:spPr/>
    </dgm:pt>
    <dgm:pt modelId="{F04D8D77-C5E3-4325-A239-D92041D66B17}" type="pres">
      <dgm:prSet presAssocID="{4BBFEE9C-97D2-444B-B29C-110071A945BB}" presName="compNode" presStyleCnt="0"/>
      <dgm:spPr/>
    </dgm:pt>
    <dgm:pt modelId="{CD4857FE-4EA5-47A1-93B4-0B0E48403EE8}" type="pres">
      <dgm:prSet presAssocID="{4BBFEE9C-97D2-444B-B29C-110071A945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FAA9A15-253F-4A87-9383-78FFEE13EEAF}" type="pres">
      <dgm:prSet presAssocID="{4BBFEE9C-97D2-444B-B29C-110071A945BB}" presName="iconSpace" presStyleCnt="0"/>
      <dgm:spPr/>
    </dgm:pt>
    <dgm:pt modelId="{45858E01-C6D1-47AD-A2D7-B6A161B94AC3}" type="pres">
      <dgm:prSet presAssocID="{4BBFEE9C-97D2-444B-B29C-110071A945BB}" presName="parTx" presStyleLbl="revTx" presStyleIdx="0" presStyleCnt="6">
        <dgm:presLayoutVars>
          <dgm:chMax val="0"/>
          <dgm:chPref val="0"/>
        </dgm:presLayoutVars>
      </dgm:prSet>
      <dgm:spPr/>
    </dgm:pt>
    <dgm:pt modelId="{55C4F069-AF36-45A4-B2FE-E2623D0B4D0F}" type="pres">
      <dgm:prSet presAssocID="{4BBFEE9C-97D2-444B-B29C-110071A945BB}" presName="txSpace" presStyleCnt="0"/>
      <dgm:spPr/>
    </dgm:pt>
    <dgm:pt modelId="{EE1E0374-A6CF-4EEC-8880-8E9D0E2BAE51}" type="pres">
      <dgm:prSet presAssocID="{4BBFEE9C-97D2-444B-B29C-110071A945BB}" presName="desTx" presStyleLbl="revTx" presStyleIdx="1" presStyleCnt="6">
        <dgm:presLayoutVars/>
      </dgm:prSet>
      <dgm:spPr/>
    </dgm:pt>
    <dgm:pt modelId="{10EC7063-2044-43D4-81E3-C213CAFE402B}" type="pres">
      <dgm:prSet presAssocID="{005D5B37-2615-4116-981D-10A6539C5153}" presName="sibTrans" presStyleCnt="0"/>
      <dgm:spPr/>
    </dgm:pt>
    <dgm:pt modelId="{B9B5D74B-B8A4-41C4-94E8-A6B334B2FDAB}" type="pres">
      <dgm:prSet presAssocID="{EDDB321D-C82F-4137-8B60-713DE1392651}" presName="compNode" presStyleCnt="0"/>
      <dgm:spPr/>
    </dgm:pt>
    <dgm:pt modelId="{B1E4BF57-C740-4C9A-8C46-3A2C157C642A}" type="pres">
      <dgm:prSet presAssocID="{EDDB321D-C82F-4137-8B60-713DE13926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64DEA6B-B8C0-40A5-9B74-485ADA9D60BC}" type="pres">
      <dgm:prSet presAssocID="{EDDB321D-C82F-4137-8B60-713DE1392651}" presName="iconSpace" presStyleCnt="0"/>
      <dgm:spPr/>
    </dgm:pt>
    <dgm:pt modelId="{ED2AB8C8-A539-439A-B1F2-1B2A14C97FD1}" type="pres">
      <dgm:prSet presAssocID="{EDDB321D-C82F-4137-8B60-713DE1392651}" presName="parTx" presStyleLbl="revTx" presStyleIdx="2" presStyleCnt="6">
        <dgm:presLayoutVars>
          <dgm:chMax val="0"/>
          <dgm:chPref val="0"/>
        </dgm:presLayoutVars>
      </dgm:prSet>
      <dgm:spPr/>
    </dgm:pt>
    <dgm:pt modelId="{2464D399-8A27-42E4-951D-8D3EF73411C8}" type="pres">
      <dgm:prSet presAssocID="{EDDB321D-C82F-4137-8B60-713DE1392651}" presName="txSpace" presStyleCnt="0"/>
      <dgm:spPr/>
    </dgm:pt>
    <dgm:pt modelId="{202FA757-C020-41F7-A324-5EE39BE5EAF1}" type="pres">
      <dgm:prSet presAssocID="{EDDB321D-C82F-4137-8B60-713DE1392651}" presName="desTx" presStyleLbl="revTx" presStyleIdx="3" presStyleCnt="6">
        <dgm:presLayoutVars/>
      </dgm:prSet>
      <dgm:spPr/>
    </dgm:pt>
    <dgm:pt modelId="{3D58ADC7-18D4-44D2-A304-78B0A697B13F}" type="pres">
      <dgm:prSet presAssocID="{C1E504D0-D531-494A-988A-30AA1A2E4EFC}" presName="sibTrans" presStyleCnt="0"/>
      <dgm:spPr/>
    </dgm:pt>
    <dgm:pt modelId="{A56FDA31-CF42-475A-94C4-84A574368DF1}" type="pres">
      <dgm:prSet presAssocID="{D5C7BBFE-13FE-4E28-9C7D-42DC2E6E29C6}" presName="compNode" presStyleCnt="0"/>
      <dgm:spPr/>
    </dgm:pt>
    <dgm:pt modelId="{583C3E78-E2C7-47A7-A736-719843D185DD}" type="pres">
      <dgm:prSet presAssocID="{D5C7BBFE-13FE-4E28-9C7D-42DC2E6E29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3DC6983-83EE-4652-B5A0-666CF715D48F}" type="pres">
      <dgm:prSet presAssocID="{D5C7BBFE-13FE-4E28-9C7D-42DC2E6E29C6}" presName="iconSpace" presStyleCnt="0"/>
      <dgm:spPr/>
    </dgm:pt>
    <dgm:pt modelId="{F59F155E-4B62-4308-9C16-3A6295708D35}" type="pres">
      <dgm:prSet presAssocID="{D5C7BBFE-13FE-4E28-9C7D-42DC2E6E29C6}" presName="parTx" presStyleLbl="revTx" presStyleIdx="4" presStyleCnt="6">
        <dgm:presLayoutVars>
          <dgm:chMax val="0"/>
          <dgm:chPref val="0"/>
        </dgm:presLayoutVars>
      </dgm:prSet>
      <dgm:spPr/>
    </dgm:pt>
    <dgm:pt modelId="{44B927C2-D5A2-4C88-B32A-DE71904AD078}" type="pres">
      <dgm:prSet presAssocID="{D5C7BBFE-13FE-4E28-9C7D-42DC2E6E29C6}" presName="txSpace" presStyleCnt="0"/>
      <dgm:spPr/>
    </dgm:pt>
    <dgm:pt modelId="{BA1D0C85-592D-48DB-B660-5399F9C357CE}" type="pres">
      <dgm:prSet presAssocID="{D5C7BBFE-13FE-4E28-9C7D-42DC2E6E29C6}" presName="desTx" presStyleLbl="revTx" presStyleIdx="5" presStyleCnt="6">
        <dgm:presLayoutVars/>
      </dgm:prSet>
      <dgm:spPr/>
    </dgm:pt>
  </dgm:ptLst>
  <dgm:cxnLst>
    <dgm:cxn modelId="{7D158D0A-742E-43EB-A94D-FAD33DA13272}" type="presOf" srcId="{17AD2021-126F-4CA8-B425-5E9219248A31}" destId="{BA1D0C85-592D-48DB-B660-5399F9C357CE}" srcOrd="0" destOrd="0" presId="urn:microsoft.com/office/officeart/2018/5/layout/CenteredIconLabelDescriptionList"/>
    <dgm:cxn modelId="{80466B67-A0FC-4DEC-B233-64E5D0902BFB}" type="presOf" srcId="{7AD5B818-6BA3-4AAD-A95B-8EA630E87397}" destId="{97ED65CE-FB67-4502-80B1-DC0A35289CEA}" srcOrd="0" destOrd="0" presId="urn:microsoft.com/office/officeart/2018/5/layout/CenteredIconLabelDescriptionList"/>
    <dgm:cxn modelId="{C492EF6E-433E-49B0-87EE-89BB832E90CF}" type="presOf" srcId="{EDDB321D-C82F-4137-8B60-713DE1392651}" destId="{ED2AB8C8-A539-439A-B1F2-1B2A14C97FD1}" srcOrd="0" destOrd="0" presId="urn:microsoft.com/office/officeart/2018/5/layout/CenteredIconLabelDescriptionList"/>
    <dgm:cxn modelId="{4C3EEB92-A972-44A0-B8B9-B951F94CA792}" type="presOf" srcId="{4BBFEE9C-97D2-444B-B29C-110071A945BB}" destId="{45858E01-C6D1-47AD-A2D7-B6A161B94AC3}" srcOrd="0" destOrd="0" presId="urn:microsoft.com/office/officeart/2018/5/layout/CenteredIconLabelDescriptionList"/>
    <dgm:cxn modelId="{DF375193-047C-4193-AF1D-10B2616A82D9}" srcId="{7AD5B818-6BA3-4AAD-A95B-8EA630E87397}" destId="{EDDB321D-C82F-4137-8B60-713DE1392651}" srcOrd="1" destOrd="0" parTransId="{8E71DCD6-1A07-4E81-B8E3-70E9836F0570}" sibTransId="{C1E504D0-D531-494A-988A-30AA1A2E4EFC}"/>
    <dgm:cxn modelId="{DB63CFA9-D9EB-4B27-AD3F-C22954CFF1F8}" srcId="{7AD5B818-6BA3-4AAD-A95B-8EA630E87397}" destId="{D5C7BBFE-13FE-4E28-9C7D-42DC2E6E29C6}" srcOrd="2" destOrd="0" parTransId="{F0A41C45-2C64-4CEC-9EDA-2F71B9DA0C95}" sibTransId="{D0EDFE0C-7243-4091-9B5E-0E2EDD3383C3}"/>
    <dgm:cxn modelId="{669DA5D3-3C8A-40B3-A891-091F490E1F3D}" type="presOf" srcId="{D5C7BBFE-13FE-4E28-9C7D-42DC2E6E29C6}" destId="{F59F155E-4B62-4308-9C16-3A6295708D35}" srcOrd="0" destOrd="0" presId="urn:microsoft.com/office/officeart/2018/5/layout/CenteredIconLabelDescriptionList"/>
    <dgm:cxn modelId="{9E5507D6-26FB-4EC9-8403-007F199EED8D}" srcId="{4BBFEE9C-97D2-444B-B29C-110071A945BB}" destId="{E44A3A23-9269-4968-86FA-55BFD8163BDB}" srcOrd="0" destOrd="0" parTransId="{CB6C2C4F-55ED-44EA-90B3-88C022483CBF}" sibTransId="{FB78FB12-B73A-450E-85E4-77619C88C912}"/>
    <dgm:cxn modelId="{3C130DEB-99B7-41F5-82BD-66E07AB71638}" srcId="{D5C7BBFE-13FE-4E28-9C7D-42DC2E6E29C6}" destId="{17AD2021-126F-4CA8-B425-5E9219248A31}" srcOrd="0" destOrd="0" parTransId="{3E6E1BA2-1330-49CE-8140-950C637DF6B6}" sibTransId="{A70C115A-1559-42E2-AE37-660C6341387E}"/>
    <dgm:cxn modelId="{6E60B8EB-A28C-4550-82C8-BA52CDBDD71A}" srcId="{EDDB321D-C82F-4137-8B60-713DE1392651}" destId="{2A6CBD3F-EC4E-4E0F-8C55-1E1B733BD364}" srcOrd="0" destOrd="0" parTransId="{267688C8-409D-47B2-918E-BE02142ADA1E}" sibTransId="{2CC1FA18-8426-470F-BC71-786EC46AB15C}"/>
    <dgm:cxn modelId="{6484ABEF-0B5E-4CB6-8BEB-37E72A5A7426}" type="presOf" srcId="{E44A3A23-9269-4968-86FA-55BFD8163BDB}" destId="{EE1E0374-A6CF-4EEC-8880-8E9D0E2BAE51}" srcOrd="0" destOrd="0" presId="urn:microsoft.com/office/officeart/2018/5/layout/CenteredIconLabelDescriptionList"/>
    <dgm:cxn modelId="{D816B3F2-280A-4632-AED3-B4A28C71E883}" type="presOf" srcId="{2A6CBD3F-EC4E-4E0F-8C55-1E1B733BD364}" destId="{202FA757-C020-41F7-A324-5EE39BE5EAF1}" srcOrd="0" destOrd="0" presId="urn:microsoft.com/office/officeart/2018/5/layout/CenteredIconLabelDescriptionList"/>
    <dgm:cxn modelId="{CADF99F6-D69B-401D-9024-14C804D73F77}" srcId="{7AD5B818-6BA3-4AAD-A95B-8EA630E87397}" destId="{4BBFEE9C-97D2-444B-B29C-110071A945BB}" srcOrd="0" destOrd="0" parTransId="{1FD49827-8875-419F-A597-943E1AC47E83}" sibTransId="{005D5B37-2615-4116-981D-10A6539C5153}"/>
    <dgm:cxn modelId="{DBE3B46E-6C73-43EE-8DC2-B4F3F7784DC1}" type="presParOf" srcId="{97ED65CE-FB67-4502-80B1-DC0A35289CEA}" destId="{F04D8D77-C5E3-4325-A239-D92041D66B17}" srcOrd="0" destOrd="0" presId="urn:microsoft.com/office/officeart/2018/5/layout/CenteredIconLabelDescriptionList"/>
    <dgm:cxn modelId="{C9A6C2DB-68C2-4F93-A66D-C526379F96D5}" type="presParOf" srcId="{F04D8D77-C5E3-4325-A239-D92041D66B17}" destId="{CD4857FE-4EA5-47A1-93B4-0B0E48403EE8}" srcOrd="0" destOrd="0" presId="urn:microsoft.com/office/officeart/2018/5/layout/CenteredIconLabelDescriptionList"/>
    <dgm:cxn modelId="{661D9368-6390-48B6-8DDD-1945DA507FD3}" type="presParOf" srcId="{F04D8D77-C5E3-4325-A239-D92041D66B17}" destId="{DFAA9A15-253F-4A87-9383-78FFEE13EEAF}" srcOrd="1" destOrd="0" presId="urn:microsoft.com/office/officeart/2018/5/layout/CenteredIconLabelDescriptionList"/>
    <dgm:cxn modelId="{EC92FCC3-1B04-42BF-BEA7-8CACA1E8BA25}" type="presParOf" srcId="{F04D8D77-C5E3-4325-A239-D92041D66B17}" destId="{45858E01-C6D1-47AD-A2D7-B6A161B94AC3}" srcOrd="2" destOrd="0" presId="urn:microsoft.com/office/officeart/2018/5/layout/CenteredIconLabelDescriptionList"/>
    <dgm:cxn modelId="{18809CF4-566C-4FDB-9C29-706D5C1E5110}" type="presParOf" srcId="{F04D8D77-C5E3-4325-A239-D92041D66B17}" destId="{55C4F069-AF36-45A4-B2FE-E2623D0B4D0F}" srcOrd="3" destOrd="0" presId="urn:microsoft.com/office/officeart/2018/5/layout/CenteredIconLabelDescriptionList"/>
    <dgm:cxn modelId="{E8851E00-CC6D-4046-B14E-6C58009D9D88}" type="presParOf" srcId="{F04D8D77-C5E3-4325-A239-D92041D66B17}" destId="{EE1E0374-A6CF-4EEC-8880-8E9D0E2BAE51}" srcOrd="4" destOrd="0" presId="urn:microsoft.com/office/officeart/2018/5/layout/CenteredIconLabelDescriptionList"/>
    <dgm:cxn modelId="{9520D772-2B74-4599-9E05-BE8910FA332A}" type="presParOf" srcId="{97ED65CE-FB67-4502-80B1-DC0A35289CEA}" destId="{10EC7063-2044-43D4-81E3-C213CAFE402B}" srcOrd="1" destOrd="0" presId="urn:microsoft.com/office/officeart/2018/5/layout/CenteredIconLabelDescriptionList"/>
    <dgm:cxn modelId="{2967710E-C1A3-4B88-AC19-F1847F0709D7}" type="presParOf" srcId="{97ED65CE-FB67-4502-80B1-DC0A35289CEA}" destId="{B9B5D74B-B8A4-41C4-94E8-A6B334B2FDAB}" srcOrd="2" destOrd="0" presId="urn:microsoft.com/office/officeart/2018/5/layout/CenteredIconLabelDescriptionList"/>
    <dgm:cxn modelId="{2494F320-87B1-45A3-81CA-A5BA989D9A81}" type="presParOf" srcId="{B9B5D74B-B8A4-41C4-94E8-A6B334B2FDAB}" destId="{B1E4BF57-C740-4C9A-8C46-3A2C157C642A}" srcOrd="0" destOrd="0" presId="urn:microsoft.com/office/officeart/2018/5/layout/CenteredIconLabelDescriptionList"/>
    <dgm:cxn modelId="{D2A8F5BD-1AD6-421C-98BD-BC7DAAC384EF}" type="presParOf" srcId="{B9B5D74B-B8A4-41C4-94E8-A6B334B2FDAB}" destId="{464DEA6B-B8C0-40A5-9B74-485ADA9D60BC}" srcOrd="1" destOrd="0" presId="urn:microsoft.com/office/officeart/2018/5/layout/CenteredIconLabelDescriptionList"/>
    <dgm:cxn modelId="{373331E6-F59C-48F3-8D2F-1E1B8E625E18}" type="presParOf" srcId="{B9B5D74B-B8A4-41C4-94E8-A6B334B2FDAB}" destId="{ED2AB8C8-A539-439A-B1F2-1B2A14C97FD1}" srcOrd="2" destOrd="0" presId="urn:microsoft.com/office/officeart/2018/5/layout/CenteredIconLabelDescriptionList"/>
    <dgm:cxn modelId="{5780F957-A224-4C6D-84F1-A65437F30552}" type="presParOf" srcId="{B9B5D74B-B8A4-41C4-94E8-A6B334B2FDAB}" destId="{2464D399-8A27-42E4-951D-8D3EF73411C8}" srcOrd="3" destOrd="0" presId="urn:microsoft.com/office/officeart/2018/5/layout/CenteredIconLabelDescriptionList"/>
    <dgm:cxn modelId="{E1F9A654-10C5-4B11-A6F8-561935C43DC7}" type="presParOf" srcId="{B9B5D74B-B8A4-41C4-94E8-A6B334B2FDAB}" destId="{202FA757-C020-41F7-A324-5EE39BE5EAF1}" srcOrd="4" destOrd="0" presId="urn:microsoft.com/office/officeart/2018/5/layout/CenteredIconLabelDescriptionList"/>
    <dgm:cxn modelId="{71461883-77DA-41B4-A223-1740744B2942}" type="presParOf" srcId="{97ED65CE-FB67-4502-80B1-DC0A35289CEA}" destId="{3D58ADC7-18D4-44D2-A304-78B0A697B13F}" srcOrd="3" destOrd="0" presId="urn:microsoft.com/office/officeart/2018/5/layout/CenteredIconLabelDescriptionList"/>
    <dgm:cxn modelId="{AAD9311F-A6C7-4E27-BAF9-E110A41456C8}" type="presParOf" srcId="{97ED65CE-FB67-4502-80B1-DC0A35289CEA}" destId="{A56FDA31-CF42-475A-94C4-84A574368DF1}" srcOrd="4" destOrd="0" presId="urn:microsoft.com/office/officeart/2018/5/layout/CenteredIconLabelDescriptionList"/>
    <dgm:cxn modelId="{D6A0F35A-E414-4AAB-BB71-5E970E10608F}" type="presParOf" srcId="{A56FDA31-CF42-475A-94C4-84A574368DF1}" destId="{583C3E78-E2C7-47A7-A736-719843D185DD}" srcOrd="0" destOrd="0" presId="urn:microsoft.com/office/officeart/2018/5/layout/CenteredIconLabelDescriptionList"/>
    <dgm:cxn modelId="{76FB7C1D-BD37-4943-ABF8-54D7ECDDC773}" type="presParOf" srcId="{A56FDA31-CF42-475A-94C4-84A574368DF1}" destId="{63DC6983-83EE-4652-B5A0-666CF715D48F}" srcOrd="1" destOrd="0" presId="urn:microsoft.com/office/officeart/2018/5/layout/CenteredIconLabelDescriptionList"/>
    <dgm:cxn modelId="{F7DB7AD7-A8D5-422E-8551-328C3440CC1C}" type="presParOf" srcId="{A56FDA31-CF42-475A-94C4-84A574368DF1}" destId="{F59F155E-4B62-4308-9C16-3A6295708D35}" srcOrd="2" destOrd="0" presId="urn:microsoft.com/office/officeart/2018/5/layout/CenteredIconLabelDescriptionList"/>
    <dgm:cxn modelId="{C1838DE0-3B10-4A7A-A782-B8FBCEED2335}" type="presParOf" srcId="{A56FDA31-CF42-475A-94C4-84A574368DF1}" destId="{44B927C2-D5A2-4C88-B32A-DE71904AD078}" srcOrd="3" destOrd="0" presId="urn:microsoft.com/office/officeart/2018/5/layout/CenteredIconLabelDescriptionList"/>
    <dgm:cxn modelId="{3FFACFD8-D1FC-4A36-8432-57E670122CCE}" type="presParOf" srcId="{A56FDA31-CF42-475A-94C4-84A574368DF1}" destId="{BA1D0C85-592D-48DB-B660-5399F9C357C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298C76-BACD-41EB-A1E3-3013D99797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F74EE9C-5554-4C42-8E68-0D95DDA5FD64}">
      <dgm:prSet/>
      <dgm:spPr/>
      <dgm:t>
        <a:bodyPr/>
        <a:lstStyle/>
        <a:p>
          <a:pPr>
            <a:defRPr cap="all"/>
          </a:pPr>
          <a:r>
            <a:rPr lang="en-US" b="0" i="0"/>
            <a:t>Network security device.</a:t>
          </a:r>
          <a:endParaRPr lang="en-US"/>
        </a:p>
      </dgm:t>
    </dgm:pt>
    <dgm:pt modelId="{2914F5B1-F807-4B9C-8475-54EED68063D0}" type="parTrans" cxnId="{982B6FCD-AFCD-4E65-AA7A-344265D7538C}">
      <dgm:prSet/>
      <dgm:spPr/>
      <dgm:t>
        <a:bodyPr/>
        <a:lstStyle/>
        <a:p>
          <a:endParaRPr lang="en-US"/>
        </a:p>
      </dgm:t>
    </dgm:pt>
    <dgm:pt modelId="{AB784B47-B5F1-49DA-BFED-25D2CDDE0E31}" type="sibTrans" cxnId="{982B6FCD-AFCD-4E65-AA7A-344265D7538C}">
      <dgm:prSet/>
      <dgm:spPr/>
      <dgm:t>
        <a:bodyPr/>
        <a:lstStyle/>
        <a:p>
          <a:endParaRPr lang="en-US"/>
        </a:p>
      </dgm:t>
    </dgm:pt>
    <dgm:pt modelId="{A9CF61F4-0A2B-441F-95C2-7B37E3F1A64F}">
      <dgm:prSet/>
      <dgm:spPr/>
      <dgm:t>
        <a:bodyPr/>
        <a:lstStyle/>
        <a:p>
          <a:pPr>
            <a:defRPr cap="all"/>
          </a:pPr>
          <a:r>
            <a:rPr lang="en-US" b="0" i="0"/>
            <a:t>Monitors &amp; filters network traffic.</a:t>
          </a:r>
          <a:endParaRPr lang="en-US"/>
        </a:p>
      </dgm:t>
    </dgm:pt>
    <dgm:pt modelId="{8CD89EE7-2001-42F7-AA50-DEBED040EC74}" type="parTrans" cxnId="{6C033571-E553-4D6A-B806-8570A149D5DF}">
      <dgm:prSet/>
      <dgm:spPr/>
      <dgm:t>
        <a:bodyPr/>
        <a:lstStyle/>
        <a:p>
          <a:endParaRPr lang="en-US"/>
        </a:p>
      </dgm:t>
    </dgm:pt>
    <dgm:pt modelId="{0E4695FB-46B6-427E-9487-4E95FE415910}" type="sibTrans" cxnId="{6C033571-E553-4D6A-B806-8570A149D5DF}">
      <dgm:prSet/>
      <dgm:spPr/>
      <dgm:t>
        <a:bodyPr/>
        <a:lstStyle/>
        <a:p>
          <a:endParaRPr lang="en-US"/>
        </a:p>
      </dgm:t>
    </dgm:pt>
    <dgm:pt modelId="{1DB63099-D0BE-4C4A-8DFE-A6337B2A49E9}">
      <dgm:prSet/>
      <dgm:spPr/>
      <dgm:t>
        <a:bodyPr/>
        <a:lstStyle/>
        <a:p>
          <a:pPr>
            <a:defRPr cap="all"/>
          </a:pPr>
          <a:r>
            <a:rPr lang="en-US" b="0" i="0"/>
            <a:t>Barrier between trusted &amp; untrusted networks.</a:t>
          </a:r>
          <a:endParaRPr lang="en-US"/>
        </a:p>
      </dgm:t>
    </dgm:pt>
    <dgm:pt modelId="{77283BDB-7436-4783-BD83-6731ED522FB1}" type="parTrans" cxnId="{D60B5484-DDC7-49C3-9D0A-5F97FE5740A6}">
      <dgm:prSet/>
      <dgm:spPr/>
      <dgm:t>
        <a:bodyPr/>
        <a:lstStyle/>
        <a:p>
          <a:endParaRPr lang="en-US"/>
        </a:p>
      </dgm:t>
    </dgm:pt>
    <dgm:pt modelId="{AE18E799-5E57-41CF-A95A-53A5FDD62E13}" type="sibTrans" cxnId="{D60B5484-DDC7-49C3-9D0A-5F97FE5740A6}">
      <dgm:prSet/>
      <dgm:spPr/>
      <dgm:t>
        <a:bodyPr/>
        <a:lstStyle/>
        <a:p>
          <a:endParaRPr lang="en-US"/>
        </a:p>
      </dgm:t>
    </dgm:pt>
    <dgm:pt modelId="{36EC800E-1709-481E-8422-BE9F5F365E77}">
      <dgm:prSet/>
      <dgm:spPr/>
      <dgm:t>
        <a:bodyPr/>
        <a:lstStyle/>
        <a:p>
          <a:pPr>
            <a:defRPr cap="all"/>
          </a:pPr>
          <a:r>
            <a:rPr lang="en-US" b="0" i="0"/>
            <a:t>Allows/blocks data based on security rules.</a:t>
          </a:r>
          <a:endParaRPr lang="en-US"/>
        </a:p>
      </dgm:t>
    </dgm:pt>
    <dgm:pt modelId="{3BDB55F1-5EE1-4D0E-A148-2172832EF410}" type="parTrans" cxnId="{7FD88CC3-6DBD-40E0-952B-111818A7C512}">
      <dgm:prSet/>
      <dgm:spPr/>
      <dgm:t>
        <a:bodyPr/>
        <a:lstStyle/>
        <a:p>
          <a:endParaRPr lang="en-US"/>
        </a:p>
      </dgm:t>
    </dgm:pt>
    <dgm:pt modelId="{C02A1A4B-B4F9-4154-B8E4-5B1B00D90F01}" type="sibTrans" cxnId="{7FD88CC3-6DBD-40E0-952B-111818A7C512}">
      <dgm:prSet/>
      <dgm:spPr/>
      <dgm:t>
        <a:bodyPr/>
        <a:lstStyle/>
        <a:p>
          <a:endParaRPr lang="en-US"/>
        </a:p>
      </dgm:t>
    </dgm:pt>
    <dgm:pt modelId="{F33525C3-2D7B-4970-93F2-250EA51B6AE7}" type="pres">
      <dgm:prSet presAssocID="{BB298C76-BACD-41EB-A1E3-3013D99797F2}" presName="root" presStyleCnt="0">
        <dgm:presLayoutVars>
          <dgm:dir/>
          <dgm:resizeHandles val="exact"/>
        </dgm:presLayoutVars>
      </dgm:prSet>
      <dgm:spPr/>
    </dgm:pt>
    <dgm:pt modelId="{0FDAD743-B8DA-476A-B103-680C03A05DDC}" type="pres">
      <dgm:prSet presAssocID="{BF74EE9C-5554-4C42-8E68-0D95DDA5FD64}" presName="compNode" presStyleCnt="0"/>
      <dgm:spPr/>
    </dgm:pt>
    <dgm:pt modelId="{302FEDB6-EF4B-4468-9F25-E6EE2FAC20BC}" type="pres">
      <dgm:prSet presAssocID="{BF74EE9C-5554-4C42-8E68-0D95DDA5FD6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D92CE8F-1F0D-4227-9C7E-B101719B8967}" type="pres">
      <dgm:prSet presAssocID="{BF74EE9C-5554-4C42-8E68-0D95DDA5FD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BF75C95B-9C09-4AA6-88C9-94215F953B4C}" type="pres">
      <dgm:prSet presAssocID="{BF74EE9C-5554-4C42-8E68-0D95DDA5FD64}" presName="spaceRect" presStyleCnt="0"/>
      <dgm:spPr/>
    </dgm:pt>
    <dgm:pt modelId="{97066A47-D278-4323-8C9D-1E80C884C809}" type="pres">
      <dgm:prSet presAssocID="{BF74EE9C-5554-4C42-8E68-0D95DDA5FD64}" presName="textRect" presStyleLbl="revTx" presStyleIdx="0" presStyleCnt="4">
        <dgm:presLayoutVars>
          <dgm:chMax val="1"/>
          <dgm:chPref val="1"/>
        </dgm:presLayoutVars>
      </dgm:prSet>
      <dgm:spPr/>
    </dgm:pt>
    <dgm:pt modelId="{56117453-42A7-47A3-A00B-E9F3A77220AF}" type="pres">
      <dgm:prSet presAssocID="{AB784B47-B5F1-49DA-BFED-25D2CDDE0E31}" presName="sibTrans" presStyleCnt="0"/>
      <dgm:spPr/>
    </dgm:pt>
    <dgm:pt modelId="{89ED1E40-533F-45C2-8A17-A43B6B541BCB}" type="pres">
      <dgm:prSet presAssocID="{A9CF61F4-0A2B-441F-95C2-7B37E3F1A64F}" presName="compNode" presStyleCnt="0"/>
      <dgm:spPr/>
    </dgm:pt>
    <dgm:pt modelId="{8210125F-415D-4C65-8826-1F8F18417CFA}" type="pres">
      <dgm:prSet presAssocID="{A9CF61F4-0A2B-441F-95C2-7B37E3F1A64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F22355F-B2A2-4410-8375-8FEC99AB29B7}" type="pres">
      <dgm:prSet presAssocID="{A9CF61F4-0A2B-441F-95C2-7B37E3F1A6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46FDB18-D3F5-4477-8E62-E837BD515035}" type="pres">
      <dgm:prSet presAssocID="{A9CF61F4-0A2B-441F-95C2-7B37E3F1A64F}" presName="spaceRect" presStyleCnt="0"/>
      <dgm:spPr/>
    </dgm:pt>
    <dgm:pt modelId="{A8BB7C64-7E40-4D37-B3DD-C170BAF7D8CB}" type="pres">
      <dgm:prSet presAssocID="{A9CF61F4-0A2B-441F-95C2-7B37E3F1A64F}" presName="textRect" presStyleLbl="revTx" presStyleIdx="1" presStyleCnt="4">
        <dgm:presLayoutVars>
          <dgm:chMax val="1"/>
          <dgm:chPref val="1"/>
        </dgm:presLayoutVars>
      </dgm:prSet>
      <dgm:spPr/>
    </dgm:pt>
    <dgm:pt modelId="{E8AA21B6-051C-43E2-80C3-E221FA8D6BA9}" type="pres">
      <dgm:prSet presAssocID="{0E4695FB-46B6-427E-9487-4E95FE415910}" presName="sibTrans" presStyleCnt="0"/>
      <dgm:spPr/>
    </dgm:pt>
    <dgm:pt modelId="{91F68D45-23D9-4E9B-ACAD-D8BC96FEEC0A}" type="pres">
      <dgm:prSet presAssocID="{1DB63099-D0BE-4C4A-8DFE-A6337B2A49E9}" presName="compNode" presStyleCnt="0"/>
      <dgm:spPr/>
    </dgm:pt>
    <dgm:pt modelId="{5C186760-6A5E-4CE2-BB38-3D472B7B5C1B}" type="pres">
      <dgm:prSet presAssocID="{1DB63099-D0BE-4C4A-8DFE-A6337B2A49E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A423C17-1A67-444F-98EE-4A9902D7D1F8}" type="pres">
      <dgm:prSet presAssocID="{1DB63099-D0BE-4C4A-8DFE-A6337B2A49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3C7C48B-58C2-4D41-A5DA-322F69DD1001}" type="pres">
      <dgm:prSet presAssocID="{1DB63099-D0BE-4C4A-8DFE-A6337B2A49E9}" presName="spaceRect" presStyleCnt="0"/>
      <dgm:spPr/>
    </dgm:pt>
    <dgm:pt modelId="{E232C294-DB19-44BB-9C5C-38BCABDDD9C9}" type="pres">
      <dgm:prSet presAssocID="{1DB63099-D0BE-4C4A-8DFE-A6337B2A49E9}" presName="textRect" presStyleLbl="revTx" presStyleIdx="2" presStyleCnt="4">
        <dgm:presLayoutVars>
          <dgm:chMax val="1"/>
          <dgm:chPref val="1"/>
        </dgm:presLayoutVars>
      </dgm:prSet>
      <dgm:spPr/>
    </dgm:pt>
    <dgm:pt modelId="{3B7FDB7C-70BB-41F8-BF2A-0ED8677B2922}" type="pres">
      <dgm:prSet presAssocID="{AE18E799-5E57-41CF-A95A-53A5FDD62E13}" presName="sibTrans" presStyleCnt="0"/>
      <dgm:spPr/>
    </dgm:pt>
    <dgm:pt modelId="{0E0C5F96-AF88-4CB4-976A-30220D6D87FD}" type="pres">
      <dgm:prSet presAssocID="{36EC800E-1709-481E-8422-BE9F5F365E77}" presName="compNode" presStyleCnt="0"/>
      <dgm:spPr/>
    </dgm:pt>
    <dgm:pt modelId="{EA053C58-75ED-4573-B0AD-72247547616C}" type="pres">
      <dgm:prSet presAssocID="{36EC800E-1709-481E-8422-BE9F5F365E7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0AD8D91-3B42-47F2-8FBC-7598E6FF066C}" type="pres">
      <dgm:prSet presAssocID="{36EC800E-1709-481E-8422-BE9F5F365E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48196B3-08DF-4439-A8AE-04361C71B262}" type="pres">
      <dgm:prSet presAssocID="{36EC800E-1709-481E-8422-BE9F5F365E77}" presName="spaceRect" presStyleCnt="0"/>
      <dgm:spPr/>
    </dgm:pt>
    <dgm:pt modelId="{1677173C-84C3-4455-8894-505BC8D4FDDC}" type="pres">
      <dgm:prSet presAssocID="{36EC800E-1709-481E-8422-BE9F5F365E7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DBE9021-0810-4F14-AC93-8F434B7D5DC5}" type="presOf" srcId="{BB298C76-BACD-41EB-A1E3-3013D99797F2}" destId="{F33525C3-2D7B-4970-93F2-250EA51B6AE7}" srcOrd="0" destOrd="0" presId="urn:microsoft.com/office/officeart/2018/5/layout/IconLeafLabelList"/>
    <dgm:cxn modelId="{B9F3A23B-5106-4731-937E-76F6E1543892}" type="presOf" srcId="{1DB63099-D0BE-4C4A-8DFE-A6337B2A49E9}" destId="{E232C294-DB19-44BB-9C5C-38BCABDDD9C9}" srcOrd="0" destOrd="0" presId="urn:microsoft.com/office/officeart/2018/5/layout/IconLeafLabelList"/>
    <dgm:cxn modelId="{2EB9F13C-CC96-482B-A9FB-1261BC3BFB65}" type="presOf" srcId="{BF74EE9C-5554-4C42-8E68-0D95DDA5FD64}" destId="{97066A47-D278-4323-8C9D-1E80C884C809}" srcOrd="0" destOrd="0" presId="urn:microsoft.com/office/officeart/2018/5/layout/IconLeafLabelList"/>
    <dgm:cxn modelId="{6C033571-E553-4D6A-B806-8570A149D5DF}" srcId="{BB298C76-BACD-41EB-A1E3-3013D99797F2}" destId="{A9CF61F4-0A2B-441F-95C2-7B37E3F1A64F}" srcOrd="1" destOrd="0" parTransId="{8CD89EE7-2001-42F7-AA50-DEBED040EC74}" sibTransId="{0E4695FB-46B6-427E-9487-4E95FE415910}"/>
    <dgm:cxn modelId="{D60B5484-DDC7-49C3-9D0A-5F97FE5740A6}" srcId="{BB298C76-BACD-41EB-A1E3-3013D99797F2}" destId="{1DB63099-D0BE-4C4A-8DFE-A6337B2A49E9}" srcOrd="2" destOrd="0" parTransId="{77283BDB-7436-4783-BD83-6731ED522FB1}" sibTransId="{AE18E799-5E57-41CF-A95A-53A5FDD62E13}"/>
    <dgm:cxn modelId="{7FD88CC3-6DBD-40E0-952B-111818A7C512}" srcId="{BB298C76-BACD-41EB-A1E3-3013D99797F2}" destId="{36EC800E-1709-481E-8422-BE9F5F365E77}" srcOrd="3" destOrd="0" parTransId="{3BDB55F1-5EE1-4D0E-A148-2172832EF410}" sibTransId="{C02A1A4B-B4F9-4154-B8E4-5B1B00D90F01}"/>
    <dgm:cxn modelId="{982B6FCD-AFCD-4E65-AA7A-344265D7538C}" srcId="{BB298C76-BACD-41EB-A1E3-3013D99797F2}" destId="{BF74EE9C-5554-4C42-8E68-0D95DDA5FD64}" srcOrd="0" destOrd="0" parTransId="{2914F5B1-F807-4B9C-8475-54EED68063D0}" sibTransId="{AB784B47-B5F1-49DA-BFED-25D2CDDE0E31}"/>
    <dgm:cxn modelId="{7881D6E4-F9F5-4CF3-8EC6-A99832A2FA25}" type="presOf" srcId="{36EC800E-1709-481E-8422-BE9F5F365E77}" destId="{1677173C-84C3-4455-8894-505BC8D4FDDC}" srcOrd="0" destOrd="0" presId="urn:microsoft.com/office/officeart/2018/5/layout/IconLeafLabelList"/>
    <dgm:cxn modelId="{E13EC3F9-7CD1-478F-BCF7-6F4D442DA69E}" type="presOf" srcId="{A9CF61F4-0A2B-441F-95C2-7B37E3F1A64F}" destId="{A8BB7C64-7E40-4D37-B3DD-C170BAF7D8CB}" srcOrd="0" destOrd="0" presId="urn:microsoft.com/office/officeart/2018/5/layout/IconLeafLabelList"/>
    <dgm:cxn modelId="{DC68BA30-CC46-4301-A347-AD9B38CEAC67}" type="presParOf" srcId="{F33525C3-2D7B-4970-93F2-250EA51B6AE7}" destId="{0FDAD743-B8DA-476A-B103-680C03A05DDC}" srcOrd="0" destOrd="0" presId="urn:microsoft.com/office/officeart/2018/5/layout/IconLeafLabelList"/>
    <dgm:cxn modelId="{61EB0E11-B81D-4A3F-9894-4DCDE18E0BA1}" type="presParOf" srcId="{0FDAD743-B8DA-476A-B103-680C03A05DDC}" destId="{302FEDB6-EF4B-4468-9F25-E6EE2FAC20BC}" srcOrd="0" destOrd="0" presId="urn:microsoft.com/office/officeart/2018/5/layout/IconLeafLabelList"/>
    <dgm:cxn modelId="{8271B863-CE74-49F2-B986-5B70676FD7DA}" type="presParOf" srcId="{0FDAD743-B8DA-476A-B103-680C03A05DDC}" destId="{FD92CE8F-1F0D-4227-9C7E-B101719B8967}" srcOrd="1" destOrd="0" presId="urn:microsoft.com/office/officeart/2018/5/layout/IconLeafLabelList"/>
    <dgm:cxn modelId="{23994F0D-ED5E-49C6-AE34-05BD18EFE453}" type="presParOf" srcId="{0FDAD743-B8DA-476A-B103-680C03A05DDC}" destId="{BF75C95B-9C09-4AA6-88C9-94215F953B4C}" srcOrd="2" destOrd="0" presId="urn:microsoft.com/office/officeart/2018/5/layout/IconLeafLabelList"/>
    <dgm:cxn modelId="{877B1C51-5A1A-46F7-B5C0-0775F4B8B633}" type="presParOf" srcId="{0FDAD743-B8DA-476A-B103-680C03A05DDC}" destId="{97066A47-D278-4323-8C9D-1E80C884C809}" srcOrd="3" destOrd="0" presId="urn:microsoft.com/office/officeart/2018/5/layout/IconLeafLabelList"/>
    <dgm:cxn modelId="{3CD005FF-EE01-4D67-A620-EF50CCF5555E}" type="presParOf" srcId="{F33525C3-2D7B-4970-93F2-250EA51B6AE7}" destId="{56117453-42A7-47A3-A00B-E9F3A77220AF}" srcOrd="1" destOrd="0" presId="urn:microsoft.com/office/officeart/2018/5/layout/IconLeafLabelList"/>
    <dgm:cxn modelId="{D61F4F69-F130-49B3-8B47-96FBE849EFF2}" type="presParOf" srcId="{F33525C3-2D7B-4970-93F2-250EA51B6AE7}" destId="{89ED1E40-533F-45C2-8A17-A43B6B541BCB}" srcOrd="2" destOrd="0" presId="urn:microsoft.com/office/officeart/2018/5/layout/IconLeafLabelList"/>
    <dgm:cxn modelId="{C8A3ECFA-D267-4E8F-8688-33F722E97CA5}" type="presParOf" srcId="{89ED1E40-533F-45C2-8A17-A43B6B541BCB}" destId="{8210125F-415D-4C65-8826-1F8F18417CFA}" srcOrd="0" destOrd="0" presId="urn:microsoft.com/office/officeart/2018/5/layout/IconLeafLabelList"/>
    <dgm:cxn modelId="{F242017C-0807-44F0-A088-2DD98334CD83}" type="presParOf" srcId="{89ED1E40-533F-45C2-8A17-A43B6B541BCB}" destId="{9F22355F-B2A2-4410-8375-8FEC99AB29B7}" srcOrd="1" destOrd="0" presId="urn:microsoft.com/office/officeart/2018/5/layout/IconLeafLabelList"/>
    <dgm:cxn modelId="{957517B3-26D6-4995-B98A-5DD0241268D8}" type="presParOf" srcId="{89ED1E40-533F-45C2-8A17-A43B6B541BCB}" destId="{F46FDB18-D3F5-4477-8E62-E837BD515035}" srcOrd="2" destOrd="0" presId="urn:microsoft.com/office/officeart/2018/5/layout/IconLeafLabelList"/>
    <dgm:cxn modelId="{1A6BCBFB-076C-412C-A452-B2A9955C1481}" type="presParOf" srcId="{89ED1E40-533F-45C2-8A17-A43B6B541BCB}" destId="{A8BB7C64-7E40-4D37-B3DD-C170BAF7D8CB}" srcOrd="3" destOrd="0" presId="urn:microsoft.com/office/officeart/2018/5/layout/IconLeafLabelList"/>
    <dgm:cxn modelId="{4C105D8E-D3D3-442A-AFD2-6B2031DDAC5A}" type="presParOf" srcId="{F33525C3-2D7B-4970-93F2-250EA51B6AE7}" destId="{E8AA21B6-051C-43E2-80C3-E221FA8D6BA9}" srcOrd="3" destOrd="0" presId="urn:microsoft.com/office/officeart/2018/5/layout/IconLeafLabelList"/>
    <dgm:cxn modelId="{359EFB07-F491-4321-927A-7490F3C3EB85}" type="presParOf" srcId="{F33525C3-2D7B-4970-93F2-250EA51B6AE7}" destId="{91F68D45-23D9-4E9B-ACAD-D8BC96FEEC0A}" srcOrd="4" destOrd="0" presId="urn:microsoft.com/office/officeart/2018/5/layout/IconLeafLabelList"/>
    <dgm:cxn modelId="{0405D3E4-7FD1-4034-8D94-BAA90DFC4116}" type="presParOf" srcId="{91F68D45-23D9-4E9B-ACAD-D8BC96FEEC0A}" destId="{5C186760-6A5E-4CE2-BB38-3D472B7B5C1B}" srcOrd="0" destOrd="0" presId="urn:microsoft.com/office/officeart/2018/5/layout/IconLeafLabelList"/>
    <dgm:cxn modelId="{CD15AF40-358C-4C68-B9D4-E07FD2D19D3C}" type="presParOf" srcId="{91F68D45-23D9-4E9B-ACAD-D8BC96FEEC0A}" destId="{5A423C17-1A67-444F-98EE-4A9902D7D1F8}" srcOrd="1" destOrd="0" presId="urn:microsoft.com/office/officeart/2018/5/layout/IconLeafLabelList"/>
    <dgm:cxn modelId="{518437AC-19A5-471D-997A-BCCCF62E467F}" type="presParOf" srcId="{91F68D45-23D9-4E9B-ACAD-D8BC96FEEC0A}" destId="{B3C7C48B-58C2-4D41-A5DA-322F69DD1001}" srcOrd="2" destOrd="0" presId="urn:microsoft.com/office/officeart/2018/5/layout/IconLeafLabelList"/>
    <dgm:cxn modelId="{8490724B-599C-4888-AE4B-4B99B69C74A0}" type="presParOf" srcId="{91F68D45-23D9-4E9B-ACAD-D8BC96FEEC0A}" destId="{E232C294-DB19-44BB-9C5C-38BCABDDD9C9}" srcOrd="3" destOrd="0" presId="urn:microsoft.com/office/officeart/2018/5/layout/IconLeafLabelList"/>
    <dgm:cxn modelId="{2AA3EF14-49AE-4694-BC61-CA90F696ACDA}" type="presParOf" srcId="{F33525C3-2D7B-4970-93F2-250EA51B6AE7}" destId="{3B7FDB7C-70BB-41F8-BF2A-0ED8677B2922}" srcOrd="5" destOrd="0" presId="urn:microsoft.com/office/officeart/2018/5/layout/IconLeafLabelList"/>
    <dgm:cxn modelId="{DBA948D2-0F99-4122-A245-A68E9B249897}" type="presParOf" srcId="{F33525C3-2D7B-4970-93F2-250EA51B6AE7}" destId="{0E0C5F96-AF88-4CB4-976A-30220D6D87FD}" srcOrd="6" destOrd="0" presId="urn:microsoft.com/office/officeart/2018/5/layout/IconLeafLabelList"/>
    <dgm:cxn modelId="{33BD2B64-538A-4BA3-8BEC-5A572C586C2D}" type="presParOf" srcId="{0E0C5F96-AF88-4CB4-976A-30220D6D87FD}" destId="{EA053C58-75ED-4573-B0AD-72247547616C}" srcOrd="0" destOrd="0" presId="urn:microsoft.com/office/officeart/2018/5/layout/IconLeafLabelList"/>
    <dgm:cxn modelId="{384BDC02-89FF-4BC7-BAA9-F6D876FB6781}" type="presParOf" srcId="{0E0C5F96-AF88-4CB4-976A-30220D6D87FD}" destId="{20AD8D91-3B42-47F2-8FBC-7598E6FF066C}" srcOrd="1" destOrd="0" presId="urn:microsoft.com/office/officeart/2018/5/layout/IconLeafLabelList"/>
    <dgm:cxn modelId="{EF6A635A-8E66-4E93-8A87-ED0B7ECFF6EE}" type="presParOf" srcId="{0E0C5F96-AF88-4CB4-976A-30220D6D87FD}" destId="{548196B3-08DF-4439-A8AE-04361C71B262}" srcOrd="2" destOrd="0" presId="urn:microsoft.com/office/officeart/2018/5/layout/IconLeafLabelList"/>
    <dgm:cxn modelId="{2FA32E3F-84CA-46D3-8420-65A5A4539B7E}" type="presParOf" srcId="{0E0C5F96-AF88-4CB4-976A-30220D6D87FD}" destId="{1677173C-84C3-4455-8894-505BC8D4FDD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A15A2D-DF21-4F6C-B695-F3289E13366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BF8595-433A-4E7F-928F-B68A2BD4DE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Stateful Firewall</a:t>
          </a:r>
          <a:endParaRPr lang="en-US" dirty="0"/>
        </a:p>
      </dgm:t>
    </dgm:pt>
    <dgm:pt modelId="{AAAF3A6A-99BD-4E34-AC80-85D813BB5347}" type="parTrans" cxnId="{2C536E93-079E-452A-A397-894545E51812}">
      <dgm:prSet/>
      <dgm:spPr/>
      <dgm:t>
        <a:bodyPr/>
        <a:lstStyle/>
        <a:p>
          <a:endParaRPr lang="en-US"/>
        </a:p>
      </dgm:t>
    </dgm:pt>
    <dgm:pt modelId="{3DC25E63-0699-4C40-858D-AB8827E1D566}" type="sibTrans" cxnId="{2C536E93-079E-452A-A397-894545E51812}">
      <dgm:prSet/>
      <dgm:spPr/>
      <dgm:t>
        <a:bodyPr/>
        <a:lstStyle/>
        <a:p>
          <a:endParaRPr lang="en-US"/>
        </a:p>
      </dgm:t>
    </dgm:pt>
    <dgm:pt modelId="{CFBDE9CC-BC61-47D5-8A7C-489B4EF63393}">
      <dgm:prSet/>
      <dgm:spPr/>
      <dgm:t>
        <a:bodyPr/>
        <a:lstStyle/>
        <a:p>
          <a:r>
            <a:rPr lang="en-US"/>
            <a:t>Remembers the state of active connections and makes decisions based on context</a:t>
          </a:r>
        </a:p>
      </dgm:t>
    </dgm:pt>
    <dgm:pt modelId="{4D2A0C43-CED1-4A7E-905B-2B9A8600C371}" type="parTrans" cxnId="{1949940B-FAB5-43FF-8558-500F9AFAAD37}">
      <dgm:prSet/>
      <dgm:spPr/>
      <dgm:t>
        <a:bodyPr/>
        <a:lstStyle/>
        <a:p>
          <a:endParaRPr lang="en-US"/>
        </a:p>
      </dgm:t>
    </dgm:pt>
    <dgm:pt modelId="{F5A2B1B7-AA04-4CF0-B7A7-BFF2906A27C9}" type="sibTrans" cxnId="{1949940B-FAB5-43FF-8558-500F9AFAAD37}">
      <dgm:prSet/>
      <dgm:spPr/>
      <dgm:t>
        <a:bodyPr/>
        <a:lstStyle/>
        <a:p>
          <a:endParaRPr lang="en-US"/>
        </a:p>
      </dgm:t>
    </dgm:pt>
    <dgm:pt modelId="{5A7F4EA1-50F8-4CCC-9004-07280158594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Stateless Firewall</a:t>
          </a:r>
          <a:endParaRPr lang="en-US"/>
        </a:p>
      </dgm:t>
    </dgm:pt>
    <dgm:pt modelId="{0F74EBF7-DF72-42EC-AA9E-623ABDDE2E94}" type="parTrans" cxnId="{23BA1CA7-37FF-44E9-83E2-916BE2DDD585}">
      <dgm:prSet/>
      <dgm:spPr/>
      <dgm:t>
        <a:bodyPr/>
        <a:lstStyle/>
        <a:p>
          <a:endParaRPr lang="en-US"/>
        </a:p>
      </dgm:t>
    </dgm:pt>
    <dgm:pt modelId="{CCCC79E9-4536-4338-A20B-D647CD8D10F1}" type="sibTrans" cxnId="{23BA1CA7-37FF-44E9-83E2-916BE2DDD585}">
      <dgm:prSet/>
      <dgm:spPr/>
      <dgm:t>
        <a:bodyPr/>
        <a:lstStyle/>
        <a:p>
          <a:endParaRPr lang="en-US"/>
        </a:p>
      </dgm:t>
    </dgm:pt>
    <dgm:pt modelId="{5AB2FD93-1A3D-47E6-980B-048F6B678B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Examines individual packets rather than the behavior of packets. Uses pre-set rules.</a:t>
          </a:r>
        </a:p>
      </dgm:t>
    </dgm:pt>
    <dgm:pt modelId="{C127A426-6E51-444E-9181-BBF851C8C901}" type="parTrans" cxnId="{519E997B-186A-444E-9FE3-3B34C707FB30}">
      <dgm:prSet/>
      <dgm:spPr/>
      <dgm:t>
        <a:bodyPr/>
        <a:lstStyle/>
        <a:p>
          <a:endParaRPr lang="en-US"/>
        </a:p>
      </dgm:t>
    </dgm:pt>
    <dgm:pt modelId="{3378BC89-E7EC-4D2F-9183-2F762F6D387E}" type="sibTrans" cxnId="{519E997B-186A-444E-9FE3-3B34C707FB30}">
      <dgm:prSet/>
      <dgm:spPr/>
      <dgm:t>
        <a:bodyPr/>
        <a:lstStyle/>
        <a:p>
          <a:endParaRPr lang="en-US"/>
        </a:p>
      </dgm:t>
    </dgm:pt>
    <dgm:pt modelId="{64524F0C-69B9-4C90-8DFF-2A3E3D92809E}" type="pres">
      <dgm:prSet presAssocID="{FBA15A2D-DF21-4F6C-B695-F3289E13366E}" presName="Name0" presStyleCnt="0">
        <dgm:presLayoutVars>
          <dgm:dir/>
          <dgm:animLvl val="lvl"/>
          <dgm:resizeHandles val="exact"/>
        </dgm:presLayoutVars>
      </dgm:prSet>
      <dgm:spPr/>
    </dgm:pt>
    <dgm:pt modelId="{3D664A2A-F647-4B4E-9104-24578866E9A1}" type="pres">
      <dgm:prSet presAssocID="{A5BF8595-433A-4E7F-928F-B68A2BD4DEB4}" presName="linNode" presStyleCnt="0"/>
      <dgm:spPr/>
    </dgm:pt>
    <dgm:pt modelId="{E0A59B83-4FC4-4378-B618-F7AA9A0A6DC5}" type="pres">
      <dgm:prSet presAssocID="{A5BF8595-433A-4E7F-928F-B68A2BD4DEB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ADAF71C-12DE-4C8D-AB83-889EA4ABEDB4}" type="pres">
      <dgm:prSet presAssocID="{A5BF8595-433A-4E7F-928F-B68A2BD4DEB4}" presName="descendantText" presStyleLbl="alignAccFollowNode1" presStyleIdx="0" presStyleCnt="2">
        <dgm:presLayoutVars>
          <dgm:bulletEnabled val="1"/>
        </dgm:presLayoutVars>
      </dgm:prSet>
      <dgm:spPr/>
    </dgm:pt>
    <dgm:pt modelId="{BFC3FEFD-870C-4BE9-85D8-6998ED45283B}" type="pres">
      <dgm:prSet presAssocID="{3DC25E63-0699-4C40-858D-AB8827E1D566}" presName="sp" presStyleCnt="0"/>
      <dgm:spPr/>
    </dgm:pt>
    <dgm:pt modelId="{FC3CDBDF-8CC9-43C0-9169-5054D5696461}" type="pres">
      <dgm:prSet presAssocID="{5A7F4EA1-50F8-4CCC-9004-072801585946}" presName="linNode" presStyleCnt="0"/>
      <dgm:spPr/>
    </dgm:pt>
    <dgm:pt modelId="{7E398E14-9D8D-4322-A1AE-BD3370E153DD}" type="pres">
      <dgm:prSet presAssocID="{5A7F4EA1-50F8-4CCC-9004-07280158594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833188F-D3CA-4D41-A4E8-1DC51EC43FB7}" type="pres">
      <dgm:prSet presAssocID="{5A7F4EA1-50F8-4CCC-9004-07280158594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949940B-FAB5-43FF-8558-500F9AFAAD37}" srcId="{A5BF8595-433A-4E7F-928F-B68A2BD4DEB4}" destId="{CFBDE9CC-BC61-47D5-8A7C-489B4EF63393}" srcOrd="0" destOrd="0" parTransId="{4D2A0C43-CED1-4A7E-905B-2B9A8600C371}" sibTransId="{F5A2B1B7-AA04-4CF0-B7A7-BFF2906A27C9}"/>
    <dgm:cxn modelId="{47E7C228-3CA1-4A86-BE04-F3F1CF2769D5}" type="presOf" srcId="{5A7F4EA1-50F8-4CCC-9004-072801585946}" destId="{7E398E14-9D8D-4322-A1AE-BD3370E153DD}" srcOrd="0" destOrd="0" presId="urn:microsoft.com/office/officeart/2005/8/layout/vList5"/>
    <dgm:cxn modelId="{20D14745-A5EA-4E95-AAE0-C90F10EB4758}" type="presOf" srcId="{FBA15A2D-DF21-4F6C-B695-F3289E13366E}" destId="{64524F0C-69B9-4C90-8DFF-2A3E3D92809E}" srcOrd="0" destOrd="0" presId="urn:microsoft.com/office/officeart/2005/8/layout/vList5"/>
    <dgm:cxn modelId="{519E997B-186A-444E-9FE3-3B34C707FB30}" srcId="{5A7F4EA1-50F8-4CCC-9004-072801585946}" destId="{5AB2FD93-1A3D-47E6-980B-048F6B678BD9}" srcOrd="0" destOrd="0" parTransId="{C127A426-6E51-444E-9181-BBF851C8C901}" sibTransId="{3378BC89-E7EC-4D2F-9183-2F762F6D387E}"/>
    <dgm:cxn modelId="{2C536E93-079E-452A-A397-894545E51812}" srcId="{FBA15A2D-DF21-4F6C-B695-F3289E13366E}" destId="{A5BF8595-433A-4E7F-928F-B68A2BD4DEB4}" srcOrd="0" destOrd="0" parTransId="{AAAF3A6A-99BD-4E34-AC80-85D813BB5347}" sibTransId="{3DC25E63-0699-4C40-858D-AB8827E1D566}"/>
    <dgm:cxn modelId="{23BA1CA7-37FF-44E9-83E2-916BE2DDD585}" srcId="{FBA15A2D-DF21-4F6C-B695-F3289E13366E}" destId="{5A7F4EA1-50F8-4CCC-9004-072801585946}" srcOrd="1" destOrd="0" parTransId="{0F74EBF7-DF72-42EC-AA9E-623ABDDE2E94}" sibTransId="{CCCC79E9-4536-4338-A20B-D647CD8D10F1}"/>
    <dgm:cxn modelId="{2F2849A8-7DF9-437C-8337-ED6BD0F5F546}" type="presOf" srcId="{A5BF8595-433A-4E7F-928F-B68A2BD4DEB4}" destId="{E0A59B83-4FC4-4378-B618-F7AA9A0A6DC5}" srcOrd="0" destOrd="0" presId="urn:microsoft.com/office/officeart/2005/8/layout/vList5"/>
    <dgm:cxn modelId="{5F57BFCA-52EA-4082-9CA8-A072C4E46AFE}" type="presOf" srcId="{5AB2FD93-1A3D-47E6-980B-048F6B678BD9}" destId="{A833188F-D3CA-4D41-A4E8-1DC51EC43FB7}" srcOrd="0" destOrd="0" presId="urn:microsoft.com/office/officeart/2005/8/layout/vList5"/>
    <dgm:cxn modelId="{D36728DE-0E0D-4A56-A72B-F7431B0B16BE}" type="presOf" srcId="{CFBDE9CC-BC61-47D5-8A7C-489B4EF63393}" destId="{6ADAF71C-12DE-4C8D-AB83-889EA4ABEDB4}" srcOrd="0" destOrd="0" presId="urn:microsoft.com/office/officeart/2005/8/layout/vList5"/>
    <dgm:cxn modelId="{5C15897B-4D34-4710-AA56-AD3B9A2E5B63}" type="presParOf" srcId="{64524F0C-69B9-4C90-8DFF-2A3E3D92809E}" destId="{3D664A2A-F647-4B4E-9104-24578866E9A1}" srcOrd="0" destOrd="0" presId="urn:microsoft.com/office/officeart/2005/8/layout/vList5"/>
    <dgm:cxn modelId="{59BBBF61-3B81-464E-9B0F-BF7F1C362B12}" type="presParOf" srcId="{3D664A2A-F647-4B4E-9104-24578866E9A1}" destId="{E0A59B83-4FC4-4378-B618-F7AA9A0A6DC5}" srcOrd="0" destOrd="0" presId="urn:microsoft.com/office/officeart/2005/8/layout/vList5"/>
    <dgm:cxn modelId="{4493953E-7376-4F6D-A380-592ADFA1425F}" type="presParOf" srcId="{3D664A2A-F647-4B4E-9104-24578866E9A1}" destId="{6ADAF71C-12DE-4C8D-AB83-889EA4ABEDB4}" srcOrd="1" destOrd="0" presId="urn:microsoft.com/office/officeart/2005/8/layout/vList5"/>
    <dgm:cxn modelId="{C0128E23-6F12-46C9-BBE5-4D5AEE69F1B5}" type="presParOf" srcId="{64524F0C-69B9-4C90-8DFF-2A3E3D92809E}" destId="{BFC3FEFD-870C-4BE9-85D8-6998ED45283B}" srcOrd="1" destOrd="0" presId="urn:microsoft.com/office/officeart/2005/8/layout/vList5"/>
    <dgm:cxn modelId="{6E79B521-0E04-4EBF-99A6-A8A98B883EE1}" type="presParOf" srcId="{64524F0C-69B9-4C90-8DFF-2A3E3D92809E}" destId="{FC3CDBDF-8CC9-43C0-9169-5054D5696461}" srcOrd="2" destOrd="0" presId="urn:microsoft.com/office/officeart/2005/8/layout/vList5"/>
    <dgm:cxn modelId="{C8019F96-B1A0-49E2-99FC-D127F757658F}" type="presParOf" srcId="{FC3CDBDF-8CC9-43C0-9169-5054D5696461}" destId="{7E398E14-9D8D-4322-A1AE-BD3370E153DD}" srcOrd="0" destOrd="0" presId="urn:microsoft.com/office/officeart/2005/8/layout/vList5"/>
    <dgm:cxn modelId="{52F80F10-57EF-4883-8141-0B7DAFCA390D}" type="presParOf" srcId="{FC3CDBDF-8CC9-43C0-9169-5054D5696461}" destId="{A833188F-D3CA-4D41-A4E8-1DC51EC43F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6F616B-52D2-4ED1-9C92-B540B2AA582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E04D6F-CACE-4DD8-8DFC-55F9B4DAF06B}">
      <dgm:prSet/>
      <dgm:spPr/>
      <dgm:t>
        <a:bodyPr/>
        <a:lstStyle/>
        <a:p>
          <a:pPr>
            <a:defRPr b="1"/>
          </a:pPr>
          <a:r>
            <a:rPr lang="en-US" b="1"/>
            <a:t>Software Firewall</a:t>
          </a:r>
          <a:endParaRPr lang="en-US"/>
        </a:p>
      </dgm:t>
    </dgm:pt>
    <dgm:pt modelId="{06B6EC58-54E7-4FBC-85DF-0EF46D5862A7}" type="parTrans" cxnId="{7BC94D22-34CB-4E62-9F8B-A50DB01D01A6}">
      <dgm:prSet/>
      <dgm:spPr/>
      <dgm:t>
        <a:bodyPr/>
        <a:lstStyle/>
        <a:p>
          <a:endParaRPr lang="en-US"/>
        </a:p>
      </dgm:t>
    </dgm:pt>
    <dgm:pt modelId="{6C9FDDC5-18AF-40B6-B2A6-47A46F7CE298}" type="sibTrans" cxnId="{7BC94D22-34CB-4E62-9F8B-A50DB01D01A6}">
      <dgm:prSet/>
      <dgm:spPr/>
      <dgm:t>
        <a:bodyPr/>
        <a:lstStyle/>
        <a:p>
          <a:endParaRPr lang="en-US"/>
        </a:p>
      </dgm:t>
    </dgm:pt>
    <dgm:pt modelId="{E801A8AD-E2EA-4DC5-9B7D-708E78AF59E6}">
      <dgm:prSet/>
      <dgm:spPr/>
      <dgm:t>
        <a:bodyPr/>
        <a:lstStyle/>
        <a:p>
          <a:r>
            <a:rPr lang="en-US"/>
            <a:t>Installed on individual devices.</a:t>
          </a:r>
        </a:p>
      </dgm:t>
    </dgm:pt>
    <dgm:pt modelId="{8FC4DD83-799B-4723-9B82-F13DB28691D6}" type="parTrans" cxnId="{1FC313C0-9FF0-4F96-B583-2ADB3CF16C27}">
      <dgm:prSet/>
      <dgm:spPr/>
      <dgm:t>
        <a:bodyPr/>
        <a:lstStyle/>
        <a:p>
          <a:endParaRPr lang="en-US"/>
        </a:p>
      </dgm:t>
    </dgm:pt>
    <dgm:pt modelId="{A9250415-EDE2-4FDA-AA1E-798176BF269E}" type="sibTrans" cxnId="{1FC313C0-9FF0-4F96-B583-2ADB3CF16C27}">
      <dgm:prSet/>
      <dgm:spPr/>
      <dgm:t>
        <a:bodyPr/>
        <a:lstStyle/>
        <a:p>
          <a:endParaRPr lang="en-US"/>
        </a:p>
      </dgm:t>
    </dgm:pt>
    <dgm:pt modelId="{2CC93237-C447-4EBB-B447-CE697A77DD88}">
      <dgm:prSet/>
      <dgm:spPr/>
      <dgm:t>
        <a:bodyPr/>
        <a:lstStyle/>
        <a:p>
          <a:pPr>
            <a:defRPr b="1"/>
          </a:pPr>
          <a:r>
            <a:rPr lang="en-US" b="1"/>
            <a:t>Hardware Firewall</a:t>
          </a:r>
          <a:endParaRPr lang="en-US"/>
        </a:p>
      </dgm:t>
    </dgm:pt>
    <dgm:pt modelId="{1750D9BD-E963-4B8F-BE2E-18A2751BC960}" type="parTrans" cxnId="{32A3E034-EDD9-4B1C-923E-91160083B993}">
      <dgm:prSet/>
      <dgm:spPr/>
      <dgm:t>
        <a:bodyPr/>
        <a:lstStyle/>
        <a:p>
          <a:endParaRPr lang="en-US"/>
        </a:p>
      </dgm:t>
    </dgm:pt>
    <dgm:pt modelId="{A6C5CE45-D261-49C5-836F-7E192A76FC51}" type="sibTrans" cxnId="{32A3E034-EDD9-4B1C-923E-91160083B993}">
      <dgm:prSet/>
      <dgm:spPr/>
      <dgm:t>
        <a:bodyPr/>
        <a:lstStyle/>
        <a:p>
          <a:endParaRPr lang="en-US"/>
        </a:p>
      </dgm:t>
    </dgm:pt>
    <dgm:pt modelId="{05F9B1F3-FD86-47BA-A48D-463D26269774}">
      <dgm:prSet/>
      <dgm:spPr/>
      <dgm:t>
        <a:bodyPr/>
        <a:lstStyle/>
        <a:p>
          <a:r>
            <a:rPr lang="en-US"/>
            <a:t>A standalone device placed between a network and its connection to the internet</a:t>
          </a:r>
        </a:p>
      </dgm:t>
    </dgm:pt>
    <dgm:pt modelId="{60A65780-3C20-477F-A3B5-CA0351FE13C3}" type="parTrans" cxnId="{F171B2EA-42F2-434B-99BC-545DF1368959}">
      <dgm:prSet/>
      <dgm:spPr/>
      <dgm:t>
        <a:bodyPr/>
        <a:lstStyle/>
        <a:p>
          <a:endParaRPr lang="en-US"/>
        </a:p>
      </dgm:t>
    </dgm:pt>
    <dgm:pt modelId="{AC554D18-75E0-4388-B50C-15589BD22EB6}" type="sibTrans" cxnId="{F171B2EA-42F2-434B-99BC-545DF1368959}">
      <dgm:prSet/>
      <dgm:spPr/>
      <dgm:t>
        <a:bodyPr/>
        <a:lstStyle/>
        <a:p>
          <a:endParaRPr lang="en-US"/>
        </a:p>
      </dgm:t>
    </dgm:pt>
    <dgm:pt modelId="{CB6EF6C4-FD67-47B6-816F-AF0126D6B419}">
      <dgm:prSet/>
      <dgm:spPr/>
      <dgm:t>
        <a:bodyPr/>
        <a:lstStyle/>
        <a:p>
          <a:pPr>
            <a:defRPr b="1"/>
          </a:pPr>
          <a:r>
            <a:rPr lang="en-US" b="1"/>
            <a:t>Cloud-based Firewall</a:t>
          </a:r>
          <a:endParaRPr lang="en-US"/>
        </a:p>
      </dgm:t>
    </dgm:pt>
    <dgm:pt modelId="{2BDBAB09-BA52-49E3-BCA5-0B79B543FD88}" type="parTrans" cxnId="{3654E016-164D-4AF7-91A4-8E9F82B9C1DA}">
      <dgm:prSet/>
      <dgm:spPr/>
      <dgm:t>
        <a:bodyPr/>
        <a:lstStyle/>
        <a:p>
          <a:endParaRPr lang="en-US"/>
        </a:p>
      </dgm:t>
    </dgm:pt>
    <dgm:pt modelId="{E801FD52-999D-4678-9251-4EB328A70747}" type="sibTrans" cxnId="{3654E016-164D-4AF7-91A4-8E9F82B9C1DA}">
      <dgm:prSet/>
      <dgm:spPr/>
      <dgm:t>
        <a:bodyPr/>
        <a:lstStyle/>
        <a:p>
          <a:endParaRPr lang="en-US"/>
        </a:p>
      </dgm:t>
    </dgm:pt>
    <dgm:pt modelId="{092BAB04-7561-4883-860E-724421F72A04}">
      <dgm:prSet/>
      <dgm:spPr/>
      <dgm:t>
        <a:bodyPr/>
        <a:lstStyle/>
        <a:p>
          <a:r>
            <a:rPr lang="en-US"/>
            <a:t>Hosted in the cloud, offering scalable and flexible protection</a:t>
          </a:r>
        </a:p>
      </dgm:t>
    </dgm:pt>
    <dgm:pt modelId="{BB2672F7-28CC-402C-B60E-F6730EF2D132}" type="parTrans" cxnId="{A9FCE333-BFBC-40F1-AF96-19B8302D3E72}">
      <dgm:prSet/>
      <dgm:spPr/>
      <dgm:t>
        <a:bodyPr/>
        <a:lstStyle/>
        <a:p>
          <a:endParaRPr lang="en-US"/>
        </a:p>
      </dgm:t>
    </dgm:pt>
    <dgm:pt modelId="{8B576C57-B964-4C51-ABF8-AE1D1C261FE8}" type="sibTrans" cxnId="{A9FCE333-BFBC-40F1-AF96-19B8302D3E72}">
      <dgm:prSet/>
      <dgm:spPr/>
      <dgm:t>
        <a:bodyPr/>
        <a:lstStyle/>
        <a:p>
          <a:endParaRPr lang="en-US"/>
        </a:p>
      </dgm:t>
    </dgm:pt>
    <dgm:pt modelId="{59737E13-FD0E-450F-8D81-42C2793269F4}" type="pres">
      <dgm:prSet presAssocID="{536F616B-52D2-4ED1-9C92-B540B2AA582C}" presName="root" presStyleCnt="0">
        <dgm:presLayoutVars>
          <dgm:dir/>
          <dgm:resizeHandles val="exact"/>
        </dgm:presLayoutVars>
      </dgm:prSet>
      <dgm:spPr/>
    </dgm:pt>
    <dgm:pt modelId="{278DD367-58FE-4C61-8E83-30DA175D7FFA}" type="pres">
      <dgm:prSet presAssocID="{31E04D6F-CACE-4DD8-8DFC-55F9B4DAF06B}" presName="compNode" presStyleCnt="0"/>
      <dgm:spPr/>
    </dgm:pt>
    <dgm:pt modelId="{B5676E97-642C-4F28-9177-32EBD4E0736E}" type="pres">
      <dgm:prSet presAssocID="{31E04D6F-CACE-4DD8-8DFC-55F9B4DAF0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5B8250AA-22CD-4CFF-8F75-D255CDAC8F82}" type="pres">
      <dgm:prSet presAssocID="{31E04D6F-CACE-4DD8-8DFC-55F9B4DAF06B}" presName="iconSpace" presStyleCnt="0"/>
      <dgm:spPr/>
    </dgm:pt>
    <dgm:pt modelId="{FDD2C418-217A-4963-B4B5-69A0470E94E3}" type="pres">
      <dgm:prSet presAssocID="{31E04D6F-CACE-4DD8-8DFC-55F9B4DAF06B}" presName="parTx" presStyleLbl="revTx" presStyleIdx="0" presStyleCnt="6">
        <dgm:presLayoutVars>
          <dgm:chMax val="0"/>
          <dgm:chPref val="0"/>
        </dgm:presLayoutVars>
      </dgm:prSet>
      <dgm:spPr/>
    </dgm:pt>
    <dgm:pt modelId="{EF4CAA1B-AAFA-4C69-A66C-72CD48C4E3FA}" type="pres">
      <dgm:prSet presAssocID="{31E04D6F-CACE-4DD8-8DFC-55F9B4DAF06B}" presName="txSpace" presStyleCnt="0"/>
      <dgm:spPr/>
    </dgm:pt>
    <dgm:pt modelId="{3CDAC487-0767-4CFD-A67C-64500D1754BD}" type="pres">
      <dgm:prSet presAssocID="{31E04D6F-CACE-4DD8-8DFC-55F9B4DAF06B}" presName="desTx" presStyleLbl="revTx" presStyleIdx="1" presStyleCnt="6">
        <dgm:presLayoutVars/>
      </dgm:prSet>
      <dgm:spPr/>
    </dgm:pt>
    <dgm:pt modelId="{A1E05405-EFF9-4E07-B46C-03BECFDCBB29}" type="pres">
      <dgm:prSet presAssocID="{6C9FDDC5-18AF-40B6-B2A6-47A46F7CE298}" presName="sibTrans" presStyleCnt="0"/>
      <dgm:spPr/>
    </dgm:pt>
    <dgm:pt modelId="{42D4482C-59BE-4B7D-B778-03973C065AD0}" type="pres">
      <dgm:prSet presAssocID="{2CC93237-C447-4EBB-B447-CE697A77DD88}" presName="compNode" presStyleCnt="0"/>
      <dgm:spPr/>
    </dgm:pt>
    <dgm:pt modelId="{A2056B98-DC4B-41F0-9AD1-0F50BA19B694}" type="pres">
      <dgm:prSet presAssocID="{2CC93237-C447-4EBB-B447-CE697A77DD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C831B5E-A16A-4873-8ADA-9F6804921404}" type="pres">
      <dgm:prSet presAssocID="{2CC93237-C447-4EBB-B447-CE697A77DD88}" presName="iconSpace" presStyleCnt="0"/>
      <dgm:spPr/>
    </dgm:pt>
    <dgm:pt modelId="{88081D22-00EA-4360-8AE9-96EEE49204C9}" type="pres">
      <dgm:prSet presAssocID="{2CC93237-C447-4EBB-B447-CE697A77DD88}" presName="parTx" presStyleLbl="revTx" presStyleIdx="2" presStyleCnt="6">
        <dgm:presLayoutVars>
          <dgm:chMax val="0"/>
          <dgm:chPref val="0"/>
        </dgm:presLayoutVars>
      </dgm:prSet>
      <dgm:spPr/>
    </dgm:pt>
    <dgm:pt modelId="{12713F42-BA6A-48AB-95DE-6794085D4596}" type="pres">
      <dgm:prSet presAssocID="{2CC93237-C447-4EBB-B447-CE697A77DD88}" presName="txSpace" presStyleCnt="0"/>
      <dgm:spPr/>
    </dgm:pt>
    <dgm:pt modelId="{AC6540D0-2500-4BD7-9389-B6A97CCD3811}" type="pres">
      <dgm:prSet presAssocID="{2CC93237-C447-4EBB-B447-CE697A77DD88}" presName="desTx" presStyleLbl="revTx" presStyleIdx="3" presStyleCnt="6">
        <dgm:presLayoutVars/>
      </dgm:prSet>
      <dgm:spPr/>
    </dgm:pt>
    <dgm:pt modelId="{E5F06F3C-60F6-4782-9A41-CD14B81291F5}" type="pres">
      <dgm:prSet presAssocID="{A6C5CE45-D261-49C5-836F-7E192A76FC51}" presName="sibTrans" presStyleCnt="0"/>
      <dgm:spPr/>
    </dgm:pt>
    <dgm:pt modelId="{8BDC3BBD-6E77-4313-8A7B-B868438F1CF6}" type="pres">
      <dgm:prSet presAssocID="{CB6EF6C4-FD67-47B6-816F-AF0126D6B419}" presName="compNode" presStyleCnt="0"/>
      <dgm:spPr/>
    </dgm:pt>
    <dgm:pt modelId="{D2105986-BE5C-4076-9425-E701711121E9}" type="pres">
      <dgm:prSet presAssocID="{CB6EF6C4-FD67-47B6-816F-AF0126D6B4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6B1E186-7908-4473-9038-1AB5BF092804}" type="pres">
      <dgm:prSet presAssocID="{CB6EF6C4-FD67-47B6-816F-AF0126D6B419}" presName="iconSpace" presStyleCnt="0"/>
      <dgm:spPr/>
    </dgm:pt>
    <dgm:pt modelId="{7068284F-AD40-4E96-9117-1667DCFA5A29}" type="pres">
      <dgm:prSet presAssocID="{CB6EF6C4-FD67-47B6-816F-AF0126D6B419}" presName="parTx" presStyleLbl="revTx" presStyleIdx="4" presStyleCnt="6">
        <dgm:presLayoutVars>
          <dgm:chMax val="0"/>
          <dgm:chPref val="0"/>
        </dgm:presLayoutVars>
      </dgm:prSet>
      <dgm:spPr/>
    </dgm:pt>
    <dgm:pt modelId="{E556B061-A52E-4445-97AC-DEFC595795DC}" type="pres">
      <dgm:prSet presAssocID="{CB6EF6C4-FD67-47B6-816F-AF0126D6B419}" presName="txSpace" presStyleCnt="0"/>
      <dgm:spPr/>
    </dgm:pt>
    <dgm:pt modelId="{9F54FFFC-1E2D-4C24-ABD4-D1481C2BF40A}" type="pres">
      <dgm:prSet presAssocID="{CB6EF6C4-FD67-47B6-816F-AF0126D6B419}" presName="desTx" presStyleLbl="revTx" presStyleIdx="5" presStyleCnt="6">
        <dgm:presLayoutVars/>
      </dgm:prSet>
      <dgm:spPr/>
    </dgm:pt>
  </dgm:ptLst>
  <dgm:cxnLst>
    <dgm:cxn modelId="{6D57D209-DE50-4391-8E88-A9C71403AD43}" type="presOf" srcId="{2CC93237-C447-4EBB-B447-CE697A77DD88}" destId="{88081D22-00EA-4360-8AE9-96EEE49204C9}" srcOrd="0" destOrd="0" presId="urn:microsoft.com/office/officeart/2018/5/layout/CenteredIconLabelDescriptionList"/>
    <dgm:cxn modelId="{3654E016-164D-4AF7-91A4-8E9F82B9C1DA}" srcId="{536F616B-52D2-4ED1-9C92-B540B2AA582C}" destId="{CB6EF6C4-FD67-47B6-816F-AF0126D6B419}" srcOrd="2" destOrd="0" parTransId="{2BDBAB09-BA52-49E3-BCA5-0B79B543FD88}" sibTransId="{E801FD52-999D-4678-9251-4EB328A70747}"/>
    <dgm:cxn modelId="{7BC94D22-34CB-4E62-9F8B-A50DB01D01A6}" srcId="{536F616B-52D2-4ED1-9C92-B540B2AA582C}" destId="{31E04D6F-CACE-4DD8-8DFC-55F9B4DAF06B}" srcOrd="0" destOrd="0" parTransId="{06B6EC58-54E7-4FBC-85DF-0EF46D5862A7}" sibTransId="{6C9FDDC5-18AF-40B6-B2A6-47A46F7CE298}"/>
    <dgm:cxn modelId="{A9FCE333-BFBC-40F1-AF96-19B8302D3E72}" srcId="{CB6EF6C4-FD67-47B6-816F-AF0126D6B419}" destId="{092BAB04-7561-4883-860E-724421F72A04}" srcOrd="0" destOrd="0" parTransId="{BB2672F7-28CC-402C-B60E-F6730EF2D132}" sibTransId="{8B576C57-B964-4C51-ABF8-AE1D1C261FE8}"/>
    <dgm:cxn modelId="{32A3E034-EDD9-4B1C-923E-91160083B993}" srcId="{536F616B-52D2-4ED1-9C92-B540B2AA582C}" destId="{2CC93237-C447-4EBB-B447-CE697A77DD88}" srcOrd="1" destOrd="0" parTransId="{1750D9BD-E963-4B8F-BE2E-18A2751BC960}" sibTransId="{A6C5CE45-D261-49C5-836F-7E192A76FC51}"/>
    <dgm:cxn modelId="{76135844-D912-49E3-AA37-669D5DB8627B}" type="presOf" srcId="{092BAB04-7561-4883-860E-724421F72A04}" destId="{9F54FFFC-1E2D-4C24-ABD4-D1481C2BF40A}" srcOrd="0" destOrd="0" presId="urn:microsoft.com/office/officeart/2018/5/layout/CenteredIconLabelDescriptionList"/>
    <dgm:cxn modelId="{6D2A0570-599A-4B10-8F10-D94796199392}" type="presOf" srcId="{536F616B-52D2-4ED1-9C92-B540B2AA582C}" destId="{59737E13-FD0E-450F-8D81-42C2793269F4}" srcOrd="0" destOrd="0" presId="urn:microsoft.com/office/officeart/2018/5/layout/CenteredIconLabelDescriptionList"/>
    <dgm:cxn modelId="{A6AD397F-5D74-4426-ABED-382DFFBAB52B}" type="presOf" srcId="{31E04D6F-CACE-4DD8-8DFC-55F9B4DAF06B}" destId="{FDD2C418-217A-4963-B4B5-69A0470E94E3}" srcOrd="0" destOrd="0" presId="urn:microsoft.com/office/officeart/2018/5/layout/CenteredIconLabelDescriptionList"/>
    <dgm:cxn modelId="{16A2D7B9-A37E-47D6-B651-48F1E12092AB}" type="presOf" srcId="{05F9B1F3-FD86-47BA-A48D-463D26269774}" destId="{AC6540D0-2500-4BD7-9389-B6A97CCD3811}" srcOrd="0" destOrd="0" presId="urn:microsoft.com/office/officeart/2018/5/layout/CenteredIconLabelDescriptionList"/>
    <dgm:cxn modelId="{1FC313C0-9FF0-4F96-B583-2ADB3CF16C27}" srcId="{31E04D6F-CACE-4DD8-8DFC-55F9B4DAF06B}" destId="{E801A8AD-E2EA-4DC5-9B7D-708E78AF59E6}" srcOrd="0" destOrd="0" parTransId="{8FC4DD83-799B-4723-9B82-F13DB28691D6}" sibTransId="{A9250415-EDE2-4FDA-AA1E-798176BF269E}"/>
    <dgm:cxn modelId="{F171B2EA-42F2-434B-99BC-545DF1368959}" srcId="{2CC93237-C447-4EBB-B447-CE697A77DD88}" destId="{05F9B1F3-FD86-47BA-A48D-463D26269774}" srcOrd="0" destOrd="0" parTransId="{60A65780-3C20-477F-A3B5-CA0351FE13C3}" sibTransId="{AC554D18-75E0-4388-B50C-15589BD22EB6}"/>
    <dgm:cxn modelId="{9BE3EBF3-FAA3-4AAA-9C5B-60879DC005F7}" type="presOf" srcId="{CB6EF6C4-FD67-47B6-816F-AF0126D6B419}" destId="{7068284F-AD40-4E96-9117-1667DCFA5A29}" srcOrd="0" destOrd="0" presId="urn:microsoft.com/office/officeart/2018/5/layout/CenteredIconLabelDescriptionList"/>
    <dgm:cxn modelId="{E283ACF6-EDAD-4748-AA08-D3F29E46E94E}" type="presOf" srcId="{E801A8AD-E2EA-4DC5-9B7D-708E78AF59E6}" destId="{3CDAC487-0767-4CFD-A67C-64500D1754BD}" srcOrd="0" destOrd="0" presId="urn:microsoft.com/office/officeart/2018/5/layout/CenteredIconLabelDescriptionList"/>
    <dgm:cxn modelId="{17937165-81AA-4007-A162-C70DF92EF466}" type="presParOf" srcId="{59737E13-FD0E-450F-8D81-42C2793269F4}" destId="{278DD367-58FE-4C61-8E83-30DA175D7FFA}" srcOrd="0" destOrd="0" presId="urn:microsoft.com/office/officeart/2018/5/layout/CenteredIconLabelDescriptionList"/>
    <dgm:cxn modelId="{82BAF954-3FBF-4B42-8A47-CB4D7D272F86}" type="presParOf" srcId="{278DD367-58FE-4C61-8E83-30DA175D7FFA}" destId="{B5676E97-642C-4F28-9177-32EBD4E0736E}" srcOrd="0" destOrd="0" presId="urn:microsoft.com/office/officeart/2018/5/layout/CenteredIconLabelDescriptionList"/>
    <dgm:cxn modelId="{A5ED3337-E2D7-4309-980D-D3B6FB50B5DB}" type="presParOf" srcId="{278DD367-58FE-4C61-8E83-30DA175D7FFA}" destId="{5B8250AA-22CD-4CFF-8F75-D255CDAC8F82}" srcOrd="1" destOrd="0" presId="urn:microsoft.com/office/officeart/2018/5/layout/CenteredIconLabelDescriptionList"/>
    <dgm:cxn modelId="{C2E621AB-7956-4F0F-944E-D8C899EB1A92}" type="presParOf" srcId="{278DD367-58FE-4C61-8E83-30DA175D7FFA}" destId="{FDD2C418-217A-4963-B4B5-69A0470E94E3}" srcOrd="2" destOrd="0" presId="urn:microsoft.com/office/officeart/2018/5/layout/CenteredIconLabelDescriptionList"/>
    <dgm:cxn modelId="{9F0DD3D9-549B-4CEA-AA8F-5EF31B6F34A3}" type="presParOf" srcId="{278DD367-58FE-4C61-8E83-30DA175D7FFA}" destId="{EF4CAA1B-AAFA-4C69-A66C-72CD48C4E3FA}" srcOrd="3" destOrd="0" presId="urn:microsoft.com/office/officeart/2018/5/layout/CenteredIconLabelDescriptionList"/>
    <dgm:cxn modelId="{1E093348-AF18-422F-8D7D-E7DB7613022D}" type="presParOf" srcId="{278DD367-58FE-4C61-8E83-30DA175D7FFA}" destId="{3CDAC487-0767-4CFD-A67C-64500D1754BD}" srcOrd="4" destOrd="0" presId="urn:microsoft.com/office/officeart/2018/5/layout/CenteredIconLabelDescriptionList"/>
    <dgm:cxn modelId="{D8AFFCFA-9EA0-4074-8CF5-D02AD04242DE}" type="presParOf" srcId="{59737E13-FD0E-450F-8D81-42C2793269F4}" destId="{A1E05405-EFF9-4E07-B46C-03BECFDCBB29}" srcOrd="1" destOrd="0" presId="urn:microsoft.com/office/officeart/2018/5/layout/CenteredIconLabelDescriptionList"/>
    <dgm:cxn modelId="{2551A03B-2D45-4E80-AB8A-3E2D3B88E153}" type="presParOf" srcId="{59737E13-FD0E-450F-8D81-42C2793269F4}" destId="{42D4482C-59BE-4B7D-B778-03973C065AD0}" srcOrd="2" destOrd="0" presId="urn:microsoft.com/office/officeart/2018/5/layout/CenteredIconLabelDescriptionList"/>
    <dgm:cxn modelId="{947D67E9-BC83-4E80-BAAA-A35310430055}" type="presParOf" srcId="{42D4482C-59BE-4B7D-B778-03973C065AD0}" destId="{A2056B98-DC4B-41F0-9AD1-0F50BA19B694}" srcOrd="0" destOrd="0" presId="urn:microsoft.com/office/officeart/2018/5/layout/CenteredIconLabelDescriptionList"/>
    <dgm:cxn modelId="{3EA622DA-9D97-4BF8-964B-28FB6972B13A}" type="presParOf" srcId="{42D4482C-59BE-4B7D-B778-03973C065AD0}" destId="{9C831B5E-A16A-4873-8ADA-9F6804921404}" srcOrd="1" destOrd="0" presId="urn:microsoft.com/office/officeart/2018/5/layout/CenteredIconLabelDescriptionList"/>
    <dgm:cxn modelId="{D4C83C99-28FF-49D4-8250-6E90F2C8C56E}" type="presParOf" srcId="{42D4482C-59BE-4B7D-B778-03973C065AD0}" destId="{88081D22-00EA-4360-8AE9-96EEE49204C9}" srcOrd="2" destOrd="0" presId="urn:microsoft.com/office/officeart/2018/5/layout/CenteredIconLabelDescriptionList"/>
    <dgm:cxn modelId="{117455B6-37BA-4D46-92C8-68848A415900}" type="presParOf" srcId="{42D4482C-59BE-4B7D-B778-03973C065AD0}" destId="{12713F42-BA6A-48AB-95DE-6794085D4596}" srcOrd="3" destOrd="0" presId="urn:microsoft.com/office/officeart/2018/5/layout/CenteredIconLabelDescriptionList"/>
    <dgm:cxn modelId="{22B00EDA-F895-44F4-B311-A0853D045310}" type="presParOf" srcId="{42D4482C-59BE-4B7D-B778-03973C065AD0}" destId="{AC6540D0-2500-4BD7-9389-B6A97CCD3811}" srcOrd="4" destOrd="0" presId="urn:microsoft.com/office/officeart/2018/5/layout/CenteredIconLabelDescriptionList"/>
    <dgm:cxn modelId="{9BB9124C-1263-4685-80ED-F9D4DA864EBD}" type="presParOf" srcId="{59737E13-FD0E-450F-8D81-42C2793269F4}" destId="{E5F06F3C-60F6-4782-9A41-CD14B81291F5}" srcOrd="3" destOrd="0" presId="urn:microsoft.com/office/officeart/2018/5/layout/CenteredIconLabelDescriptionList"/>
    <dgm:cxn modelId="{F812C3EB-77E5-4F1C-95B2-28E1B89C6B8D}" type="presParOf" srcId="{59737E13-FD0E-450F-8D81-42C2793269F4}" destId="{8BDC3BBD-6E77-4313-8A7B-B868438F1CF6}" srcOrd="4" destOrd="0" presId="urn:microsoft.com/office/officeart/2018/5/layout/CenteredIconLabelDescriptionList"/>
    <dgm:cxn modelId="{AAE0D9B8-8083-45EA-B82A-CF11B2715F2A}" type="presParOf" srcId="{8BDC3BBD-6E77-4313-8A7B-B868438F1CF6}" destId="{D2105986-BE5C-4076-9425-E701711121E9}" srcOrd="0" destOrd="0" presId="urn:microsoft.com/office/officeart/2018/5/layout/CenteredIconLabelDescriptionList"/>
    <dgm:cxn modelId="{17CAD24D-25E9-4FE6-BB2B-756137F4CCC6}" type="presParOf" srcId="{8BDC3BBD-6E77-4313-8A7B-B868438F1CF6}" destId="{26B1E186-7908-4473-9038-1AB5BF092804}" srcOrd="1" destOrd="0" presId="urn:microsoft.com/office/officeart/2018/5/layout/CenteredIconLabelDescriptionList"/>
    <dgm:cxn modelId="{BE8959B8-E148-4079-869B-2C56720A9C4F}" type="presParOf" srcId="{8BDC3BBD-6E77-4313-8A7B-B868438F1CF6}" destId="{7068284F-AD40-4E96-9117-1667DCFA5A29}" srcOrd="2" destOrd="0" presId="urn:microsoft.com/office/officeart/2018/5/layout/CenteredIconLabelDescriptionList"/>
    <dgm:cxn modelId="{F24737C9-232C-4CF2-8A1C-34DE5B5D7EA1}" type="presParOf" srcId="{8BDC3BBD-6E77-4313-8A7B-B868438F1CF6}" destId="{E556B061-A52E-4445-97AC-DEFC595795DC}" srcOrd="3" destOrd="0" presId="urn:microsoft.com/office/officeart/2018/5/layout/CenteredIconLabelDescriptionList"/>
    <dgm:cxn modelId="{9AD71694-26B1-4DAE-9265-6D57DAF9214A}" type="presParOf" srcId="{8BDC3BBD-6E77-4313-8A7B-B868438F1CF6}" destId="{9F54FFFC-1E2D-4C24-ABD4-D1481C2BF40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3B0DF-1FE7-45E4-A523-0A0B0471A397}">
      <dsp:nvSpPr>
        <dsp:cNvPr id="0" name=""/>
        <dsp:cNvSpPr/>
      </dsp:nvSpPr>
      <dsp:spPr>
        <a:xfrm>
          <a:off x="0" y="5504"/>
          <a:ext cx="9001760" cy="12810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33AFB-7204-4596-8D7C-A7412BD4C1EF}">
      <dsp:nvSpPr>
        <dsp:cNvPr id="0" name=""/>
        <dsp:cNvSpPr/>
      </dsp:nvSpPr>
      <dsp:spPr>
        <a:xfrm>
          <a:off x="387517" y="293740"/>
          <a:ext cx="704577" cy="7045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C25E3-DFF4-4842-91E7-2A383BE40A44}">
      <dsp:nvSpPr>
        <dsp:cNvPr id="0" name=""/>
        <dsp:cNvSpPr/>
      </dsp:nvSpPr>
      <dsp:spPr>
        <a:xfrm>
          <a:off x="1479613" y="5504"/>
          <a:ext cx="4050792" cy="12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78" tIns="135578" rIns="135578" bIns="13557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CIDR</a:t>
          </a:r>
          <a:r>
            <a:rPr lang="en-US" sz="2100" kern="1200"/>
            <a:t>: A method of allocating IP addresses and routing IP packets</a:t>
          </a:r>
        </a:p>
      </dsp:txBody>
      <dsp:txXfrm>
        <a:off x="1479613" y="5504"/>
        <a:ext cx="4050792" cy="1281050"/>
      </dsp:txXfrm>
    </dsp:sp>
    <dsp:sp modelId="{7925CDA0-4444-475D-BFC4-1B614725AB54}">
      <dsp:nvSpPr>
        <dsp:cNvPr id="0" name=""/>
        <dsp:cNvSpPr/>
      </dsp:nvSpPr>
      <dsp:spPr>
        <a:xfrm>
          <a:off x="5530405" y="5504"/>
          <a:ext cx="3469908" cy="12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78" tIns="135578" rIns="135578" bIns="1355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Notation</a:t>
          </a:r>
          <a:r>
            <a:rPr lang="en-US" sz="2000" kern="1200"/>
            <a:t>: 192.168.1.0/24</a:t>
          </a:r>
        </a:p>
      </dsp:txBody>
      <dsp:txXfrm>
        <a:off x="5530405" y="5504"/>
        <a:ext cx="3469908" cy="1281050"/>
      </dsp:txXfrm>
    </dsp:sp>
    <dsp:sp modelId="{2829994D-716B-46F6-BFF6-BE2D67CCBF52}">
      <dsp:nvSpPr>
        <dsp:cNvPr id="0" name=""/>
        <dsp:cNvSpPr/>
      </dsp:nvSpPr>
      <dsp:spPr>
        <a:xfrm>
          <a:off x="0" y="1606817"/>
          <a:ext cx="9001760" cy="12810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E9B89-8814-4CEE-84CD-1C242F8C92AB}">
      <dsp:nvSpPr>
        <dsp:cNvPr id="0" name=""/>
        <dsp:cNvSpPr/>
      </dsp:nvSpPr>
      <dsp:spPr>
        <a:xfrm>
          <a:off x="387517" y="1895053"/>
          <a:ext cx="704577" cy="7045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AF707-B2B6-4B56-8A53-672DD95D989C}">
      <dsp:nvSpPr>
        <dsp:cNvPr id="0" name=""/>
        <dsp:cNvSpPr/>
      </dsp:nvSpPr>
      <dsp:spPr>
        <a:xfrm>
          <a:off x="1479613" y="1606817"/>
          <a:ext cx="7520700" cy="12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78" tIns="135578" rIns="135578" bIns="13557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Subnetting</a:t>
          </a:r>
          <a:r>
            <a:rPr lang="en-US" sz="2100" kern="1200"/>
            <a:t>: Dividing an IP Network into sub-networks to improve performance and security</a:t>
          </a:r>
        </a:p>
      </dsp:txBody>
      <dsp:txXfrm>
        <a:off x="1479613" y="1606817"/>
        <a:ext cx="7520700" cy="1281050"/>
      </dsp:txXfrm>
    </dsp:sp>
    <dsp:sp modelId="{149FCC07-94BF-437F-BF45-E048FE27DA9F}">
      <dsp:nvSpPr>
        <dsp:cNvPr id="0" name=""/>
        <dsp:cNvSpPr/>
      </dsp:nvSpPr>
      <dsp:spPr>
        <a:xfrm>
          <a:off x="0" y="3208130"/>
          <a:ext cx="9001760" cy="12810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46C8D-7080-418E-9256-484538046CF9}">
      <dsp:nvSpPr>
        <dsp:cNvPr id="0" name=""/>
        <dsp:cNvSpPr/>
      </dsp:nvSpPr>
      <dsp:spPr>
        <a:xfrm>
          <a:off x="387517" y="3496367"/>
          <a:ext cx="704577" cy="7045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C07B5-938F-41CB-AFCE-E6AADF34C04D}">
      <dsp:nvSpPr>
        <dsp:cNvPr id="0" name=""/>
        <dsp:cNvSpPr/>
      </dsp:nvSpPr>
      <dsp:spPr>
        <a:xfrm>
          <a:off x="1479613" y="3208130"/>
          <a:ext cx="4050792" cy="12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78" tIns="135578" rIns="135578" bIns="13557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Subnet Mask</a:t>
          </a:r>
          <a:r>
            <a:rPr lang="en-US" sz="2100" kern="1200"/>
            <a:t>: Determines the network and host portions of an IP address</a:t>
          </a:r>
        </a:p>
      </dsp:txBody>
      <dsp:txXfrm>
        <a:off x="1479613" y="3208130"/>
        <a:ext cx="4050792" cy="1281050"/>
      </dsp:txXfrm>
    </dsp:sp>
    <dsp:sp modelId="{21E0DBAD-ED5D-4E31-857E-A05FDB369197}">
      <dsp:nvSpPr>
        <dsp:cNvPr id="0" name=""/>
        <dsp:cNvSpPr/>
      </dsp:nvSpPr>
      <dsp:spPr>
        <a:xfrm>
          <a:off x="5530405" y="3208130"/>
          <a:ext cx="3469908" cy="12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78" tIns="135578" rIns="135578" bIns="1355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Defines the scope of the local network</a:t>
          </a:r>
        </a:p>
      </dsp:txBody>
      <dsp:txXfrm>
        <a:off x="5530405" y="3208130"/>
        <a:ext cx="3469908" cy="1281050"/>
      </dsp:txXfrm>
    </dsp:sp>
    <dsp:sp modelId="{1A3ECDC2-6AED-4155-BA14-33455E99D8E9}">
      <dsp:nvSpPr>
        <dsp:cNvPr id="0" name=""/>
        <dsp:cNvSpPr/>
      </dsp:nvSpPr>
      <dsp:spPr>
        <a:xfrm>
          <a:off x="0" y="4809444"/>
          <a:ext cx="9001760" cy="12810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243F4-AD84-44D6-B53A-67165EB77F41}">
      <dsp:nvSpPr>
        <dsp:cNvPr id="0" name=""/>
        <dsp:cNvSpPr/>
      </dsp:nvSpPr>
      <dsp:spPr>
        <a:xfrm>
          <a:off x="387517" y="5097680"/>
          <a:ext cx="704577" cy="7045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19EB4-E58C-40A1-A5AC-A877E84A0DA6}">
      <dsp:nvSpPr>
        <dsp:cNvPr id="0" name=""/>
        <dsp:cNvSpPr/>
      </dsp:nvSpPr>
      <dsp:spPr>
        <a:xfrm>
          <a:off x="1479613" y="4809444"/>
          <a:ext cx="4050792" cy="12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78" tIns="135578" rIns="135578" bIns="13557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Example:</a:t>
          </a:r>
          <a:r>
            <a:rPr lang="en-US" sz="2100" kern="1200"/>
            <a:t> 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192.168.1.10 </a:t>
          </a:r>
          <a:r>
            <a:rPr lang="en-US" sz="2100" b="1" kern="1200"/>
            <a:t>:</a:t>
          </a:r>
          <a:r>
            <a:rPr lang="en-US" sz="2100" kern="1200"/>
            <a:t> 255.255.255.0</a:t>
          </a:r>
        </a:p>
      </dsp:txBody>
      <dsp:txXfrm>
        <a:off x="1479613" y="4809444"/>
        <a:ext cx="4050792" cy="1281050"/>
      </dsp:txXfrm>
    </dsp:sp>
    <dsp:sp modelId="{E84D28C5-CC94-45D3-BB0C-2FC8D8FB0ECA}">
      <dsp:nvSpPr>
        <dsp:cNvPr id="0" name=""/>
        <dsp:cNvSpPr/>
      </dsp:nvSpPr>
      <dsp:spPr>
        <a:xfrm>
          <a:off x="5530405" y="4809444"/>
          <a:ext cx="3469908" cy="12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78" tIns="135578" rIns="135578" bIns="1355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Any device with an IP address from `192.168.1.1` to `192.168.1.254` is in the same local network</a:t>
          </a:r>
        </a:p>
      </dsp:txBody>
      <dsp:txXfrm>
        <a:off x="5530405" y="4809444"/>
        <a:ext cx="3469908" cy="1281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31C7-EC80-40A0-96E7-93A39154B437}">
      <dsp:nvSpPr>
        <dsp:cNvPr id="0" name=""/>
        <dsp:cNvSpPr/>
      </dsp:nvSpPr>
      <dsp:spPr>
        <a:xfrm>
          <a:off x="1582" y="868348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02375-1A61-4323-AE3D-26104796F263}">
      <dsp:nvSpPr>
        <dsp:cNvPr id="0" name=""/>
        <dsp:cNvSpPr/>
      </dsp:nvSpPr>
      <dsp:spPr>
        <a:xfrm>
          <a:off x="1582" y="2115344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IP (Internet Protocol)</a:t>
          </a:r>
        </a:p>
      </dsp:txBody>
      <dsp:txXfrm>
        <a:off x="1582" y="2115344"/>
        <a:ext cx="3261093" cy="489164"/>
      </dsp:txXfrm>
    </dsp:sp>
    <dsp:sp modelId="{4BB42DD2-A869-47E9-872D-9E65FF0BFFE4}">
      <dsp:nvSpPr>
        <dsp:cNvPr id="0" name=""/>
        <dsp:cNvSpPr/>
      </dsp:nvSpPr>
      <dsp:spPr>
        <a:xfrm>
          <a:off x="1582" y="2653630"/>
          <a:ext cx="3261093" cy="670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Foundation of the internet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Uses IP addresses (IPV4/IPV6) to route data packets</a:t>
          </a:r>
        </a:p>
      </dsp:txBody>
      <dsp:txXfrm>
        <a:off x="1582" y="2653630"/>
        <a:ext cx="3261093" cy="670825"/>
      </dsp:txXfrm>
    </dsp:sp>
    <dsp:sp modelId="{F63BFE1B-1308-4CD8-94ED-DB88C0CE6730}">
      <dsp:nvSpPr>
        <dsp:cNvPr id="0" name=""/>
        <dsp:cNvSpPr/>
      </dsp:nvSpPr>
      <dsp:spPr>
        <a:xfrm>
          <a:off x="3833367" y="868348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F4145-14DF-40E5-810F-79420BDD5710}">
      <dsp:nvSpPr>
        <dsp:cNvPr id="0" name=""/>
        <dsp:cNvSpPr/>
      </dsp:nvSpPr>
      <dsp:spPr>
        <a:xfrm>
          <a:off x="3833367" y="2115344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ICMP (Internet Control Message Protocol)</a:t>
          </a:r>
        </a:p>
      </dsp:txBody>
      <dsp:txXfrm>
        <a:off x="3833367" y="2115344"/>
        <a:ext cx="3261093" cy="489164"/>
      </dsp:txXfrm>
    </dsp:sp>
    <dsp:sp modelId="{733E7F86-6C4E-4154-AC8A-9D8CDF1A3258}">
      <dsp:nvSpPr>
        <dsp:cNvPr id="0" name=""/>
        <dsp:cNvSpPr/>
      </dsp:nvSpPr>
      <dsp:spPr>
        <a:xfrm>
          <a:off x="3833367" y="2653630"/>
          <a:ext cx="3261093" cy="670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Provides feedback on network issues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Examples: `ping` and `traceroute`</a:t>
          </a:r>
        </a:p>
      </dsp:txBody>
      <dsp:txXfrm>
        <a:off x="3833367" y="2653630"/>
        <a:ext cx="3261093" cy="670825"/>
      </dsp:txXfrm>
    </dsp:sp>
    <dsp:sp modelId="{C8D47DE7-91E0-4597-8EF2-AD805C1B905E}">
      <dsp:nvSpPr>
        <dsp:cNvPr id="0" name=""/>
        <dsp:cNvSpPr/>
      </dsp:nvSpPr>
      <dsp:spPr>
        <a:xfrm>
          <a:off x="7665152" y="868348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37443-6BE2-4788-B3CC-0CA6EA53096C}">
      <dsp:nvSpPr>
        <dsp:cNvPr id="0" name=""/>
        <dsp:cNvSpPr/>
      </dsp:nvSpPr>
      <dsp:spPr>
        <a:xfrm>
          <a:off x="7665152" y="2115344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OSPF (Open Shortest Path First)</a:t>
          </a:r>
        </a:p>
      </dsp:txBody>
      <dsp:txXfrm>
        <a:off x="7665152" y="2115344"/>
        <a:ext cx="3261093" cy="489164"/>
      </dsp:txXfrm>
    </dsp:sp>
    <dsp:sp modelId="{96270BC3-7CCB-4EB5-AED0-2430B24698C3}">
      <dsp:nvSpPr>
        <dsp:cNvPr id="0" name=""/>
        <dsp:cNvSpPr/>
      </dsp:nvSpPr>
      <dsp:spPr>
        <a:xfrm>
          <a:off x="7665152" y="2653630"/>
          <a:ext cx="3261093" cy="670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Popular link-state protocol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Quickly adapts to network changes, scales to large networks</a:t>
          </a:r>
        </a:p>
      </dsp:txBody>
      <dsp:txXfrm>
        <a:off x="7665152" y="2653630"/>
        <a:ext cx="3261093" cy="670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857FE-4EA5-47A1-93B4-0B0E48403EE8}">
      <dsp:nvSpPr>
        <dsp:cNvPr id="0" name=""/>
        <dsp:cNvSpPr/>
      </dsp:nvSpPr>
      <dsp:spPr>
        <a:xfrm>
          <a:off x="1061437" y="840710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58E01-C6D1-47AD-A2D7-B6A161B94AC3}">
      <dsp:nvSpPr>
        <dsp:cNvPr id="0" name=""/>
        <dsp:cNvSpPr/>
      </dsp:nvSpPr>
      <dsp:spPr>
        <a:xfrm>
          <a:off x="1582" y="20900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LAN</a:t>
          </a:r>
        </a:p>
      </dsp:txBody>
      <dsp:txXfrm>
        <a:off x="1582" y="2090082"/>
        <a:ext cx="3261093" cy="489164"/>
      </dsp:txXfrm>
    </dsp:sp>
    <dsp:sp modelId="{EE1E0374-A6CF-4EEC-8880-8E9D0E2BAE51}">
      <dsp:nvSpPr>
        <dsp:cNvPr id="0" name=""/>
        <dsp:cNvSpPr/>
      </dsp:nvSpPr>
      <dsp:spPr>
        <a:xfrm>
          <a:off x="1582" y="2629474"/>
          <a:ext cx="3261093" cy="722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network that connects computers and devices in a limited area such as a home, school, or office building</a:t>
          </a:r>
        </a:p>
      </dsp:txBody>
      <dsp:txXfrm>
        <a:off x="1582" y="2629474"/>
        <a:ext cx="3261093" cy="722619"/>
      </dsp:txXfrm>
    </dsp:sp>
    <dsp:sp modelId="{B1E4BF57-C740-4C9A-8C46-3A2C157C642A}">
      <dsp:nvSpPr>
        <dsp:cNvPr id="0" name=""/>
        <dsp:cNvSpPr/>
      </dsp:nvSpPr>
      <dsp:spPr>
        <a:xfrm>
          <a:off x="4893223" y="840710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AB8C8-A539-439A-B1F2-1B2A14C97FD1}">
      <dsp:nvSpPr>
        <dsp:cNvPr id="0" name=""/>
        <dsp:cNvSpPr/>
      </dsp:nvSpPr>
      <dsp:spPr>
        <a:xfrm>
          <a:off x="3833367" y="20900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WAN</a:t>
          </a:r>
        </a:p>
      </dsp:txBody>
      <dsp:txXfrm>
        <a:off x="3833367" y="2090082"/>
        <a:ext cx="3261093" cy="489164"/>
      </dsp:txXfrm>
    </dsp:sp>
    <dsp:sp modelId="{202FA757-C020-41F7-A324-5EE39BE5EAF1}">
      <dsp:nvSpPr>
        <dsp:cNvPr id="0" name=""/>
        <dsp:cNvSpPr/>
      </dsp:nvSpPr>
      <dsp:spPr>
        <a:xfrm>
          <a:off x="3833367" y="2629474"/>
          <a:ext cx="3261093" cy="722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network that covers a broad area such as a city, country, or even global connections.</a:t>
          </a:r>
        </a:p>
      </dsp:txBody>
      <dsp:txXfrm>
        <a:off x="3833367" y="2629474"/>
        <a:ext cx="3261093" cy="722619"/>
      </dsp:txXfrm>
    </dsp:sp>
    <dsp:sp modelId="{583C3E78-E2C7-47A7-A736-719843D185DD}">
      <dsp:nvSpPr>
        <dsp:cNvPr id="0" name=""/>
        <dsp:cNvSpPr/>
      </dsp:nvSpPr>
      <dsp:spPr>
        <a:xfrm>
          <a:off x="8725008" y="840710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F155E-4B62-4308-9C16-3A6295708D35}">
      <dsp:nvSpPr>
        <dsp:cNvPr id="0" name=""/>
        <dsp:cNvSpPr/>
      </dsp:nvSpPr>
      <dsp:spPr>
        <a:xfrm>
          <a:off x="7665152" y="20900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Main Difference</a:t>
          </a:r>
        </a:p>
      </dsp:txBody>
      <dsp:txXfrm>
        <a:off x="7665152" y="2090082"/>
        <a:ext cx="3261093" cy="489164"/>
      </dsp:txXfrm>
    </dsp:sp>
    <dsp:sp modelId="{BA1D0C85-592D-48DB-B660-5399F9C357CE}">
      <dsp:nvSpPr>
        <dsp:cNvPr id="0" name=""/>
        <dsp:cNvSpPr/>
      </dsp:nvSpPr>
      <dsp:spPr>
        <a:xfrm>
          <a:off x="7665152" y="2629474"/>
          <a:ext cx="3261093" cy="722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WAN connects local area networks to the internet.</a:t>
          </a:r>
        </a:p>
      </dsp:txBody>
      <dsp:txXfrm>
        <a:off x="7665152" y="2629474"/>
        <a:ext cx="3261093" cy="722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FEDB6-EF4B-4468-9F25-E6EE2FAC20BC}">
      <dsp:nvSpPr>
        <dsp:cNvPr id="0" name=""/>
        <dsp:cNvSpPr/>
      </dsp:nvSpPr>
      <dsp:spPr>
        <a:xfrm>
          <a:off x="973190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2CE8F-1F0D-4227-9C7E-B101719B8967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66A47-D278-4323-8C9D-1E80C884C809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Network security device.</a:t>
          </a:r>
          <a:endParaRPr lang="en-US" sz="1600" kern="1200"/>
        </a:p>
      </dsp:txBody>
      <dsp:txXfrm>
        <a:off x="569079" y="2443382"/>
        <a:ext cx="2072362" cy="720000"/>
      </dsp:txXfrm>
    </dsp:sp>
    <dsp:sp modelId="{8210125F-415D-4C65-8826-1F8F18417CFA}">
      <dsp:nvSpPr>
        <dsp:cNvPr id="0" name=""/>
        <dsp:cNvSpPr/>
      </dsp:nvSpPr>
      <dsp:spPr>
        <a:xfrm>
          <a:off x="3408216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2355F-B2A2-4410-8375-8FEC99AB29B7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B7C64-7E40-4D37-B3DD-C170BAF7D8CB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Monitors &amp; filters network traffic.</a:t>
          </a:r>
          <a:endParaRPr lang="en-US" sz="1600" kern="1200"/>
        </a:p>
      </dsp:txBody>
      <dsp:txXfrm>
        <a:off x="3004105" y="2443382"/>
        <a:ext cx="2072362" cy="720000"/>
      </dsp:txXfrm>
    </dsp:sp>
    <dsp:sp modelId="{5C186760-6A5E-4CE2-BB38-3D472B7B5C1B}">
      <dsp:nvSpPr>
        <dsp:cNvPr id="0" name=""/>
        <dsp:cNvSpPr/>
      </dsp:nvSpPr>
      <dsp:spPr>
        <a:xfrm>
          <a:off x="5843242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23C17-1A67-444F-98EE-4A9902D7D1F8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2C294-DB19-44BB-9C5C-38BCABDDD9C9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Barrier between trusted &amp; untrusted networks.</a:t>
          </a:r>
          <a:endParaRPr lang="en-US" sz="1600" kern="1200"/>
        </a:p>
      </dsp:txBody>
      <dsp:txXfrm>
        <a:off x="5439131" y="2443382"/>
        <a:ext cx="2072362" cy="720000"/>
      </dsp:txXfrm>
    </dsp:sp>
    <dsp:sp modelId="{EA053C58-75ED-4573-B0AD-72247547616C}">
      <dsp:nvSpPr>
        <dsp:cNvPr id="0" name=""/>
        <dsp:cNvSpPr/>
      </dsp:nvSpPr>
      <dsp:spPr>
        <a:xfrm>
          <a:off x="8278268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D8D91-3B42-47F2-8FBC-7598E6FF066C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7173C-84C3-4455-8894-505BC8D4FDDC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Allows/blocks data based on security rules.</a:t>
          </a:r>
          <a:endParaRPr lang="en-US" sz="1600" kern="1200"/>
        </a:p>
      </dsp:txBody>
      <dsp:txXfrm>
        <a:off x="7874157" y="2443382"/>
        <a:ext cx="207236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AF71C-12DE-4C8D-AB83-889EA4ABEDB4}">
      <dsp:nvSpPr>
        <dsp:cNvPr id="0" name=""/>
        <dsp:cNvSpPr/>
      </dsp:nvSpPr>
      <dsp:spPr>
        <a:xfrm rot="5400000">
          <a:off x="6612835" y="-2474243"/>
          <a:ext cx="1636176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Remembers the state of active connections and makes decisions based on context</a:t>
          </a:r>
        </a:p>
      </dsp:txBody>
      <dsp:txXfrm rot="-5400000">
        <a:off x="3934018" y="284446"/>
        <a:ext cx="6913938" cy="1476432"/>
      </dsp:txXfrm>
    </dsp:sp>
    <dsp:sp modelId="{E0A59B83-4FC4-4378-B618-F7AA9A0A6DC5}">
      <dsp:nvSpPr>
        <dsp:cNvPr id="0" name=""/>
        <dsp:cNvSpPr/>
      </dsp:nvSpPr>
      <dsp:spPr>
        <a:xfrm>
          <a:off x="0" y="51"/>
          <a:ext cx="3934018" cy="2045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5300" b="1" kern="1200" dirty="0"/>
            <a:t>Stateful Firewall</a:t>
          </a:r>
          <a:endParaRPr lang="en-US" sz="5300" kern="1200" dirty="0"/>
        </a:p>
      </dsp:txBody>
      <dsp:txXfrm>
        <a:off x="99839" y="99890"/>
        <a:ext cx="3734340" cy="1845542"/>
      </dsp:txXfrm>
    </dsp:sp>
    <dsp:sp modelId="{A833188F-D3CA-4D41-A4E8-1DC51EC43FB7}">
      <dsp:nvSpPr>
        <dsp:cNvPr id="0" name=""/>
        <dsp:cNvSpPr/>
      </dsp:nvSpPr>
      <dsp:spPr>
        <a:xfrm rot="5400000">
          <a:off x="6612835" y="-326761"/>
          <a:ext cx="1636176" cy="699381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Examines individual packets rather than the behavior of packets. Uses pre-set rules.</a:t>
          </a:r>
        </a:p>
      </dsp:txBody>
      <dsp:txXfrm rot="-5400000">
        <a:off x="3934018" y="2431928"/>
        <a:ext cx="6913938" cy="1476432"/>
      </dsp:txXfrm>
    </dsp:sp>
    <dsp:sp modelId="{7E398E14-9D8D-4322-A1AE-BD3370E153DD}">
      <dsp:nvSpPr>
        <dsp:cNvPr id="0" name=""/>
        <dsp:cNvSpPr/>
      </dsp:nvSpPr>
      <dsp:spPr>
        <a:xfrm>
          <a:off x="0" y="2147533"/>
          <a:ext cx="3934018" cy="20452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5300" b="1" kern="1200"/>
            <a:t>Stateless Firewall</a:t>
          </a:r>
          <a:endParaRPr lang="en-US" sz="5300" kern="1200"/>
        </a:p>
      </dsp:txBody>
      <dsp:txXfrm>
        <a:off x="99839" y="2247372"/>
        <a:ext cx="3734340" cy="18455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76E97-642C-4F28-9177-32EBD4E0736E}">
      <dsp:nvSpPr>
        <dsp:cNvPr id="0" name=""/>
        <dsp:cNvSpPr/>
      </dsp:nvSpPr>
      <dsp:spPr>
        <a:xfrm>
          <a:off x="1061437" y="841199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2C418-217A-4963-B4B5-69A0470E94E3}">
      <dsp:nvSpPr>
        <dsp:cNvPr id="0" name=""/>
        <dsp:cNvSpPr/>
      </dsp:nvSpPr>
      <dsp:spPr>
        <a:xfrm>
          <a:off x="1582" y="209052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Software Firewall</a:t>
          </a:r>
          <a:endParaRPr lang="en-US" sz="2900" kern="1200"/>
        </a:p>
      </dsp:txBody>
      <dsp:txXfrm>
        <a:off x="1582" y="2090529"/>
        <a:ext cx="3261093" cy="489164"/>
      </dsp:txXfrm>
    </dsp:sp>
    <dsp:sp modelId="{3CDAC487-0767-4CFD-A67C-64500D1754BD}">
      <dsp:nvSpPr>
        <dsp:cNvPr id="0" name=""/>
        <dsp:cNvSpPr/>
      </dsp:nvSpPr>
      <dsp:spPr>
        <a:xfrm>
          <a:off x="1582" y="2629901"/>
          <a:ext cx="3261093" cy="721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Installed on individual devices.</a:t>
          </a:r>
        </a:p>
      </dsp:txBody>
      <dsp:txXfrm>
        <a:off x="1582" y="2629901"/>
        <a:ext cx="3261093" cy="721704"/>
      </dsp:txXfrm>
    </dsp:sp>
    <dsp:sp modelId="{A2056B98-DC4B-41F0-9AD1-0F50BA19B694}">
      <dsp:nvSpPr>
        <dsp:cNvPr id="0" name=""/>
        <dsp:cNvSpPr/>
      </dsp:nvSpPr>
      <dsp:spPr>
        <a:xfrm>
          <a:off x="4893223" y="841199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81D22-00EA-4360-8AE9-96EEE49204C9}">
      <dsp:nvSpPr>
        <dsp:cNvPr id="0" name=""/>
        <dsp:cNvSpPr/>
      </dsp:nvSpPr>
      <dsp:spPr>
        <a:xfrm>
          <a:off x="3833367" y="209052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Hardware Firewall</a:t>
          </a:r>
          <a:endParaRPr lang="en-US" sz="2900" kern="1200"/>
        </a:p>
      </dsp:txBody>
      <dsp:txXfrm>
        <a:off x="3833367" y="2090529"/>
        <a:ext cx="3261093" cy="489164"/>
      </dsp:txXfrm>
    </dsp:sp>
    <dsp:sp modelId="{AC6540D0-2500-4BD7-9389-B6A97CCD3811}">
      <dsp:nvSpPr>
        <dsp:cNvPr id="0" name=""/>
        <dsp:cNvSpPr/>
      </dsp:nvSpPr>
      <dsp:spPr>
        <a:xfrm>
          <a:off x="3833367" y="2629901"/>
          <a:ext cx="3261093" cy="721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standalone device placed between a network and its connection to the internet</a:t>
          </a:r>
        </a:p>
      </dsp:txBody>
      <dsp:txXfrm>
        <a:off x="3833367" y="2629901"/>
        <a:ext cx="3261093" cy="721704"/>
      </dsp:txXfrm>
    </dsp:sp>
    <dsp:sp modelId="{D2105986-BE5C-4076-9425-E701711121E9}">
      <dsp:nvSpPr>
        <dsp:cNvPr id="0" name=""/>
        <dsp:cNvSpPr/>
      </dsp:nvSpPr>
      <dsp:spPr>
        <a:xfrm>
          <a:off x="8725008" y="841199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8284F-AD40-4E96-9117-1667DCFA5A29}">
      <dsp:nvSpPr>
        <dsp:cNvPr id="0" name=""/>
        <dsp:cNvSpPr/>
      </dsp:nvSpPr>
      <dsp:spPr>
        <a:xfrm>
          <a:off x="7665152" y="209052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Cloud-based Firewall</a:t>
          </a:r>
          <a:endParaRPr lang="en-US" sz="2900" kern="1200"/>
        </a:p>
      </dsp:txBody>
      <dsp:txXfrm>
        <a:off x="7665152" y="2090529"/>
        <a:ext cx="3261093" cy="489164"/>
      </dsp:txXfrm>
    </dsp:sp>
    <dsp:sp modelId="{9F54FFFC-1E2D-4C24-ABD4-D1481C2BF40A}">
      <dsp:nvSpPr>
        <dsp:cNvPr id="0" name=""/>
        <dsp:cNvSpPr/>
      </dsp:nvSpPr>
      <dsp:spPr>
        <a:xfrm>
          <a:off x="7665152" y="2629901"/>
          <a:ext cx="3261093" cy="721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Hosted in the cloud, offering scalable and flexible protection</a:t>
          </a:r>
        </a:p>
      </dsp:txBody>
      <dsp:txXfrm>
        <a:off x="7665152" y="2629901"/>
        <a:ext cx="3261093" cy="721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CA29-5B8E-B525-FD69-E7B569333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45F94-6318-03AD-6D8C-7C071485B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0833A-13FC-35D4-CA20-9318BFA7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AA4-0D76-42B1-8A58-EF95F3A06E7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CBD1-9101-1720-AA63-F70D5C34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A145-2110-D721-5AEA-4B025170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C9C2-916C-405D-9DE7-0785CD43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4A0B-CDB6-3446-E713-15A09AA5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7B712-AC62-8271-B024-135641907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9C53-0C00-A8C7-3D27-2AB68338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AA4-0D76-42B1-8A58-EF95F3A06E7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B361-0A09-7C27-4B24-614F494D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7ACF3-8CD1-0B4A-2C8E-4AB972BE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C9C2-916C-405D-9DE7-0785CD43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0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9C451-A853-3CD8-87EE-A388C6E5D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98B35-9FC5-A3AA-A126-E50C4A722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AA4C-4E54-B489-1399-9E88888F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AA4-0D76-42B1-8A58-EF95F3A06E7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C7D85-CB18-9DBA-955D-FEF69328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99ED8-2A65-1C51-4A28-321D23B5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C9C2-916C-405D-9DE7-0785CD43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8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7C2F-886E-AF5C-2642-ECA325F2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D4A75-C1E1-A476-449B-6A5A64C9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DC58-574D-12D7-C7CF-CA39C343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AA4-0D76-42B1-8A58-EF95F3A06E7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377A-9492-E7D7-85FD-1259B54D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B5AA-4223-E68C-D91C-52DCD622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C9C2-916C-405D-9DE7-0785CD43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5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EE94-8967-9D0D-6348-86FE2459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6B539-0451-7CF6-DBAC-69F600E8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2C77-2578-DE43-3CF5-3B8C7113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AA4-0D76-42B1-8A58-EF95F3A06E7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4626-857A-CF83-FBFC-FC11BADE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EAB07-8BDC-290F-6EDE-7741D8C4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C9C2-916C-405D-9DE7-0785CD43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6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C9A9-B370-C634-3EE9-9699A39E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BF7F1-7409-C825-A0BD-80B1E65A0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CA0AC-4612-7CB7-5761-5848743CA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65FDB-1A8C-35EF-10DB-300FD7F7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AA4-0D76-42B1-8A58-EF95F3A06E7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3517A-E85C-EF3E-D527-9BFFBC3E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7BB3-EF36-FDD2-8E7E-3CD90771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C9C2-916C-405D-9DE7-0785CD43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4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C7A3-8DF3-D206-572F-67AE4255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69EDC-840F-FF3D-C5BF-091B517D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C1B56-D90B-E2D7-18B3-41354D2C0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E1C30-C2ED-8022-F78A-D1D3CE81E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DBEA7-C0A3-2027-FA17-FAD830ED6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39678-E5FB-334C-A554-4A833FFE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AA4-0D76-42B1-8A58-EF95F3A06E7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97DF8-3F05-6456-8D91-59E2886D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28232-9500-2503-0D8B-6C18FF64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C9C2-916C-405D-9DE7-0785CD43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D7C5-D003-C626-A707-180E9B2F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2B6B3-95DD-999B-DA4F-4B7C44B4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AA4-0D76-42B1-8A58-EF95F3A06E7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8BB1F-06CF-0352-A9EC-EB89F53D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8729A-6FF0-2317-1A64-B891F054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C9C2-916C-405D-9DE7-0785CD43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0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02A57-3BF8-CA22-3DBB-B27F4815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AA4-0D76-42B1-8A58-EF95F3A06E7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95169-0B95-7EEC-CF49-322A71D9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19D83-0DBD-825A-9C22-47EFD042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C9C2-916C-405D-9DE7-0785CD43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7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9230-98A2-A6FE-7F3D-D168D8FE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4D10-5E45-8B8D-8716-AD398FE05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1D420-C800-8052-F7F1-64B14ED57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9EF82-DBC1-869C-6BDB-34F1A899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AA4-0D76-42B1-8A58-EF95F3A06E7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AE9AD-56CA-2A7F-B1A9-317EB0B5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B32D1-593A-7AF7-C348-C22A4E66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C9C2-916C-405D-9DE7-0785CD43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0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432D-7AA8-6C99-D82E-3F47A1FA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6E7EE-8AE2-0DF9-3E68-10FA3D5D9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E60C9-C2C9-5436-57D4-60563E4FF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8F0E-0379-CB4D-FDE3-662E2D13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AA4-0D76-42B1-8A58-EF95F3A06E7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DA85-0D46-DD40-A4C1-EACDFAB2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A0B82-F9E0-176F-3918-FC5CFACA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C9C2-916C-405D-9DE7-0785CD43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6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7E421-37A6-58A3-BB3F-5C8C631A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F4BB8-41DD-6426-8C80-ECCE2B0B2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D767-B883-D4C7-C37F-47B98CA8B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2AA4-0D76-42B1-8A58-EF95F3A06E7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C651A-92E4-9E45-5EA4-712F1EAB5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E663-FFEB-A627-EDA9-A6BB589C8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C9C2-916C-405D-9DE7-0785CD43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4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brick in red wall">
            <a:extLst>
              <a:ext uri="{FF2B5EF4-FFF2-40B4-BE49-F238E27FC236}">
                <a16:creationId xmlns:a16="http://schemas.microsoft.com/office/drawing/2014/main" id="{572C169B-AD40-35E1-6CF6-04CA2BB3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2" r="78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9FE87-AA58-DD83-F11B-4A82082CA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Routers &amp; </a:t>
            </a:r>
            <a:r>
              <a:rPr lang="en-US" sz="4800" dirty="0" err="1">
                <a:solidFill>
                  <a:schemeClr val="bg1"/>
                </a:solidFill>
              </a:rPr>
              <a:t>OPNsense</a:t>
            </a:r>
            <a:r>
              <a:rPr lang="en-US" sz="4800" dirty="0">
                <a:solidFill>
                  <a:schemeClr val="bg1"/>
                </a:solidFill>
              </a:rPr>
              <a:t> Firewall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50FB7-D067-D648-0C24-726DC59A8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 guide to setting it up and using basic configurations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4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7E004-3DE5-8EBB-062A-18B225B1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is a Firewall?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C35018-9CC9-09D0-B2C0-AED4F505D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40725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30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46E07-2510-3B90-FED6-2570D564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Stateful vs Stateless Firewalls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469EC9-3BA6-719B-49C8-104C79520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2545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69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E74F1-189D-E541-9E93-0829C333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Different Types of Firewalls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22A53F2-F0A6-FAFF-BB6B-17B16DD07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14616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41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5AFC7-7F36-708B-0904-BF441DF5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How does a Firewall work?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925B-6D34-FCD0-4966-3B9001C4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700" b="1" i="0" dirty="0">
                <a:effectLst/>
                <a:latin typeface="Söhne"/>
              </a:rPr>
              <a:t>Packet Filtering</a:t>
            </a:r>
            <a:r>
              <a:rPr lang="en-US" sz="1700" b="0" i="0" dirty="0">
                <a:effectLst/>
                <a:latin typeface="Söhne"/>
              </a:rPr>
              <a:t>: Examines packets and allows/blocks based on source &amp; destination IP, port numbers, and protocol.</a:t>
            </a:r>
          </a:p>
          <a:p>
            <a:pPr>
              <a:buFont typeface="+mj-lt"/>
              <a:buAutoNum type="arabicPeriod"/>
            </a:pPr>
            <a:r>
              <a:rPr lang="en-US" sz="1700" b="1" i="0" dirty="0">
                <a:effectLst/>
                <a:latin typeface="Söhne"/>
              </a:rPr>
              <a:t>Stateful Inspection</a:t>
            </a:r>
            <a:r>
              <a:rPr lang="en-US" sz="1700" b="0" i="0" dirty="0">
                <a:effectLst/>
                <a:latin typeface="Söhne"/>
              </a:rPr>
              <a:t>: Monitors the state of active connections and makes decisions based on context.</a:t>
            </a:r>
          </a:p>
          <a:p>
            <a:pPr>
              <a:buFont typeface="+mj-lt"/>
              <a:buAutoNum type="arabicPeriod"/>
            </a:pPr>
            <a:r>
              <a:rPr lang="en-US" sz="1700" b="1" i="0" dirty="0">
                <a:effectLst/>
                <a:latin typeface="Söhne"/>
              </a:rPr>
              <a:t>Proxying</a:t>
            </a:r>
            <a:r>
              <a:rPr lang="en-US" sz="1700" b="0" i="0" dirty="0">
                <a:effectLst/>
                <a:latin typeface="Söhne"/>
              </a:rPr>
              <a:t>: Acts as an intermediary, receiving requests and forwarding them on behalf of the requester.</a:t>
            </a:r>
          </a:p>
        </p:txBody>
      </p:sp>
      <p:pic>
        <p:nvPicPr>
          <p:cNvPr id="3074" name="Picture 2" descr="Packet Filter Firewall and Application Level Gateway - GeeksforGeeks">
            <a:extLst>
              <a:ext uri="{FF2B5EF4-FFF2-40B4-BE49-F238E27FC236}">
                <a16:creationId xmlns:a16="http://schemas.microsoft.com/office/drawing/2014/main" id="{138D005C-430E-0CBE-8555-7CAA44590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789366"/>
            <a:ext cx="6903720" cy="327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1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F1A1F3-A0A1-676E-791D-30563848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Now to set up OPNsense</a:t>
            </a:r>
          </a:p>
        </p:txBody>
      </p:sp>
    </p:spTree>
    <p:extLst>
      <p:ext uri="{BB962C8B-B14F-4D97-AF65-F5344CB8AC3E}">
        <p14:creationId xmlns:p14="http://schemas.microsoft.com/office/powerpoint/2010/main" val="366585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659E4-F18D-1991-F044-6444FA11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What is a Router?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B65409B7-8450-2B82-3B7B-B29041880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9" r="28030" b="-1"/>
          <a:stretch/>
        </p:blipFill>
        <p:spPr>
          <a:xfrm>
            <a:off x="-1507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7B90D9-1EC2-4A12-B24A-342C1BCA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9072" y="0"/>
            <a:ext cx="2845372" cy="6858000"/>
          </a:xfrm>
          <a:custGeom>
            <a:avLst/>
            <a:gdLst>
              <a:gd name="connsiteX0" fmla="*/ 939908 w 2845372"/>
              <a:gd name="connsiteY0" fmla="*/ 0 h 6858000"/>
              <a:gd name="connsiteX1" fmla="*/ 1222349 w 2845372"/>
              <a:gd name="connsiteY1" fmla="*/ 0 h 6858000"/>
              <a:gd name="connsiteX2" fmla="*/ 1244473 w 2845372"/>
              <a:gd name="connsiteY2" fmla="*/ 14997 h 6858000"/>
              <a:gd name="connsiteX3" fmla="*/ 2845372 w 2845372"/>
              <a:gd name="connsiteY3" fmla="*/ 3621656 h 6858000"/>
              <a:gd name="connsiteX4" fmla="*/ 971022 w 2845372"/>
              <a:gd name="connsiteY4" fmla="*/ 6374814 h 6858000"/>
              <a:gd name="connsiteX5" fmla="*/ 454374 w 2845372"/>
              <a:gd name="connsiteY5" fmla="*/ 6780599 h 6858000"/>
              <a:gd name="connsiteX6" fmla="*/ 342618 w 2845372"/>
              <a:gd name="connsiteY6" fmla="*/ 6858000 h 6858000"/>
              <a:gd name="connsiteX7" fmla="*/ 129116 w 2845372"/>
              <a:gd name="connsiteY7" fmla="*/ 6858000 h 6858000"/>
              <a:gd name="connsiteX8" fmla="*/ 0 w 2845372"/>
              <a:gd name="connsiteY8" fmla="*/ 6858000 h 6858000"/>
              <a:gd name="connsiteX9" fmla="*/ 119401 w 2845372"/>
              <a:gd name="connsiteY9" fmla="*/ 6780599 h 6858000"/>
              <a:gd name="connsiteX10" fmla="*/ 671389 w 2845372"/>
              <a:gd name="connsiteY10" fmla="*/ 6374814 h 6858000"/>
              <a:gd name="connsiteX11" fmla="*/ 2673952 w 2845372"/>
              <a:gd name="connsiteY11" fmla="*/ 3621656 h 6858000"/>
              <a:gd name="connsiteX12" fmla="*/ 963545 w 2845372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4E64F-2918-8043-84AB-073F6C31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Function:</a:t>
            </a:r>
          </a:p>
        </p:txBody>
      </p:sp>
      <p:pic>
        <p:nvPicPr>
          <p:cNvPr id="14" name="Picture 13" descr="World map with flight paths">
            <a:extLst>
              <a:ext uri="{FF2B5EF4-FFF2-40B4-BE49-F238E27FC236}">
                <a16:creationId xmlns:a16="http://schemas.microsoft.com/office/drawing/2014/main" id="{00FEF6AF-D1F8-1D49-00B6-F7DA7C0D4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42" r="23287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E221-B2E7-4E4E-8E23-63FA50AE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Routers: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Devices that guide data over the internet.</a:t>
            </a:r>
            <a:b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🌐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Function: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Analyze data packets to determine the most efficient path.</a:t>
            </a:r>
            <a:b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📨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Analogy: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Similar to how postal services determine routes for letters/packages based on destination addresses.</a:t>
            </a:r>
          </a:p>
        </p:txBody>
      </p:sp>
    </p:spTree>
    <p:extLst>
      <p:ext uri="{BB962C8B-B14F-4D97-AF65-F5344CB8AC3E}">
        <p14:creationId xmlns:p14="http://schemas.microsoft.com/office/powerpoint/2010/main" val="108053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3386C-331A-BF8F-6558-27621C34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OSI or TCP/IP Model and significance</a:t>
            </a:r>
          </a:p>
        </p:txBody>
      </p:sp>
      <p:pic>
        <p:nvPicPr>
          <p:cNvPr id="1026" name="Picture 2" descr="TCP/IP vs OSI Model – Difference Between Them">
            <a:extLst>
              <a:ext uri="{FF2B5EF4-FFF2-40B4-BE49-F238E27FC236}">
                <a16:creationId xmlns:a16="http://schemas.microsoft.com/office/drawing/2014/main" id="{90C9EEB2-1BD9-F39D-4F1C-8DC6BA611C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691339"/>
            <a:ext cx="6780700" cy="547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38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7881F-68A6-A1A1-115C-2D470A6B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3" y="3515359"/>
            <a:ext cx="2932855" cy="117856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000"/>
              <a:t>CIDR &amp; Subnetting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4D3E6873-B6AB-3812-4DF6-9BE6001DA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572" y="1330960"/>
            <a:ext cx="1767839" cy="1767839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9D35310-0619-6A7E-FCDE-CE722BFF2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262452"/>
              </p:ext>
            </p:extLst>
          </p:nvPr>
        </p:nvGraphicFramePr>
        <p:xfrm>
          <a:off x="2987040" y="629920"/>
          <a:ext cx="9001760" cy="609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9695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A20DE-A52A-043D-9A87-D992A5BE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Routing Protocols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D6EF82-2535-D974-B820-01137A70D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8860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59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witch - Two switches one router - Server Fault">
            <a:extLst>
              <a:ext uri="{FF2B5EF4-FFF2-40B4-BE49-F238E27FC236}">
                <a16:creationId xmlns:a16="http://schemas.microsoft.com/office/drawing/2014/main" id="{B73A390C-BF25-A559-0AE1-FAC47EC8E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4633" y="643467"/>
            <a:ext cx="816273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09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F62FC-7E8B-5BD9-2001-0CB125A6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WAN vs 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F904CE-B2F4-D853-AE71-6788F580A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7192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21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61612-B0BF-6007-CC79-A81A8AA1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798"/>
            <a:ext cx="4467792" cy="114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Firewalls</a:t>
            </a:r>
          </a:p>
        </p:txBody>
      </p:sp>
      <p:pic>
        <p:nvPicPr>
          <p:cNvPr id="7" name="Graphic 6" descr="Fire with solid fill">
            <a:extLst>
              <a:ext uri="{FF2B5EF4-FFF2-40B4-BE49-F238E27FC236}">
                <a16:creationId xmlns:a16="http://schemas.microsoft.com/office/drawing/2014/main" id="{8F198AEF-350C-27D1-760A-386B9F37D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821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3F19728ECA545AE767FD3FCCB45F9" ma:contentTypeVersion="14" ma:contentTypeDescription="Create a new document." ma:contentTypeScope="" ma:versionID="caf8299a55d957f9b46527ef20e14526">
  <xsd:schema xmlns:xsd="http://www.w3.org/2001/XMLSchema" xmlns:xs="http://www.w3.org/2001/XMLSchema" xmlns:p="http://schemas.microsoft.com/office/2006/metadata/properties" xmlns:ns3="08a7e220-38f5-45ff-96fd-049f1139164a" xmlns:ns4="00fa1543-363a-44b7-9ebc-472200019fe8" targetNamespace="http://schemas.microsoft.com/office/2006/metadata/properties" ma:root="true" ma:fieldsID="a92cd89259a2b2c1ba179511db30546b" ns3:_="" ns4:_="">
    <xsd:import namespace="08a7e220-38f5-45ff-96fd-049f1139164a"/>
    <xsd:import namespace="00fa1543-363a-44b7-9ebc-472200019f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7e220-38f5-45ff-96fd-049f113916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a1543-363a-44b7-9ebc-472200019fe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8a7e220-38f5-45ff-96fd-049f1139164a" xsi:nil="true"/>
  </documentManagement>
</p:properties>
</file>

<file path=customXml/itemProps1.xml><?xml version="1.0" encoding="utf-8"?>
<ds:datastoreItem xmlns:ds="http://schemas.openxmlformats.org/officeDocument/2006/customXml" ds:itemID="{517D6C49-7984-4B87-82CB-823291D43D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02811E-5FC5-4CAC-BD27-5B0C29A212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a7e220-38f5-45ff-96fd-049f1139164a"/>
    <ds:schemaRef ds:uri="00fa1543-363a-44b7-9ebc-472200019f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624998-5227-41DE-B149-CD4D76D1B15D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00fa1543-363a-44b7-9ebc-472200019fe8"/>
    <ds:schemaRef ds:uri="http://purl.org/dc/dcmitype/"/>
    <ds:schemaRef ds:uri="08a7e220-38f5-45ff-96fd-049f1139164a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441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Meiryo</vt:lpstr>
      <vt:lpstr>Arial</vt:lpstr>
      <vt:lpstr>Calibri</vt:lpstr>
      <vt:lpstr>Calibri Light</vt:lpstr>
      <vt:lpstr>Söhne</vt:lpstr>
      <vt:lpstr>Office Theme</vt:lpstr>
      <vt:lpstr> Routers &amp; OPNsense Firewall</vt:lpstr>
      <vt:lpstr>What is a Router?</vt:lpstr>
      <vt:lpstr>Function:</vt:lpstr>
      <vt:lpstr>OSI or TCP/IP Model and significance</vt:lpstr>
      <vt:lpstr>CIDR &amp; Subnetting</vt:lpstr>
      <vt:lpstr>Routing Protocols</vt:lpstr>
      <vt:lpstr>PowerPoint Presentation</vt:lpstr>
      <vt:lpstr>WAN vs LAN</vt:lpstr>
      <vt:lpstr>Firewalls</vt:lpstr>
      <vt:lpstr>What is a Firewall?</vt:lpstr>
      <vt:lpstr>Stateful vs Stateless Firewalls</vt:lpstr>
      <vt:lpstr>Different Types of Firewalls</vt:lpstr>
      <vt:lpstr>How does a Firewall work?</vt:lpstr>
      <vt:lpstr>Now to set up OPNsense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Routers &amp; OPNsense Firewall</dc:title>
  <dc:creator>Jarom Ti'a</dc:creator>
  <cp:lastModifiedBy>Jarom Ti'a</cp:lastModifiedBy>
  <cp:revision>1</cp:revision>
  <dcterms:created xsi:type="dcterms:W3CDTF">2023-10-12T14:53:22Z</dcterms:created>
  <dcterms:modified xsi:type="dcterms:W3CDTF">2023-10-12T23:53:31Z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0x0101001343F19728ECA545AE767FD3FCCB45F9</vt:lpwstr>
  </property>
</Properties>
</file>