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4465-18DA-42EE-8287-8DE9CC234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6A181-14CA-4FD0-9AA4-6623785C4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3FF49-B139-40EB-8385-E80B85F3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0B85D-1BDC-4530-B6CE-548DF3C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1DB3-1C30-4799-B937-801D135F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BFB2-D08D-4DB0-80F8-96230B62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35C80-CE9C-4D50-BD52-191A7A9E8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3EB3-1A57-4666-BFC8-60DF31EC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7BA2-32E5-477B-B36B-CB1D722F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92CFC-95B2-4F95-A345-CC8FAE2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F88D-05B6-4BBB-B478-8CC259062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05C80-39F6-4886-B190-AB87AED8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5565-D71E-4418-845D-EA74FF2E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FB6C-6990-45A2-AE71-5210C14E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E0B9-66A5-4D32-8071-5E1B5CDA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5680-09AE-4A63-8121-30CFAD95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040C-40C9-49C1-B2BC-A23FB2E9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3E3B-583C-474E-9F34-22B30020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1FDD-E95B-4201-A740-80A42175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8C98-CEB7-4653-837F-CD59F39E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272D-58BD-44E8-B1CC-48E4090E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C8E3-618D-4E45-8AB4-74EFABD9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3247-A829-44FB-8661-7E274F57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95C96-581D-4A9C-91EE-E5449D01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83F5-6C57-4EE0-B565-579FD17B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1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928C-86D7-4F77-BD75-D27EAE96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53D9-D7CD-4471-9D12-627011BA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9199-96C9-4701-B467-056D5691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9447-0385-4612-B71F-809DACE8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39B6A-D0CB-4447-BFF5-4CFCA2938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A9310-DC8A-4D44-9BF6-F39E16AF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2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10C7-05A7-40C9-8133-DF7E920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A573-0B93-4AF0-8479-8E65A6C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C81D-7825-4426-808E-7072EC479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3987E-595B-4107-B6EF-AB3A614FD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B5EA8-CC41-4201-A207-0361A5483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F7DE8-1E1F-454C-912A-0BED5FE4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B8ECC-0227-4BA8-BFE7-7FC21C9C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206A2-455D-44C3-B9EE-5C0B09CF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4B7A-7D9C-40D4-B3F7-E988FC90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6BAAF-0F0B-4924-A972-EEBA9C73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F6FF9-FFA9-47F3-A02B-8333C46A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81EE-3840-4DA3-A35D-B7C53A6C6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0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70DDD-15BC-4B52-AAB1-CF8EFDC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EAC5B-C6E9-4CEA-9D3E-74B2F45D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770E-66AA-403C-8FEC-F88D8F7E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0686-99AE-4EC9-8F4C-E7645249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B15F-9C9F-4EE4-ADBA-5EC313009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4E320-3E9F-4002-A2B5-8835B574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C931-3F11-4E35-AC85-AE325A9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42673-B7EE-464A-89DB-45511080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073A5-9990-4165-B832-4BD964E7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F27C-1654-4FF5-97EE-CC22D8CC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35EBE-F2F3-4605-B26D-FE069323A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5F7C-E052-408E-A9F2-233D005E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FDD78-2F51-4ED3-817F-D299114E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BFA3B-F139-46FA-BA42-A50FC81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6C55-D9ED-4B5D-A49A-54A1AE54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8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73C14-2B67-4B51-8E07-6D628C7F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EBFB9-1C5F-42E0-82CD-97CE3CF5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D714-1718-4938-A648-FD9BCA10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B9C0-4089-4F0F-B8C7-9BE74FCB5191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017-3BC1-40BB-8C73-FD2507CAF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93125-76B7-4F57-8A25-1411CC4CE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CAA5F-B7A5-4DD7-A880-A671ECBBE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F536F00-078F-4D19-86F5-841F842C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8259"/>
            <a:ext cx="6472633" cy="3921482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22D004B8-4F59-4620-9742-4FE2167D3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3" y="0"/>
            <a:ext cx="5659762" cy="3429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AC86343-51EA-471B-A7EB-D3E1113B5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634" y="3258742"/>
            <a:ext cx="5719366" cy="346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2E8FBC6-0D68-45E9-9B81-D58C1DF72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79"/>
            <a:ext cx="6602959" cy="400044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10BD1FB-3D45-4A33-8AA0-71FD1FBB1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59" y="1"/>
            <a:ext cx="5659763" cy="342900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3A691E0-6723-4FDA-90A9-DE5BB3204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958" y="3428998"/>
            <a:ext cx="5589041" cy="33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E2BF0D9-F343-4FCD-94C6-33E9A6C59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778"/>
            <a:ext cx="6403591" cy="3879653"/>
          </a:xfrm>
          <a:prstGeom prst="rect">
            <a:avLst/>
          </a:prstGeom>
        </p:spPr>
      </p:pic>
      <p:pic>
        <p:nvPicPr>
          <p:cNvPr id="5" name="Picture 4" descr="A picture containing text, stationary&#10;&#10;Description automatically generated">
            <a:extLst>
              <a:ext uri="{FF2B5EF4-FFF2-40B4-BE49-F238E27FC236}">
                <a16:creationId xmlns:a16="http://schemas.microsoft.com/office/drawing/2014/main" id="{9AF5FC87-C281-4A3E-8FC9-9D7DFA6F2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90" y="-2921"/>
            <a:ext cx="5664585" cy="343192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B1DD3ADE-47AB-4106-BD87-9F9483B6B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589" y="3426078"/>
            <a:ext cx="5664585" cy="34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B45638C-EE8C-41B5-9906-95D243D20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329"/>
            <a:ext cx="6594543" cy="3995342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19444E1-EC84-46F4-A60A-8D8713E74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38" y="0"/>
            <a:ext cx="5659762" cy="3429000"/>
          </a:xfrm>
          <a:prstGeom prst="rect">
            <a:avLst/>
          </a:prstGeom>
        </p:spPr>
      </p:pic>
      <p:pic>
        <p:nvPicPr>
          <p:cNvPr id="7" name="Picture 6" descr="Chart, diagram&#10;&#10;Description automatically generated with medium confidence">
            <a:extLst>
              <a:ext uri="{FF2B5EF4-FFF2-40B4-BE49-F238E27FC236}">
                <a16:creationId xmlns:a16="http://schemas.microsoft.com/office/drawing/2014/main" id="{FBF73928-E372-443C-9572-91F823EC2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39" y="3429001"/>
            <a:ext cx="56597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93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Andersen</dc:creator>
  <cp:lastModifiedBy>Shannon Andersen</cp:lastModifiedBy>
  <cp:revision>1</cp:revision>
  <dcterms:created xsi:type="dcterms:W3CDTF">2021-12-07T15:04:32Z</dcterms:created>
  <dcterms:modified xsi:type="dcterms:W3CDTF">2021-12-07T15:13:56Z</dcterms:modified>
</cp:coreProperties>
</file>