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69" r:id="rId2"/>
    <p:sldId id="260" r:id="rId3"/>
    <p:sldId id="268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0868C-229C-4B6D-957B-9EFDEF589D7D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7A5F2-01D8-4A52-B3B2-2EFCC1FE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26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35509F-3A52-41D4-8B2E-AE42FD15576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9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4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93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2522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74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2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02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90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7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1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1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7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8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8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5509F-3A52-41D4-8B2E-AE42FD15576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1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82C0-B368-CD33-DAE4-FD722B05A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Vector ADT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9BB28-5D18-BB3B-B9B3-E94247A54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19F1-4481-4684-B225-259E46B8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9F20-E9BE-4160-9A1D-38EE2D0F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copying arrays, if we want to see if arrays are the same, we have to compare every element manually in a loop.</a:t>
            </a:r>
          </a:p>
          <a:p>
            <a:r>
              <a:rPr lang="en-US" dirty="0"/>
              <a:t>With vectors we can just use the equality operator (==)</a:t>
            </a:r>
          </a:p>
          <a:p>
            <a:r>
              <a:rPr lang="en-US" dirty="0"/>
              <a:t>(</a:t>
            </a:r>
            <a:r>
              <a:rPr lang="en-US" dirty="0" err="1"/>
              <a:t>vectorA</a:t>
            </a:r>
            <a:r>
              <a:rPr lang="en-US" dirty="0"/>
              <a:t> == </a:t>
            </a:r>
            <a:r>
              <a:rPr lang="en-US" dirty="0" err="1"/>
              <a:t>vectorB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True if the vectors are the same size and all the elements are the same</a:t>
            </a:r>
          </a:p>
          <a:p>
            <a:pPr lvl="1"/>
            <a:r>
              <a:rPr lang="en-US" dirty="0"/>
              <a:t>False otherwise</a:t>
            </a:r>
          </a:p>
        </p:txBody>
      </p:sp>
    </p:spTree>
    <p:extLst>
      <p:ext uri="{BB962C8B-B14F-4D97-AF65-F5344CB8AC3E}">
        <p14:creationId xmlns:p14="http://schemas.microsoft.com/office/powerpoint/2010/main" val="407705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AD9D-66D6-466D-A527-F33F8A7F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853E1-4897-41C2-8787-99161D6BC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516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Arrays are fast and useful, but they have some issues</a:t>
            </a:r>
          </a:p>
          <a:p>
            <a:pPr lvl="1"/>
            <a:r>
              <a:rPr lang="en-US" dirty="0"/>
              <a:t>You can go beyond the end of them</a:t>
            </a:r>
          </a:p>
          <a:p>
            <a:pPr lvl="1"/>
            <a:r>
              <a:rPr lang="en-US" dirty="0"/>
              <a:t>You have to keep track of how big/full they are</a:t>
            </a:r>
          </a:p>
          <a:p>
            <a:pPr lvl="1"/>
            <a:r>
              <a:rPr lang="en-US" dirty="0"/>
              <a:t>You can’t change their size (and have to know how big it needs to be at compile time)</a:t>
            </a:r>
          </a:p>
          <a:p>
            <a:r>
              <a:rPr lang="en-US" dirty="0"/>
              <a:t>To get around these limitations, C++ added the vector</a:t>
            </a:r>
          </a:p>
          <a:p>
            <a:pPr marL="0" indent="0" algn="ctr">
              <a:buNone/>
            </a:pPr>
            <a:r>
              <a:rPr lang="en-US" sz="2800" dirty="0"/>
              <a:t>vector&lt;</a:t>
            </a:r>
            <a:r>
              <a:rPr lang="en-US" sz="2800" dirty="0" err="1"/>
              <a:t>dataType</a:t>
            </a:r>
            <a:r>
              <a:rPr lang="en-US" sz="2800" dirty="0"/>
              <a:t>&gt; name[(</a:t>
            </a:r>
            <a:r>
              <a:rPr lang="en-US" sz="2800" dirty="0" err="1"/>
              <a:t>numElements</a:t>
            </a:r>
            <a:r>
              <a:rPr lang="en-US" sz="2800" dirty="0"/>
              <a:t>)];</a:t>
            </a:r>
          </a:p>
          <a:p>
            <a:r>
              <a:rPr lang="en-US" dirty="0"/>
              <a:t>You can think of vectors as smart and safe arrays</a:t>
            </a:r>
          </a:p>
          <a:p>
            <a:r>
              <a:rPr lang="en-US" dirty="0"/>
              <a:t>You need to #include &lt;vector&gt; to use the C++ version</a:t>
            </a:r>
          </a:p>
          <a:p>
            <a:r>
              <a:rPr lang="en-US" dirty="0"/>
              <a:t>But we’re going to write our own</a:t>
            </a:r>
          </a:p>
        </p:txBody>
      </p:sp>
    </p:spTree>
    <p:extLst>
      <p:ext uri="{BB962C8B-B14F-4D97-AF65-F5344CB8AC3E}">
        <p14:creationId xmlns:p14="http://schemas.microsoft.com/office/powerpoint/2010/main" val="8091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0ACC-85E7-25F9-1CA1-853F819B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6989-792D-22BD-4C85-DDFE0B6A2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2933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A vector is a template class </a:t>
            </a:r>
            <a:r>
              <a:rPr lang="en-US" u="sng" dirty="0"/>
              <a:t>based on an array </a:t>
            </a:r>
            <a:r>
              <a:rPr lang="en-US" dirty="0"/>
              <a:t>which means you can select its elements in arbitrary order as determined by the subscript value.</a:t>
            </a:r>
          </a:p>
          <a:p>
            <a:pPr>
              <a:defRPr/>
            </a:pPr>
            <a:r>
              <a:rPr lang="en-US" dirty="0"/>
              <a:t>A vector supports the following operations that an array does not:</a:t>
            </a:r>
          </a:p>
          <a:p>
            <a:pPr lvl="1">
              <a:defRPr/>
            </a:pPr>
            <a:r>
              <a:rPr lang="en-US" u="sng" dirty="0"/>
              <a:t>Increase</a:t>
            </a:r>
            <a:r>
              <a:rPr lang="en-US" dirty="0"/>
              <a:t> or </a:t>
            </a:r>
            <a:r>
              <a:rPr lang="en-US" u="sng" dirty="0"/>
              <a:t>decrease</a:t>
            </a:r>
            <a:r>
              <a:rPr lang="en-US" dirty="0"/>
              <a:t> its length.</a:t>
            </a:r>
          </a:p>
          <a:p>
            <a:pPr lvl="1">
              <a:defRPr/>
            </a:pPr>
            <a:r>
              <a:rPr lang="en-US" u="sng" dirty="0"/>
              <a:t>Insert</a:t>
            </a:r>
            <a:r>
              <a:rPr lang="en-US" dirty="0"/>
              <a:t> an element at a specified position without writing code to shift the other elements to make room.</a:t>
            </a:r>
          </a:p>
          <a:p>
            <a:pPr lvl="1">
              <a:defRPr/>
            </a:pPr>
            <a:r>
              <a:rPr lang="en-US" u="sng" dirty="0"/>
              <a:t>Remove</a:t>
            </a:r>
            <a:r>
              <a:rPr lang="en-US" dirty="0"/>
              <a:t> an element at a specified position without writing code to shift the other elements to fill in the resulting gap.</a:t>
            </a:r>
          </a:p>
          <a:p>
            <a:pPr>
              <a:defRPr/>
            </a:pPr>
            <a:r>
              <a:rPr lang="en-US" dirty="0"/>
              <a:t>Vectors are used most often when a programmer wants to add new elements to the end of a list but still needs the capability to access, in arbitrary order, the elements stored in the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A21C-69EB-407F-8435-8903E33F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F009E-CB73-42F9-AEB4-D4855B0F8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the elements of a vector just like you do an array (using brackets), but you don’t get the safety features if you do</a:t>
            </a:r>
          </a:p>
          <a:p>
            <a:r>
              <a:rPr lang="en-US" dirty="0"/>
              <a:t>Instead, we access vector elements using the at() method:</a:t>
            </a:r>
          </a:p>
          <a:p>
            <a:pPr marL="0" indent="0" algn="ctr">
              <a:buNone/>
            </a:pPr>
            <a:r>
              <a:rPr lang="en-US" sz="2800" dirty="0"/>
              <a:t>myVector.at(index)</a:t>
            </a:r>
          </a:p>
          <a:p>
            <a:r>
              <a:rPr lang="en-US" dirty="0"/>
              <a:t>When we do this, the vector checks that the index is inside the array and throws and error if it is not</a:t>
            </a:r>
          </a:p>
        </p:txBody>
      </p:sp>
    </p:spTree>
    <p:extLst>
      <p:ext uri="{BB962C8B-B14F-4D97-AF65-F5344CB8AC3E}">
        <p14:creationId xmlns:p14="http://schemas.microsoft.com/office/powerpoint/2010/main" val="133912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452A-F17B-4FAD-8509-5DDC9FD1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7F77-9BED-4D46-AC1D-9FBDC9351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arrays, the elements of vectors are initialized to a default value when they are created - zero for numeric types, empty strings, etc.</a:t>
            </a:r>
          </a:p>
          <a:p>
            <a:r>
              <a:rPr lang="en-US" dirty="0"/>
              <a:t>You can also initialize vectors using the braces notation when you declare them:</a:t>
            </a:r>
          </a:p>
          <a:p>
            <a:pPr marL="0" indent="0" algn="ctr">
              <a:buNone/>
            </a:pPr>
            <a:r>
              <a:rPr lang="en-US" dirty="0"/>
              <a:t>vector&lt;int&gt; </a:t>
            </a:r>
            <a:r>
              <a:rPr lang="en-US" dirty="0" err="1"/>
              <a:t>myVector</a:t>
            </a:r>
            <a:r>
              <a:rPr lang="en-US" dirty="0"/>
              <a:t>(4) = {1, 2, 3, 4};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6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0D5D-79D7-4E7A-A6BF-37994481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</a:t>
            </a:r>
            <a:r>
              <a:rPr lang="en-US"/>
              <a:t>over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7B5FA-C1A4-4CD9-A307-2D9B00AAD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loop over vectors just like we do with arrays</a:t>
            </a:r>
          </a:p>
          <a:p>
            <a:r>
              <a:rPr lang="en-US" dirty="0"/>
              <a:t>But there is one advantage, the vector knows how big it is</a:t>
            </a:r>
          </a:p>
          <a:p>
            <a:r>
              <a:rPr lang="en-US" dirty="0"/>
              <a:t>This means our loop looks like this: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800" dirty="0"/>
              <a:t>for (int </a:t>
            </a:r>
            <a:r>
              <a:rPr lang="en-US" sz="2800" dirty="0" err="1"/>
              <a:t>i</a:t>
            </a:r>
            <a:r>
              <a:rPr lang="en-US" sz="2800" dirty="0"/>
              <a:t> = 0; </a:t>
            </a:r>
            <a:r>
              <a:rPr lang="en-US" sz="2800" dirty="0" err="1"/>
              <a:t>i</a:t>
            </a:r>
            <a:r>
              <a:rPr lang="en-US" sz="2800" dirty="0"/>
              <a:t> &lt; </a:t>
            </a:r>
            <a:r>
              <a:rPr lang="en-US" sz="2800" dirty="0" err="1"/>
              <a:t>myVector.size</a:t>
            </a:r>
            <a:r>
              <a:rPr lang="en-US" sz="2800" dirty="0"/>
              <a:t>(); </a:t>
            </a:r>
            <a:r>
              <a:rPr lang="en-US" sz="2800" dirty="0" err="1"/>
              <a:t>i</a:t>
            </a:r>
            <a:r>
              <a:rPr lang="en-US" sz="2800" dirty="0"/>
              <a:t>++)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800" dirty="0"/>
              <a:t>	// loop body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673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C72B-6388-4BBB-AA32-6B0AC947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Resizing a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B2399-6723-4C18-B871-BDB0D93D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advantage of a vector is that we can change its size while the program is running</a:t>
            </a:r>
          </a:p>
          <a:p>
            <a:r>
              <a:rPr lang="en-US" dirty="0"/>
              <a:t>This is done explicitly via the resize() method</a:t>
            </a:r>
          </a:p>
          <a:p>
            <a:pPr marL="0" indent="0" algn="ctr">
              <a:buNone/>
            </a:pPr>
            <a:r>
              <a:rPr lang="en-US" dirty="0" err="1"/>
              <a:t>myVector.resize</a:t>
            </a:r>
            <a:r>
              <a:rPr lang="en-US" dirty="0"/>
              <a:t>(</a:t>
            </a:r>
            <a:r>
              <a:rPr lang="en-US" dirty="0" err="1"/>
              <a:t>newSize</a:t>
            </a:r>
            <a:r>
              <a:rPr lang="en-US" dirty="0"/>
              <a:t>);</a:t>
            </a:r>
          </a:p>
          <a:p>
            <a:r>
              <a:rPr lang="en-US" dirty="0"/>
              <a:t>We can make the vector bigger or smaller but if we try to shrink it, we may lose data in the part that is cut off</a:t>
            </a:r>
          </a:p>
        </p:txBody>
      </p:sp>
    </p:spTree>
    <p:extLst>
      <p:ext uri="{BB962C8B-B14F-4D97-AF65-F5344CB8AC3E}">
        <p14:creationId xmlns:p14="http://schemas.microsoft.com/office/powerpoint/2010/main" val="203190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DDE8-DE45-4D18-AFB9-6B4F979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a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CF130-9A73-4B0D-8058-734F2D8FA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400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Another way of changing the size of a vector is to simply add elements to the end of the vector</a:t>
            </a:r>
          </a:p>
          <a:p>
            <a:r>
              <a:rPr lang="en-US" dirty="0"/>
              <a:t>To do this, we use the vector’s </a:t>
            </a:r>
            <a:r>
              <a:rPr lang="en-US" dirty="0" err="1"/>
              <a:t>push_back</a:t>
            </a:r>
            <a:r>
              <a:rPr lang="en-US" dirty="0"/>
              <a:t>() method</a:t>
            </a:r>
          </a:p>
          <a:p>
            <a:pPr marL="0" indent="0" algn="ctr">
              <a:buNone/>
            </a:pPr>
            <a:r>
              <a:rPr lang="en-US" dirty="0" err="1"/>
              <a:t>myVector.push_back</a:t>
            </a:r>
            <a:r>
              <a:rPr lang="en-US" dirty="0"/>
              <a:t>(value);</a:t>
            </a:r>
          </a:p>
          <a:p>
            <a:r>
              <a:rPr lang="en-US" dirty="0"/>
              <a:t>This simply adds a new element to the end of the vector and stores the value in that element</a:t>
            </a:r>
          </a:p>
          <a:p>
            <a:r>
              <a:rPr lang="en-US" dirty="0"/>
              <a:t>There is also a </a:t>
            </a:r>
            <a:r>
              <a:rPr lang="en-US" dirty="0" err="1"/>
              <a:t>pop_back</a:t>
            </a:r>
            <a:r>
              <a:rPr lang="en-US" dirty="0"/>
              <a:t>() method that removes the last element (without returning it) and a back() method that give the value of the last element (without removing it)</a:t>
            </a:r>
          </a:p>
        </p:txBody>
      </p:sp>
    </p:spTree>
    <p:extLst>
      <p:ext uri="{BB962C8B-B14F-4D97-AF65-F5344CB8AC3E}">
        <p14:creationId xmlns:p14="http://schemas.microsoft.com/office/powerpoint/2010/main" val="147055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8655-DBC6-487C-9D45-6431403D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FCCE4-85F3-4987-A863-ACF982F0F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02233"/>
          </a:xfrm>
        </p:spPr>
        <p:txBody>
          <a:bodyPr>
            <a:normAutofit/>
          </a:bodyPr>
          <a:lstStyle/>
          <a:p>
            <a:r>
              <a:rPr lang="en-US" dirty="0"/>
              <a:t>If we want to copy an array, we have to loop over every element of the array copying it from the original into the new one.</a:t>
            </a:r>
          </a:p>
          <a:p>
            <a:r>
              <a:rPr lang="en-US" dirty="0"/>
              <a:t>Vectors handle that all for us.  If we want to copy a vector it is a simply as using the assignment operator: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/>
              <a:t>vector&lt;int&gt; </a:t>
            </a:r>
            <a:r>
              <a:rPr lang="en-US" sz="2400" dirty="0" err="1"/>
              <a:t>oldVector</a:t>
            </a:r>
            <a:r>
              <a:rPr lang="en-US" sz="2400" dirty="0"/>
              <a:t> = {initialization values}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/>
              <a:t>vector&lt;int&gt; </a:t>
            </a:r>
            <a:r>
              <a:rPr lang="en-US" sz="2400" dirty="0" err="1"/>
              <a:t>newVector</a:t>
            </a:r>
            <a:r>
              <a:rPr lang="en-US" sz="2400" dirty="0"/>
              <a:t> = </a:t>
            </a:r>
            <a:r>
              <a:rPr lang="en-US" sz="2400" dirty="0" err="1"/>
              <a:t>oldVector</a:t>
            </a:r>
            <a:r>
              <a:rPr lang="en-US" sz="2400" dirty="0"/>
              <a:t>;</a:t>
            </a:r>
          </a:p>
          <a:p>
            <a:r>
              <a:rPr lang="en-US" dirty="0" err="1"/>
              <a:t>newVector</a:t>
            </a:r>
            <a:r>
              <a:rPr lang="en-US" dirty="0"/>
              <a:t> is resized to be the same size as </a:t>
            </a:r>
            <a:r>
              <a:rPr lang="en-US" dirty="0" err="1"/>
              <a:t>oldVector</a:t>
            </a:r>
            <a:r>
              <a:rPr lang="en-US" dirty="0"/>
              <a:t> and all the elements are copied over.</a:t>
            </a:r>
          </a:p>
        </p:txBody>
      </p:sp>
    </p:spTree>
    <p:extLst>
      <p:ext uri="{BB962C8B-B14F-4D97-AF65-F5344CB8AC3E}">
        <p14:creationId xmlns:p14="http://schemas.microsoft.com/office/powerpoint/2010/main" val="3266600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17499</TotalTime>
  <Words>732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The Vector ADT</vt:lpstr>
      <vt:lpstr>Vectors</vt:lpstr>
      <vt:lpstr>Vectors</vt:lpstr>
      <vt:lpstr>Accessing elements</vt:lpstr>
      <vt:lpstr>Initializing vectors</vt:lpstr>
      <vt:lpstr>Looping over vectors</vt:lpstr>
      <vt:lpstr>Resizing a vector</vt:lpstr>
      <vt:lpstr>Growing a vector</vt:lpstr>
      <vt:lpstr>Copying vectors</vt:lpstr>
      <vt:lpstr>Comparing 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Arrays</dc:title>
  <dc:creator>Tom Stephens</dc:creator>
  <cp:lastModifiedBy>Tom Stephens</cp:lastModifiedBy>
  <cp:revision>13</cp:revision>
  <dcterms:created xsi:type="dcterms:W3CDTF">2022-02-23T14:48:46Z</dcterms:created>
  <dcterms:modified xsi:type="dcterms:W3CDTF">2023-01-05T22:58:47Z</dcterms:modified>
</cp:coreProperties>
</file>