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5B77-96B9-9F4C-A54C-35C24BF8108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73AD-6BAF-5D47-9771-B0F5D478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5B77-96B9-9F4C-A54C-35C24BF8108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73AD-6BAF-5D47-9771-B0F5D478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1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5B77-96B9-9F4C-A54C-35C24BF8108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73AD-6BAF-5D47-9771-B0F5D478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5B77-96B9-9F4C-A54C-35C24BF8108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73AD-6BAF-5D47-9771-B0F5D478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5B77-96B9-9F4C-A54C-35C24BF8108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73AD-6BAF-5D47-9771-B0F5D478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9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5B77-96B9-9F4C-A54C-35C24BF8108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73AD-6BAF-5D47-9771-B0F5D478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5B77-96B9-9F4C-A54C-35C24BF8108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73AD-6BAF-5D47-9771-B0F5D478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5B77-96B9-9F4C-A54C-35C24BF8108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73AD-6BAF-5D47-9771-B0F5D478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2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5B77-96B9-9F4C-A54C-35C24BF8108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73AD-6BAF-5D47-9771-B0F5D478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5B77-96B9-9F4C-A54C-35C24BF8108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73AD-6BAF-5D47-9771-B0F5D478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5B77-96B9-9F4C-A54C-35C24BF8108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273AD-6BAF-5D47-9771-B0F5D478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A5B77-96B9-9F4C-A54C-35C24BF8108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73AD-6BAF-5D47-9771-B0F5D478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581399" y="1916475"/>
            <a:ext cx="3448834" cy="2674129"/>
            <a:chOff x="3581399" y="1916475"/>
            <a:chExt cx="3448834" cy="2674129"/>
          </a:xfrm>
        </p:grpSpPr>
        <p:grpSp>
          <p:nvGrpSpPr>
            <p:cNvPr id="4" name="Group 687"/>
            <p:cNvGrpSpPr>
              <a:grpSpLocks/>
            </p:cNvGrpSpPr>
            <p:nvPr/>
          </p:nvGrpSpPr>
          <p:grpSpPr bwMode="auto">
            <a:xfrm>
              <a:off x="3581400" y="2743200"/>
              <a:ext cx="1219200" cy="457200"/>
              <a:chOff x="576" y="96"/>
              <a:chExt cx="768" cy="288"/>
            </a:xfrm>
          </p:grpSpPr>
          <p:sp>
            <p:nvSpPr>
              <p:cNvPr id="5" name="Freeform 3"/>
              <p:cNvSpPr>
                <a:spLocks/>
              </p:cNvSpPr>
              <p:nvPr/>
            </p:nvSpPr>
            <p:spPr bwMode="auto">
              <a:xfrm>
                <a:off x="816" y="96"/>
                <a:ext cx="240" cy="288"/>
              </a:xfrm>
              <a:custGeom>
                <a:avLst/>
                <a:gdLst>
                  <a:gd name="T0" fmla="*/ 0 w 240"/>
                  <a:gd name="T1" fmla="*/ 0 h 288"/>
                  <a:gd name="T2" fmla="*/ 0 w 240"/>
                  <a:gd name="T3" fmla="*/ 288 h 288"/>
                  <a:gd name="T4" fmla="*/ 240 w 240"/>
                  <a:gd name="T5" fmla="*/ 150 h 288"/>
                  <a:gd name="T6" fmla="*/ 0 w 240"/>
                  <a:gd name="T7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288">
                    <a:moveTo>
                      <a:pt x="0" y="0"/>
                    </a:moveTo>
                    <a:lnTo>
                      <a:pt x="0" y="288"/>
                    </a:lnTo>
                    <a:lnTo>
                      <a:pt x="240" y="15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Oval 4"/>
              <p:cNvSpPr>
                <a:spLocks noChangeArrowheads="1"/>
              </p:cNvSpPr>
              <p:nvPr/>
            </p:nvSpPr>
            <p:spPr bwMode="auto">
              <a:xfrm>
                <a:off x="1056" y="22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 flipH="1">
                <a:off x="576" y="240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 flipH="1">
                <a:off x="1104" y="240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666"/>
            <p:cNvGrpSpPr>
              <a:grpSpLocks/>
            </p:cNvGrpSpPr>
            <p:nvPr/>
          </p:nvGrpSpPr>
          <p:grpSpPr bwMode="auto">
            <a:xfrm>
              <a:off x="4800600" y="2628900"/>
              <a:ext cx="1219200" cy="1104900"/>
              <a:chOff x="3024" y="1656"/>
              <a:chExt cx="768" cy="696"/>
            </a:xfrm>
          </p:grpSpPr>
          <p:sp>
            <p:nvSpPr>
              <p:cNvPr id="10" name="Rectangle 451"/>
              <p:cNvSpPr>
                <a:spLocks noChangeArrowheads="1"/>
              </p:cNvSpPr>
              <p:nvPr/>
            </p:nvSpPr>
            <p:spPr bwMode="auto">
              <a:xfrm>
                <a:off x="3216" y="1656"/>
                <a:ext cx="384" cy="55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altLang="en-US" sz="900" dirty="0">
                  <a:latin typeface="Arial" charset="0"/>
                </a:endParaRPr>
              </a:p>
              <a:p>
                <a:r>
                  <a:rPr lang="en-US" altLang="en-US" sz="1800" dirty="0">
                    <a:latin typeface="Arial" charset="0"/>
                  </a:rPr>
                  <a:t>D  </a:t>
                </a:r>
                <a:r>
                  <a:rPr lang="en-US" altLang="en-US" sz="1800" dirty="0" smtClean="0">
                    <a:latin typeface="Arial" charset="0"/>
                  </a:rPr>
                  <a:t>Q</a:t>
                </a:r>
                <a:endParaRPr lang="en-US" altLang="en-US" sz="1800" dirty="0">
                  <a:latin typeface="Arial" charset="0"/>
                </a:endParaRPr>
              </a:p>
              <a:p>
                <a:endParaRPr lang="en-US" altLang="en-US" sz="1800" dirty="0">
                  <a:latin typeface="Arial" charset="0"/>
                </a:endParaRPr>
              </a:p>
            </p:txBody>
          </p:sp>
          <p:grpSp>
            <p:nvGrpSpPr>
              <p:cNvPr id="11" name="Group 478"/>
              <p:cNvGrpSpPr>
                <a:grpSpLocks/>
              </p:cNvGrpSpPr>
              <p:nvPr/>
            </p:nvGrpSpPr>
            <p:grpSpPr bwMode="auto">
              <a:xfrm>
                <a:off x="3360" y="2136"/>
                <a:ext cx="96" cy="216"/>
                <a:chOff x="3360" y="2280"/>
                <a:chExt cx="96" cy="216"/>
              </a:xfrm>
            </p:grpSpPr>
            <p:sp>
              <p:nvSpPr>
                <p:cNvPr id="14" name="Line 452"/>
                <p:cNvSpPr>
                  <a:spLocks noChangeShapeType="1"/>
                </p:cNvSpPr>
                <p:nvPr/>
              </p:nvSpPr>
              <p:spPr bwMode="auto">
                <a:xfrm flipH="1">
                  <a:off x="3360" y="2280"/>
                  <a:ext cx="48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453"/>
                <p:cNvSpPr>
                  <a:spLocks noChangeShapeType="1"/>
                </p:cNvSpPr>
                <p:nvPr/>
              </p:nvSpPr>
              <p:spPr bwMode="auto">
                <a:xfrm>
                  <a:off x="3408" y="2280"/>
                  <a:ext cx="48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454"/>
                <p:cNvSpPr>
                  <a:spLocks noChangeShapeType="1"/>
                </p:cNvSpPr>
                <p:nvPr/>
              </p:nvSpPr>
              <p:spPr bwMode="auto">
                <a:xfrm>
                  <a:off x="3408" y="2352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Line 455"/>
              <p:cNvSpPr>
                <a:spLocks noChangeShapeType="1"/>
              </p:cNvSpPr>
              <p:nvPr/>
            </p:nvSpPr>
            <p:spPr bwMode="auto">
              <a:xfrm flipH="1">
                <a:off x="3024" y="18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456"/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6019800" y="1916481"/>
              <a:ext cx="0" cy="1055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581400" y="1916478"/>
              <a:ext cx="24384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3581399" y="1916475"/>
              <a:ext cx="0" cy="1055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451"/>
            <p:cNvSpPr>
              <a:spLocks noChangeArrowheads="1"/>
            </p:cNvSpPr>
            <p:nvPr/>
          </p:nvSpPr>
          <p:spPr bwMode="auto">
            <a:xfrm>
              <a:off x="6159669" y="3769946"/>
              <a:ext cx="870564" cy="609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en-US" altLang="en-US" sz="900" dirty="0" smtClean="0">
                <a:latin typeface="Arial" charset="0"/>
              </a:endParaRPr>
            </a:p>
            <a:p>
              <a:pPr algn="ctr"/>
              <a:r>
                <a:rPr lang="en-US" altLang="en-US" dirty="0" smtClean="0">
                  <a:latin typeface="Arial" charset="0"/>
                </a:rPr>
                <a:t>OBUF</a:t>
              </a:r>
              <a:endParaRPr lang="en-US" altLang="en-US" sz="1800" dirty="0" smtClean="0">
                <a:latin typeface="Arial" charset="0"/>
              </a:endParaRPr>
            </a:p>
            <a:p>
              <a:pPr algn="ctr"/>
              <a:endParaRPr lang="en-US" altLang="en-US" sz="1800" dirty="0">
                <a:latin typeface="Arial" charset="0"/>
              </a:endParaRPr>
            </a:p>
          </p:txBody>
        </p:sp>
        <p:sp>
          <p:nvSpPr>
            <p:cNvPr id="22" name="Rectangle 451"/>
            <p:cNvSpPr>
              <a:spLocks noChangeArrowheads="1"/>
            </p:cNvSpPr>
            <p:nvPr/>
          </p:nvSpPr>
          <p:spPr bwMode="auto">
            <a:xfrm>
              <a:off x="3867406" y="3957836"/>
              <a:ext cx="870564" cy="609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en-US" altLang="en-US" sz="900" dirty="0" smtClean="0">
                <a:latin typeface="Arial" charset="0"/>
              </a:endParaRPr>
            </a:p>
            <a:p>
              <a:pPr algn="ctr"/>
              <a:r>
                <a:rPr lang="en-US" altLang="en-US" dirty="0">
                  <a:latin typeface="Arial" charset="0"/>
                </a:rPr>
                <a:t>I</a:t>
              </a:r>
              <a:r>
                <a:rPr lang="en-US" altLang="en-US" dirty="0" smtClean="0">
                  <a:latin typeface="Arial" charset="0"/>
                </a:rPr>
                <a:t>BUF</a:t>
              </a:r>
              <a:endParaRPr lang="en-US" altLang="en-US" sz="1800" dirty="0" smtClean="0">
                <a:latin typeface="Arial" charset="0"/>
              </a:endParaRPr>
            </a:p>
            <a:p>
              <a:pPr algn="ctr"/>
              <a:endParaRPr lang="en-US" altLang="en-US" sz="1800" dirty="0">
                <a:latin typeface="Arial" charset="0"/>
              </a:endParaRPr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 flipV="1">
              <a:off x="4737970" y="4262634"/>
              <a:ext cx="67223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V="1">
              <a:off x="5410200" y="3734974"/>
              <a:ext cx="0" cy="527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 flipH="1" flipV="1">
              <a:off x="6527099" y="2971795"/>
              <a:ext cx="0" cy="798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V="1">
              <a:off x="6019800" y="2971793"/>
              <a:ext cx="50729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85151" y="4221272"/>
              <a:ext cx="752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clknet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66587" y="3192310"/>
              <a:ext cx="619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qnet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52735" y="2953520"/>
              <a:ext cx="619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dnet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852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Nelson</dc:creator>
  <cp:lastModifiedBy>Brent Nelson</cp:lastModifiedBy>
  <cp:revision>3</cp:revision>
  <dcterms:created xsi:type="dcterms:W3CDTF">2016-07-14T02:55:39Z</dcterms:created>
  <dcterms:modified xsi:type="dcterms:W3CDTF">2016-07-14T18:11:19Z</dcterms:modified>
</cp:coreProperties>
</file>