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6E12-B7DE-5241-9731-89AF1176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A48A0-0CB5-0747-A305-B49AC67E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8A1E-8A59-D845-9FC0-D802BEF2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20A6-EB15-3340-9A23-68AC7A22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009A-1880-C24A-BAB4-C0339EAA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7D6A-2F77-AC46-B362-2A5B5F48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416A-13FC-D546-AA62-DCC48D4E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7AD3-AF91-6540-840A-2301CD1F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2CA1-78CC-C147-8581-F4777046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0455-31B0-E042-9839-9B69B2C2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76597-94EB-D148-83D5-64ECB806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EE98C-3195-354B-99ED-9DE9D75D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0752-537E-0B45-A67D-8419A9EC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4386-A6BD-7A4F-A37F-68C133D9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E275-3F93-1649-B719-69E0ECF8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69B7-73F7-FC46-ACC5-FC5223A6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DC9-AFB8-3243-A5F3-C1CF0905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AB75-5C84-3B4F-B97F-62BEC1C4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5C32-C991-0140-BB52-05410751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974C-0E35-E941-B3EB-FA592A07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999D-3CA1-0547-B5C4-7EB9C256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30ED4-8597-5144-9DE6-DD48E300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30D7-C6D9-444C-B1C6-026921D6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E6E3-B5C6-3A49-8934-DCFE1307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40EE-A23E-FC4B-A53A-7F332B3F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9C19-1699-6140-96B0-58840AD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53C3-433E-1547-8548-B151832FF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29312-CC74-B646-B3B9-39FF8BBD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DAEE-92E4-6248-8F5B-B25E23C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367C-F456-6044-A110-F20B2735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3FFC-FA90-A34E-8220-D7385C43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08C2-FD16-D24A-8EB9-A8A8D2F0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1D9F-D0FB-D24A-92C9-54B01721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DCD44-9CE9-554C-AE0B-A95EB996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68706-8F16-F84F-8B9C-193DF29B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871D6-08D0-784B-B151-1CD87AEA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315EF-E107-BD46-B451-1DA9A458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0E70D-04D3-D64E-B7D8-08AF68D9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DBC6-E3FA-6740-91AA-E8FB1FE7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32DC-D4CB-B842-8E4F-AED90300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5A5E4-564B-EF4E-84BA-3080106E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2AE4A-ABFD-AB48-B21B-4D885191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42634-1F79-2842-9D82-1AD565AA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B051-C3CC-0848-8928-C2BCA209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FFA1B-F93E-BE46-99A0-488F25D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9BFE1-5365-0D4F-B61A-25358F85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E8B-C5F6-7B42-9D0C-18EC65D6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7960-FC21-A742-8A34-C9286DBE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0741-D587-6E42-850D-4B20CCED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57F3-C277-D043-8961-7FE55B64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FC80-56E1-8242-9453-A2765FEA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8E1F-74E6-0949-9FCE-04A02ED2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E59A-CB8D-574A-9BC5-58101165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31606-9B38-3E45-8AC5-A2BD901A2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FA6F-23B2-F242-B5D7-DC94134F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ABBF-7DF0-214F-B45C-99CA196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E23B-B27B-3142-ACA7-C5F927D8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2C1B0-18E1-954F-B27E-C6553F9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6E5FE-3765-BD4B-91F0-DE4CDE12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DDCE-1C2A-9342-AD4E-EF15F251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FBE4-34B0-A540-99F1-2377CF0E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0D2-19FE-9442-B14A-7DFB5B1CA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FDB-2308-314A-8FDD-15CDB1F55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616573-C9EC-C74A-BC30-5A1C75EC9E3C}"/>
              </a:ext>
            </a:extLst>
          </p:cNvPr>
          <p:cNvSpPr/>
          <p:nvPr/>
        </p:nvSpPr>
        <p:spPr>
          <a:xfrm>
            <a:off x="4419603" y="499241"/>
            <a:ext cx="4556235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/BYU-Symbiflow-Classrooms/220-yourName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6409C-BDA0-564D-8D20-EA7FA18EA870}"/>
              </a:ext>
            </a:extLst>
          </p:cNvPr>
          <p:cNvSpPr txBox="1"/>
          <p:nvPr/>
        </p:nvSpPr>
        <p:spPr>
          <a:xfrm>
            <a:off x="5633552" y="115610"/>
            <a:ext cx="21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Repo in Github: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ECA15-D38F-334C-89A4-1FBFADAB2AAB}"/>
              </a:ext>
            </a:extLst>
          </p:cNvPr>
          <p:cNvSpPr/>
          <p:nvPr/>
        </p:nvSpPr>
        <p:spPr>
          <a:xfrm>
            <a:off x="4419603" y="3071648"/>
            <a:ext cx="4556235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220-yourName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B0135-5A75-1C42-B453-B7937A1176C2}"/>
              </a:ext>
            </a:extLst>
          </p:cNvPr>
          <p:cNvSpPr txBox="1"/>
          <p:nvPr/>
        </p:nvSpPr>
        <p:spPr>
          <a:xfrm>
            <a:off x="5003304" y="3510452"/>
            <a:ext cx="35777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Git Repo on Linux</a:t>
            </a:r>
          </a:p>
          <a:p>
            <a:pPr algn="ctr"/>
            <a:r>
              <a:rPr lang="en-US" sz="1400" dirty="0"/>
              <a:t>(this is a sub-directory of your home directory,</a:t>
            </a:r>
          </a:p>
          <a:p>
            <a:pPr algn="ctr"/>
            <a:r>
              <a:rPr lang="en-US" sz="1400" dirty="0"/>
              <a:t>this is where you will do your work)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CB025-25FF-6E40-A125-DE96EF097BD2}"/>
              </a:ext>
            </a:extLst>
          </p:cNvPr>
          <p:cNvCxnSpPr/>
          <p:nvPr/>
        </p:nvCxnSpPr>
        <p:spPr>
          <a:xfrm>
            <a:off x="4687621" y="856593"/>
            <a:ext cx="0" cy="221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23FD9C-F602-F94A-A370-C623964F1414}"/>
              </a:ext>
            </a:extLst>
          </p:cNvPr>
          <p:cNvSpPr txBox="1"/>
          <p:nvPr/>
        </p:nvSpPr>
        <p:spPr>
          <a:xfrm>
            <a:off x="2871424" y="1502455"/>
            <a:ext cx="1806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Create Linux repo via: </a:t>
            </a:r>
          </a:p>
          <a:p>
            <a:pPr algn="r"/>
            <a:endParaRPr lang="en-US" sz="1400" i="1" dirty="0"/>
          </a:p>
          <a:p>
            <a:r>
              <a:rPr lang="en-US" sz="1400" i="1" dirty="0"/>
              <a:t>git clone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A95EFF-36F2-C840-8335-A669062EF05E}"/>
              </a:ext>
            </a:extLst>
          </p:cNvPr>
          <p:cNvCxnSpPr/>
          <p:nvPr/>
        </p:nvCxnSpPr>
        <p:spPr>
          <a:xfrm flipV="1">
            <a:off x="8692062" y="870892"/>
            <a:ext cx="0" cy="22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DBC04D-92B6-0D48-A03E-2AA4F6801EDB}"/>
              </a:ext>
            </a:extLst>
          </p:cNvPr>
          <p:cNvSpPr txBox="1"/>
          <p:nvPr/>
        </p:nvSpPr>
        <p:spPr>
          <a:xfrm>
            <a:off x="5931077" y="1139854"/>
            <a:ext cx="26725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Push contents back to Github via:</a:t>
            </a:r>
          </a:p>
          <a:p>
            <a:pPr algn="r"/>
            <a:endParaRPr lang="en-US" sz="1400" i="1" dirty="0"/>
          </a:p>
          <a:p>
            <a:r>
              <a:rPr lang="en-US" sz="1400" i="1" dirty="0"/>
              <a:t>git commit –am “My message”</a:t>
            </a:r>
          </a:p>
          <a:p>
            <a:r>
              <a:rPr lang="en-US" sz="1400" i="1" dirty="0"/>
              <a:t>git tag –a “Lab5”</a:t>
            </a:r>
          </a:p>
          <a:p>
            <a:r>
              <a:rPr lang="en-US" sz="1400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6976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Brent Nelson</cp:lastModifiedBy>
  <cp:revision>1</cp:revision>
  <cp:lastPrinted>2021-12-15T18:52:13Z</cp:lastPrinted>
  <dcterms:created xsi:type="dcterms:W3CDTF">2021-12-15T18:43:21Z</dcterms:created>
  <dcterms:modified xsi:type="dcterms:W3CDTF">2021-12-15T19:03:58Z</dcterms:modified>
</cp:coreProperties>
</file>