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3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76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78F3-3DD7-4721-8C9B-E8C9E2FCBFE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DE224-F81A-4535-830D-A407FBDB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Show reserved</a:t>
            </a:r>
            <a:r>
              <a:rPr lang="en-US" baseline="0" dirty="0"/>
              <a:t> static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BF03-C9E4-4626-B037-71C5A9B01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1FCD-3325-4AE5-A4B6-525531E7050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D1A0-A24A-4F90-85BD-AD86AA62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772701-4929-4E3E-A7E0-487C7F4F19CB}"/>
              </a:ext>
            </a:extLst>
          </p:cNvPr>
          <p:cNvGrpSpPr/>
          <p:nvPr/>
        </p:nvGrpSpPr>
        <p:grpSpPr>
          <a:xfrm>
            <a:off x="5783580" y="3861551"/>
            <a:ext cx="963830" cy="489481"/>
            <a:chOff x="6563167" y="4952697"/>
            <a:chExt cx="664962" cy="356719"/>
          </a:xfrm>
        </p:grpSpPr>
        <p:sp>
          <p:nvSpPr>
            <p:cNvPr id="34" name="Flowchart: Document 230">
              <a:extLst>
                <a:ext uri="{FF2B5EF4-FFF2-40B4-BE49-F238E27FC236}">
                  <a16:creationId xmlns:a16="http://schemas.microsoft.com/office/drawing/2014/main" id="{BF58CABF-229B-4ED4-AFF6-FEA5E09CE22D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BA67A4-259A-4EA7-81D3-E32920C11003}"/>
                </a:ext>
              </a:extLst>
            </p:cNvPr>
            <p:cNvSpPr txBox="1"/>
            <p:nvPr/>
          </p:nvSpPr>
          <p:spPr>
            <a:xfrm>
              <a:off x="6563167" y="4952697"/>
              <a:ext cx="664962" cy="2998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50" dirty="0">
                  <a:latin typeface="Arial" panose="020B0604020202020204" pitchFamily="34" charset="0"/>
                  <a:cs typeface="Arial" panose="020B0604020202020204" pitchFamily="34" charset="0"/>
                </a:rPr>
                <a:t>New Partial Bitstream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F28EA7A-C711-4F2F-8253-CCF620845691}"/>
              </a:ext>
            </a:extLst>
          </p:cNvPr>
          <p:cNvSpPr/>
          <p:nvPr/>
        </p:nvSpPr>
        <p:spPr bwMode="auto">
          <a:xfrm>
            <a:off x="5503430" y="2469813"/>
            <a:ext cx="1518481" cy="246888"/>
          </a:xfrm>
          <a:prstGeom prst="rect">
            <a:avLst/>
          </a:prstGeom>
          <a:noFill/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FASM2FRM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619A6-C2FD-4503-8547-EC5506965946}"/>
              </a:ext>
            </a:extLst>
          </p:cNvPr>
          <p:cNvSpPr/>
          <p:nvPr/>
        </p:nvSpPr>
        <p:spPr bwMode="auto">
          <a:xfrm>
            <a:off x="5503430" y="3351002"/>
            <a:ext cx="1518481" cy="24688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xc7PartialPatch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2088C-F4A9-4C96-AF91-57F4F095B26C}"/>
              </a:ext>
            </a:extLst>
          </p:cNvPr>
          <p:cNvCxnSpPr>
            <a:cxnSpLocks/>
          </p:cNvCxnSpPr>
          <p:nvPr/>
        </p:nvCxnSpPr>
        <p:spPr bwMode="auto">
          <a:xfrm>
            <a:off x="6262670" y="2716388"/>
            <a:ext cx="0" cy="1554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54FCA9-EE0B-4082-AB20-EEE12A17A72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62528" y="3607087"/>
            <a:ext cx="285" cy="2743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12AC72-1B46-49E5-835E-9159266C79B9}"/>
              </a:ext>
            </a:extLst>
          </p:cNvPr>
          <p:cNvCxnSpPr>
            <a:cxnSpLocks/>
          </p:cNvCxnSpPr>
          <p:nvPr/>
        </p:nvCxnSpPr>
        <p:spPr bwMode="auto">
          <a:xfrm>
            <a:off x="6262670" y="3143189"/>
            <a:ext cx="0" cy="21031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" name="Group 5"/>
          <p:cNvGrpSpPr/>
          <p:nvPr/>
        </p:nvGrpSpPr>
        <p:grpSpPr>
          <a:xfrm>
            <a:off x="5054161" y="1243126"/>
            <a:ext cx="1323080" cy="1227076"/>
            <a:chOff x="5091485" y="1243126"/>
            <a:chExt cx="1323080" cy="1227076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7783AB6-285C-9648-8962-9BCCACEFDE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48988" y="2186738"/>
              <a:ext cx="0" cy="28346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FA2CC8-C5B9-D440-B078-CADB30EF85FB}"/>
                </a:ext>
              </a:extLst>
            </p:cNvPr>
            <p:cNvGrpSpPr/>
            <p:nvPr/>
          </p:nvGrpSpPr>
          <p:grpSpPr>
            <a:xfrm>
              <a:off x="5446440" y="1917669"/>
              <a:ext cx="605096" cy="282121"/>
              <a:chOff x="6563167" y="4897595"/>
              <a:chExt cx="664962" cy="347325"/>
            </a:xfrm>
          </p:grpSpPr>
          <p:sp>
            <p:nvSpPr>
              <p:cNvPr id="29" name="Flowchart: Document 230">
                <a:extLst>
                  <a:ext uri="{FF2B5EF4-FFF2-40B4-BE49-F238E27FC236}">
                    <a16:creationId xmlns:a16="http://schemas.microsoft.com/office/drawing/2014/main" id="{943E043C-B3C6-AB4A-928C-779417B73EA3}"/>
                  </a:ext>
                </a:extLst>
              </p:cNvPr>
              <p:cNvSpPr/>
              <p:nvPr/>
            </p:nvSpPr>
            <p:spPr bwMode="auto">
              <a:xfrm>
                <a:off x="6625796" y="4897595"/>
                <a:ext cx="539106" cy="347325"/>
              </a:xfrm>
              <a:prstGeom prst="flowChartDocumen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C6E09B-5544-B84F-B42F-F916B0031C8E}"/>
                  </a:ext>
                </a:extLst>
              </p:cNvPr>
              <p:cNvSpPr txBox="1"/>
              <p:nvPr/>
            </p:nvSpPr>
            <p:spPr>
              <a:xfrm>
                <a:off x="6563167" y="4967187"/>
                <a:ext cx="664962" cy="188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FASM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08C5E9-FE82-45D0-83AD-54B37030C617}"/>
                </a:ext>
              </a:extLst>
            </p:cNvPr>
            <p:cNvSpPr txBox="1"/>
            <p:nvPr/>
          </p:nvSpPr>
          <p:spPr>
            <a:xfrm>
              <a:off x="5091485" y="1243126"/>
              <a:ext cx="13230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From RapidSmith2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1B134D-EECF-4E9E-8CF0-94DC6C2904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8716" y="1619258"/>
              <a:ext cx="272" cy="29260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headEnd type="none" w="med" len="me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6009167" y="1243126"/>
            <a:ext cx="1507541" cy="1223013"/>
            <a:chOff x="5971843" y="1243126"/>
            <a:chExt cx="1507541" cy="1223013"/>
          </a:xfrm>
        </p:grpSpPr>
        <p:sp>
          <p:nvSpPr>
            <p:cNvPr id="42" name="TextBox 41"/>
            <p:cNvSpPr txBox="1"/>
            <p:nvPr/>
          </p:nvSpPr>
          <p:spPr>
            <a:xfrm>
              <a:off x="5971843" y="1243126"/>
              <a:ext cx="15075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Static Design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D2BD3E-2002-47BF-BDFC-3126056DDADE}"/>
                </a:ext>
              </a:extLst>
            </p:cNvPr>
            <p:cNvGrpSpPr/>
            <p:nvPr/>
          </p:nvGrpSpPr>
          <p:grpSpPr>
            <a:xfrm>
              <a:off x="6241449" y="1810448"/>
              <a:ext cx="937848" cy="513461"/>
              <a:chOff x="-1008984" y="1012824"/>
              <a:chExt cx="872151" cy="772466"/>
            </a:xfrm>
            <a:solidFill>
              <a:srgbClr val="FFFFFF">
                <a:lumMod val="95000"/>
              </a:srgbClr>
            </a:solidFill>
          </p:grpSpPr>
          <p:sp>
            <p:nvSpPr>
              <p:cNvPr id="24" name="Flowchart: Multidocument 207">
                <a:extLst>
                  <a:ext uri="{FF2B5EF4-FFF2-40B4-BE49-F238E27FC236}">
                    <a16:creationId xmlns:a16="http://schemas.microsoft.com/office/drawing/2014/main" id="{D05BC051-F451-4F1F-B407-8E8AC5BE128B}"/>
                  </a:ext>
                </a:extLst>
              </p:cNvPr>
              <p:cNvSpPr/>
              <p:nvPr/>
            </p:nvSpPr>
            <p:spPr bwMode="auto">
              <a:xfrm>
                <a:off x="-928922" y="1012824"/>
                <a:ext cx="792089" cy="772466"/>
              </a:xfrm>
              <a:prstGeom prst="flowChartMultidocumen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B129E-9D2B-482A-A300-4BDCEAF45FE8}"/>
                  </a:ext>
                </a:extLst>
              </p:cNvPr>
              <p:cNvSpPr txBox="1"/>
              <p:nvPr/>
            </p:nvSpPr>
            <p:spPr>
              <a:xfrm>
                <a:off x="-1008984" y="1145668"/>
                <a:ext cx="824581" cy="458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Bitstream Database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0492B6-FCB6-4607-B70A-0745EFC774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10373" y="1623262"/>
              <a:ext cx="0" cy="1828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headEnd type="none" w="med" len="me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25E628-32D1-4BF0-BA06-85F688485F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10373" y="2292403"/>
              <a:ext cx="0" cy="17373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FA2CC8-C5B9-D440-B078-CADB30EF85FB}"/>
              </a:ext>
            </a:extLst>
          </p:cNvPr>
          <p:cNvGrpSpPr/>
          <p:nvPr/>
        </p:nvGrpSpPr>
        <p:grpSpPr>
          <a:xfrm>
            <a:off x="5960122" y="2869366"/>
            <a:ext cx="605096" cy="287503"/>
            <a:chOff x="6563167" y="4955465"/>
            <a:chExt cx="664962" cy="353951"/>
          </a:xfrm>
        </p:grpSpPr>
        <p:sp>
          <p:nvSpPr>
            <p:cNvPr id="38" name="Flowchart: Document 230">
              <a:extLst>
                <a:ext uri="{FF2B5EF4-FFF2-40B4-BE49-F238E27FC236}">
                  <a16:creationId xmlns:a16="http://schemas.microsoft.com/office/drawing/2014/main" id="{943E043C-B3C6-AB4A-928C-779417B73EA3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C6E09B-5544-B84F-B42F-F916B0031C8E}"/>
                </a:ext>
              </a:extLst>
            </p:cNvPr>
            <p:cNvSpPr txBox="1"/>
            <p:nvPr/>
          </p:nvSpPr>
          <p:spPr>
            <a:xfrm>
              <a:off x="6563167" y="4955465"/>
              <a:ext cx="664962" cy="341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772701-4929-4E3E-A7E0-487C7F4F19CB}"/>
              </a:ext>
            </a:extLst>
          </p:cNvPr>
          <p:cNvGrpSpPr/>
          <p:nvPr/>
        </p:nvGrpSpPr>
        <p:grpSpPr>
          <a:xfrm>
            <a:off x="4328160" y="3227863"/>
            <a:ext cx="1020952" cy="490697"/>
            <a:chOff x="6563167" y="4962091"/>
            <a:chExt cx="664962" cy="347325"/>
          </a:xfrm>
        </p:grpSpPr>
        <p:sp>
          <p:nvSpPr>
            <p:cNvPr id="47" name="Flowchart: Document 230">
              <a:extLst>
                <a:ext uri="{FF2B5EF4-FFF2-40B4-BE49-F238E27FC236}">
                  <a16:creationId xmlns:a16="http://schemas.microsoft.com/office/drawing/2014/main" id="{BF58CABF-229B-4ED4-AFF6-FEA5E09CE22D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BA67A4-259A-4EA7-81D3-E32920C11003}"/>
                </a:ext>
              </a:extLst>
            </p:cNvPr>
            <p:cNvSpPr txBox="1"/>
            <p:nvPr/>
          </p:nvSpPr>
          <p:spPr>
            <a:xfrm>
              <a:off x="6563167" y="4962118"/>
              <a:ext cx="664962" cy="314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50" dirty="0">
                  <a:latin typeface="Arial" panose="020B0604020202020204" pitchFamily="34" charset="0"/>
                  <a:cs typeface="Arial" panose="020B0604020202020204" pitchFamily="34" charset="0"/>
                </a:rPr>
                <a:t>Initial Partial Bitstream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783AB6-285C-9648-8962-9BCCACEFDE34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7788" y="3474446"/>
            <a:ext cx="23774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783AB6-285C-9648-8962-9BCCACEFDE34}"/>
              </a:ext>
            </a:extLst>
          </p:cNvPr>
          <p:cNvCxnSpPr>
            <a:cxnSpLocks/>
          </p:cNvCxnSpPr>
          <p:nvPr/>
        </p:nvCxnSpPr>
        <p:spPr bwMode="auto">
          <a:xfrm flipH="1">
            <a:off x="4842080" y="2952636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4088310" y="2729865"/>
            <a:ext cx="150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From Static Design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5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20</cp:revision>
  <dcterms:created xsi:type="dcterms:W3CDTF">2018-09-10T22:45:38Z</dcterms:created>
  <dcterms:modified xsi:type="dcterms:W3CDTF">2019-01-14T21:36:12Z</dcterms:modified>
</cp:coreProperties>
</file>