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B6B-FAB7-4DD3-8D30-CF4474E1195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7F4D-3C8F-4D1D-A8AA-DE64BD87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9B9BCF-11E0-B141-8C9D-B1D7707621A4}"/>
              </a:ext>
            </a:extLst>
          </p:cNvPr>
          <p:cNvCxnSpPr>
            <a:cxnSpLocks/>
          </p:cNvCxnSpPr>
          <p:nvPr/>
        </p:nvCxnSpPr>
        <p:spPr bwMode="auto">
          <a:xfrm>
            <a:off x="5901931" y="1658853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6811C9-470B-FE4E-99AF-FD3D3B2FF0BD}"/>
              </a:ext>
            </a:extLst>
          </p:cNvPr>
          <p:cNvGrpSpPr/>
          <p:nvPr/>
        </p:nvGrpSpPr>
        <p:grpSpPr>
          <a:xfrm>
            <a:off x="5230946" y="1074434"/>
            <a:ext cx="1291171" cy="622759"/>
            <a:chOff x="-1008984" y="1012824"/>
            <a:chExt cx="872151" cy="772466"/>
          </a:xfrm>
          <a:solidFill>
            <a:srgbClr val="FFFFFF">
              <a:lumMod val="95000"/>
            </a:srgbClr>
          </a:solidFill>
        </p:grpSpPr>
        <p:sp>
          <p:nvSpPr>
            <p:cNvPr id="23" name="Flowchart: Multidocument 207">
              <a:extLst>
                <a:ext uri="{FF2B5EF4-FFF2-40B4-BE49-F238E27FC236}">
                  <a16:creationId xmlns:a16="http://schemas.microsoft.com/office/drawing/2014/main" id="{C0C0830F-B012-A74B-9E11-6412B5273A36}"/>
                </a:ext>
              </a:extLst>
            </p:cNvPr>
            <p:cNvSpPr/>
            <p:nvPr/>
          </p:nvSpPr>
          <p:spPr bwMode="auto">
            <a:xfrm>
              <a:off x="-928922" y="1012824"/>
              <a:ext cx="792089" cy="772466"/>
            </a:xfrm>
            <a:prstGeom prst="flowChartMulti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87948B-272B-AF46-93BA-F5AE516DDD2D}"/>
                </a:ext>
              </a:extLst>
            </p:cNvPr>
            <p:cNvSpPr txBox="1"/>
            <p:nvPr/>
          </p:nvSpPr>
          <p:spPr>
            <a:xfrm>
              <a:off x="-1008984" y="1187460"/>
              <a:ext cx="824581" cy="458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RM </a:t>
              </a: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Design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/>
                  <a:cs typeface="Calibri" panose="020F0502020204030204" pitchFamily="34" charset="0"/>
                </a:rPr>
                <a:t>(</a:t>
              </a: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Verilog)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06863-786F-244C-9D4E-022959501438}"/>
              </a:ext>
            </a:extLst>
          </p:cNvPr>
          <p:cNvSpPr/>
          <p:nvPr/>
        </p:nvSpPr>
        <p:spPr bwMode="auto">
          <a:xfrm>
            <a:off x="4960165" y="1819505"/>
            <a:ext cx="1879614" cy="4206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Synthesis &amp; Tech-Mapping: Yosys</a:t>
            </a:r>
          </a:p>
        </p:txBody>
      </p:sp>
      <p:sp>
        <p:nvSpPr>
          <p:cNvPr id="26" name="Flowchart: Document 230">
            <a:extLst>
              <a:ext uri="{FF2B5EF4-FFF2-40B4-BE49-F238E27FC236}">
                <a16:creationId xmlns:a16="http://schemas.microsoft.com/office/drawing/2014/main" id="{AA6BD7C5-EDAD-CF4D-ACC2-37B43384DA4C}"/>
              </a:ext>
            </a:extLst>
          </p:cNvPr>
          <p:cNvSpPr/>
          <p:nvPr/>
        </p:nvSpPr>
        <p:spPr bwMode="auto">
          <a:xfrm>
            <a:off x="5676615" y="4887818"/>
            <a:ext cx="450635" cy="319985"/>
          </a:xfrm>
          <a:prstGeom prst="flowChartDocumen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.bit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5901931" y="2250865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621D8-F918-E046-979C-0975485ECDEE}"/>
              </a:ext>
            </a:extLst>
          </p:cNvPr>
          <p:cNvSpPr/>
          <p:nvPr/>
        </p:nvSpPr>
        <p:spPr bwMode="auto">
          <a:xfrm>
            <a:off x="4960165" y="2418978"/>
            <a:ext cx="1883532" cy="301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Packing: RapidSmith2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EAADC7-A938-134C-A1FD-E7C502CACDEE}"/>
              </a:ext>
            </a:extLst>
          </p:cNvPr>
          <p:cNvCxnSpPr>
            <a:cxnSpLocks/>
          </p:cNvCxnSpPr>
          <p:nvPr/>
        </p:nvCxnSpPr>
        <p:spPr bwMode="auto">
          <a:xfrm>
            <a:off x="5901931" y="2720048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6579D7-EDB6-FD41-8DAC-7FBE2E392B78}"/>
              </a:ext>
            </a:extLst>
          </p:cNvPr>
          <p:cNvSpPr/>
          <p:nvPr/>
        </p:nvSpPr>
        <p:spPr bwMode="auto">
          <a:xfrm>
            <a:off x="4960165" y="2888513"/>
            <a:ext cx="1879614" cy="301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Placement: RapidSmith2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B1A818-C39B-1F48-B7DB-AFFD245CCCE5}"/>
              </a:ext>
            </a:extLst>
          </p:cNvPr>
          <p:cNvCxnSpPr>
            <a:cxnSpLocks/>
          </p:cNvCxnSpPr>
          <p:nvPr/>
        </p:nvCxnSpPr>
        <p:spPr bwMode="auto">
          <a:xfrm>
            <a:off x="5901931" y="3186981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D185AF3-9EF3-6040-AEB5-23BB63CAE4E3}"/>
              </a:ext>
            </a:extLst>
          </p:cNvPr>
          <p:cNvSpPr/>
          <p:nvPr/>
        </p:nvSpPr>
        <p:spPr bwMode="auto">
          <a:xfrm>
            <a:off x="4960165" y="3355770"/>
            <a:ext cx="1879614" cy="301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Routing: RapidSmith2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7B4011-0671-A147-8A4B-2B2D56521DF3}"/>
              </a:ext>
            </a:extLst>
          </p:cNvPr>
          <p:cNvCxnSpPr>
            <a:cxnSpLocks/>
          </p:cNvCxnSpPr>
          <p:nvPr/>
        </p:nvCxnSpPr>
        <p:spPr bwMode="auto">
          <a:xfrm>
            <a:off x="5901931" y="3661296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FF745-C1E2-774F-93A9-7A6CB8373DC7}"/>
              </a:ext>
            </a:extLst>
          </p:cNvPr>
          <p:cNvSpPr/>
          <p:nvPr/>
        </p:nvSpPr>
        <p:spPr bwMode="auto">
          <a:xfrm>
            <a:off x="4960166" y="3831787"/>
            <a:ext cx="1879614" cy="4199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FASM Generation: RapidSmith2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3FAE1B-9A79-B341-BA84-AB0A12F09E10}"/>
              </a:ext>
            </a:extLst>
          </p:cNvPr>
          <p:cNvCxnSpPr>
            <a:cxnSpLocks/>
          </p:cNvCxnSpPr>
          <p:nvPr/>
        </p:nvCxnSpPr>
        <p:spPr bwMode="auto">
          <a:xfrm>
            <a:off x="5901931" y="4725012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4822783" y="2486297"/>
            <a:ext cx="1371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4822783" y="4044164"/>
            <a:ext cx="1371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0622" y="3496687"/>
            <a:ext cx="173736" cy="2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4271033" y="3897196"/>
            <a:ext cx="685800" cy="571008"/>
          </a:xfrm>
          <a:prstGeom prst="bentConnector3">
            <a:avLst>
              <a:gd name="adj1" fmla="val -9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0433" y="2980848"/>
            <a:ext cx="173736" cy="24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394CD9-884A-8D4F-A3F6-EB41F6A3181A}"/>
              </a:ext>
            </a:extLst>
          </p:cNvPr>
          <p:cNvSpPr txBox="1"/>
          <p:nvPr/>
        </p:nvSpPr>
        <p:spPr>
          <a:xfrm>
            <a:off x="2728027" y="3311141"/>
            <a:ext cx="10173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From Static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185AF3-9EF3-6040-AEB5-23BB63CAE4E3}"/>
              </a:ext>
            </a:extLst>
          </p:cNvPr>
          <p:cNvSpPr/>
          <p:nvPr/>
        </p:nvSpPr>
        <p:spPr bwMode="auto">
          <a:xfrm>
            <a:off x="4960166" y="4422920"/>
            <a:ext cx="1879613" cy="301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Bitgen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: Project X-Ray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B4011-0671-A147-8A4B-2B2D56521DF3}"/>
              </a:ext>
            </a:extLst>
          </p:cNvPr>
          <p:cNvCxnSpPr>
            <a:cxnSpLocks/>
          </p:cNvCxnSpPr>
          <p:nvPr/>
        </p:nvCxnSpPr>
        <p:spPr bwMode="auto">
          <a:xfrm>
            <a:off x="5908654" y="4251779"/>
            <a:ext cx="0" cy="1645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FA2CC8-C5B9-D440-B078-CADB30EF85FB}"/>
              </a:ext>
            </a:extLst>
          </p:cNvPr>
          <p:cNvGrpSpPr/>
          <p:nvPr/>
        </p:nvGrpSpPr>
        <p:grpSpPr>
          <a:xfrm>
            <a:off x="3829514" y="2933087"/>
            <a:ext cx="937848" cy="916484"/>
            <a:chOff x="6563167" y="4807516"/>
            <a:chExt cx="664962" cy="623952"/>
          </a:xfrm>
        </p:grpSpPr>
        <p:sp>
          <p:nvSpPr>
            <p:cNvPr id="42" name="Flowchart: Document 230">
              <a:extLst>
                <a:ext uri="{FF2B5EF4-FFF2-40B4-BE49-F238E27FC236}">
                  <a16:creationId xmlns:a16="http://schemas.microsoft.com/office/drawing/2014/main" id="{943E043C-B3C6-AB4A-928C-779417B73EA3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C6E09B-5544-B84F-B42F-F916B0031C8E}"/>
                </a:ext>
              </a:extLst>
            </p:cNvPr>
            <p:cNvSpPr txBox="1"/>
            <p:nvPr/>
          </p:nvSpPr>
          <p:spPr>
            <a:xfrm>
              <a:off x="6563167" y="4807516"/>
              <a:ext cx="664962" cy="6239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Reserved Resources</a:t>
              </a:r>
            </a:p>
          </p:txBody>
        </p:sp>
      </p:grpSp>
      <p:sp>
        <p:nvSpPr>
          <p:cNvPr id="47" name="Left Bracket 46"/>
          <p:cNvSpPr/>
          <p:nvPr/>
        </p:nvSpPr>
        <p:spPr>
          <a:xfrm>
            <a:off x="4777065" y="2487090"/>
            <a:ext cx="45719" cy="155548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4626326" y="2587624"/>
            <a:ext cx="1463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4680379" y="3364765"/>
            <a:ext cx="914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8" name="Group 37"/>
          <p:cNvGrpSpPr/>
          <p:nvPr/>
        </p:nvGrpSpPr>
        <p:grpSpPr>
          <a:xfrm>
            <a:off x="3984678" y="3796381"/>
            <a:ext cx="641810" cy="470916"/>
            <a:chOff x="3055376" y="3653267"/>
            <a:chExt cx="875517" cy="701552"/>
          </a:xfrm>
        </p:grpSpPr>
        <p:sp>
          <p:nvSpPr>
            <p:cNvPr id="39" name="Flowchart: Document 230">
              <a:extLst>
                <a:ext uri="{FF2B5EF4-FFF2-40B4-BE49-F238E27FC236}">
                  <a16:creationId xmlns:a16="http://schemas.microsoft.com/office/drawing/2014/main" id="{67810989-5865-3447-BC19-7C05C9A37AC8}"/>
                </a:ext>
              </a:extLst>
            </p:cNvPr>
            <p:cNvSpPr/>
            <p:nvPr/>
          </p:nvSpPr>
          <p:spPr bwMode="auto">
            <a:xfrm>
              <a:off x="3107371" y="3734501"/>
              <a:ext cx="784670" cy="620318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AF38E5-8509-F54B-B5F9-AB1240C4862C}"/>
                </a:ext>
              </a:extLst>
            </p:cNvPr>
            <p:cNvSpPr txBox="1"/>
            <p:nvPr/>
          </p:nvSpPr>
          <p:spPr>
            <a:xfrm>
              <a:off x="3055376" y="3653267"/>
              <a:ext cx="875517" cy="687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Initial .bit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43399" y="2198806"/>
            <a:ext cx="710078" cy="737457"/>
            <a:chOff x="3053138" y="3470487"/>
            <a:chExt cx="875517" cy="1041134"/>
          </a:xfrm>
        </p:grpSpPr>
        <p:sp>
          <p:nvSpPr>
            <p:cNvPr id="45" name="Flowchart: Document 230">
              <a:extLst>
                <a:ext uri="{FF2B5EF4-FFF2-40B4-BE49-F238E27FC236}">
                  <a16:creationId xmlns:a16="http://schemas.microsoft.com/office/drawing/2014/main" id="{67810989-5865-3447-BC19-7C05C9A37AC8}"/>
                </a:ext>
              </a:extLst>
            </p:cNvPr>
            <p:cNvSpPr/>
            <p:nvPr/>
          </p:nvSpPr>
          <p:spPr bwMode="auto">
            <a:xfrm>
              <a:off x="3107371" y="3734501"/>
              <a:ext cx="784670" cy="620318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AF38E5-8509-F54B-B5F9-AB1240C4862C}"/>
                </a:ext>
              </a:extLst>
            </p:cNvPr>
            <p:cNvSpPr txBox="1"/>
            <p:nvPr/>
          </p:nvSpPr>
          <p:spPr>
            <a:xfrm>
              <a:off x="3053138" y="3470487"/>
              <a:ext cx="875517" cy="10411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Partial Device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3558988" y="3901398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</p:cNvCxnSpPr>
          <p:nvPr/>
        </p:nvCxnSpPr>
        <p:spPr bwMode="auto">
          <a:xfrm>
            <a:off x="3532094" y="3491796"/>
            <a:ext cx="38248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4870532-B5EA-4679-AD53-A19E3379BD29}"/>
              </a:ext>
            </a:extLst>
          </p:cNvPr>
          <p:cNvGrpSpPr/>
          <p:nvPr/>
        </p:nvGrpSpPr>
        <p:grpSpPr>
          <a:xfrm>
            <a:off x="3802110" y="4577207"/>
            <a:ext cx="937848" cy="538765"/>
            <a:chOff x="-1008984" y="1012824"/>
            <a:chExt cx="872151" cy="772466"/>
          </a:xfrm>
          <a:solidFill>
            <a:srgbClr val="FFFFFF">
              <a:lumMod val="95000"/>
            </a:srgbClr>
          </a:solidFill>
        </p:grpSpPr>
        <p:sp>
          <p:nvSpPr>
            <p:cNvPr id="60" name="Flowchart: Multidocument 207">
              <a:extLst>
                <a:ext uri="{FF2B5EF4-FFF2-40B4-BE49-F238E27FC236}">
                  <a16:creationId xmlns:a16="http://schemas.microsoft.com/office/drawing/2014/main" id="{264A70FE-DAC0-4961-B229-27DD7B3A7670}"/>
                </a:ext>
              </a:extLst>
            </p:cNvPr>
            <p:cNvSpPr/>
            <p:nvPr/>
          </p:nvSpPr>
          <p:spPr bwMode="auto">
            <a:xfrm>
              <a:off x="-928922" y="1012824"/>
              <a:ext cx="792089" cy="772466"/>
            </a:xfrm>
            <a:prstGeom prst="flowChartMultidocumen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B9D642-6744-4C15-B95A-53EFA5A1436D}"/>
                </a:ext>
              </a:extLst>
            </p:cNvPr>
            <p:cNvSpPr txBox="1"/>
            <p:nvPr/>
          </p:nvSpPr>
          <p:spPr>
            <a:xfrm>
              <a:off x="-1008984" y="1166973"/>
              <a:ext cx="824581" cy="458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Bitstream Database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849218-C447-495E-8FBC-384EAC6F8A8F}"/>
              </a:ext>
            </a:extLst>
          </p:cNvPr>
          <p:cNvCxnSpPr>
            <a:cxnSpLocks/>
          </p:cNvCxnSpPr>
          <p:nvPr/>
        </p:nvCxnSpPr>
        <p:spPr bwMode="auto">
          <a:xfrm>
            <a:off x="4744677" y="4650975"/>
            <a:ext cx="21031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  <a:stCxn id="56" idx="0"/>
          </p:cNvCxnSpPr>
          <p:nvPr/>
        </p:nvCxnSpPr>
        <p:spPr bwMode="auto">
          <a:xfrm rot="5400000" flipH="1" flipV="1">
            <a:off x="3241197" y="2563044"/>
            <a:ext cx="743606" cy="75258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37496C-95C1-3A44-A21C-049A872DE9D7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 rot="16200000" flipH="1">
            <a:off x="3140979" y="4099365"/>
            <a:ext cx="842950" cy="651496"/>
          </a:xfrm>
          <a:prstGeom prst="bentConnector3">
            <a:avLst>
              <a:gd name="adj1" fmla="val 99718"/>
            </a:avLst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2877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33</cp:revision>
  <dcterms:created xsi:type="dcterms:W3CDTF">2018-09-11T03:06:58Z</dcterms:created>
  <dcterms:modified xsi:type="dcterms:W3CDTF">2019-01-13T00:07:10Z</dcterms:modified>
</cp:coreProperties>
</file>