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>
      <p:cViewPr>
        <p:scale>
          <a:sx n="100" d="100"/>
          <a:sy n="100" d="100"/>
        </p:scale>
        <p:origin x="19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1A68-2B76-4BF8-A2A7-FD42F5DAD263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7377-CAAE-492E-96D8-A8270CC4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4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1A68-2B76-4BF8-A2A7-FD42F5DAD263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7377-CAAE-492E-96D8-A8270CC4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1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1A68-2B76-4BF8-A2A7-FD42F5DAD263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7377-CAAE-492E-96D8-A8270CC4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8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1A68-2B76-4BF8-A2A7-FD42F5DAD263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7377-CAAE-492E-96D8-A8270CC4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9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1A68-2B76-4BF8-A2A7-FD42F5DAD263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7377-CAAE-492E-96D8-A8270CC4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2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1A68-2B76-4BF8-A2A7-FD42F5DAD263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7377-CAAE-492E-96D8-A8270CC4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5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1A68-2B76-4BF8-A2A7-FD42F5DAD263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7377-CAAE-492E-96D8-A8270CC4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2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1A68-2B76-4BF8-A2A7-FD42F5DAD263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7377-CAAE-492E-96D8-A8270CC4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4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1A68-2B76-4BF8-A2A7-FD42F5DAD263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7377-CAAE-492E-96D8-A8270CC4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7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1A68-2B76-4BF8-A2A7-FD42F5DAD263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7377-CAAE-492E-96D8-A8270CC4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3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1A68-2B76-4BF8-A2A7-FD42F5DAD263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7377-CAAE-492E-96D8-A8270CC4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5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11A68-2B76-4BF8-A2A7-FD42F5DAD263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37377-CAAE-492E-96D8-A8270CC4C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9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EE40A3-946E-4524-882D-D4989C69F1B4}"/>
              </a:ext>
            </a:extLst>
          </p:cNvPr>
          <p:cNvSpPr/>
          <p:nvPr/>
        </p:nvSpPr>
        <p:spPr bwMode="auto">
          <a:xfrm>
            <a:off x="5201003" y="1197446"/>
            <a:ext cx="1006742" cy="214143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 </a:t>
            </a:r>
            <a:r>
              <a:rPr lang="en-US" sz="17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7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BE2E6-4F7B-4C59-AF43-F0387C426F22}"/>
              </a:ext>
            </a:extLst>
          </p:cNvPr>
          <p:cNvSpPr/>
          <p:nvPr/>
        </p:nvSpPr>
        <p:spPr bwMode="auto">
          <a:xfrm>
            <a:off x="5343620" y="1476425"/>
            <a:ext cx="1006742" cy="21414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7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 </a:t>
            </a:r>
            <a:r>
              <a:rPr lang="en-US" sz="17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7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3B8DE6-A87C-46EB-BD13-5FE948695353}"/>
              </a:ext>
            </a:extLst>
          </p:cNvPr>
          <p:cNvSpPr/>
          <p:nvPr/>
        </p:nvSpPr>
        <p:spPr bwMode="auto">
          <a:xfrm>
            <a:off x="5486236" y="1752926"/>
            <a:ext cx="1006742" cy="21414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RM 2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09244C-92CF-46B3-BF86-5E78908D84C5}"/>
              </a:ext>
            </a:extLst>
          </p:cNvPr>
          <p:cNvSpPr/>
          <p:nvPr/>
        </p:nvSpPr>
        <p:spPr bwMode="auto">
          <a:xfrm>
            <a:off x="5666545" y="2029425"/>
            <a:ext cx="1006742" cy="21414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RM 1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589235-A3FB-4E04-9C98-D22067DFD738}"/>
              </a:ext>
            </a:extLst>
          </p:cNvPr>
          <p:cNvSpPr/>
          <p:nvPr/>
        </p:nvSpPr>
        <p:spPr bwMode="auto">
          <a:xfrm>
            <a:off x="1538799" y="1092947"/>
            <a:ext cx="3595926" cy="30633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FPGA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FEA3A7-BCCD-4E68-83C6-096F7DEE7D11}"/>
              </a:ext>
            </a:extLst>
          </p:cNvPr>
          <p:cNvSpPr/>
          <p:nvPr/>
        </p:nvSpPr>
        <p:spPr bwMode="auto">
          <a:xfrm>
            <a:off x="3973399" y="1858050"/>
            <a:ext cx="1003566" cy="21382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DADBDD-6B78-4C0C-9893-E4F7ECC313F1}"/>
              </a:ext>
            </a:extLst>
          </p:cNvPr>
          <p:cNvSpPr txBox="1"/>
          <p:nvPr/>
        </p:nvSpPr>
        <p:spPr>
          <a:xfrm>
            <a:off x="4000986" y="2660634"/>
            <a:ext cx="948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 Region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BB7A29-FF4B-4F07-BB1F-BB7E40BE26F5}"/>
              </a:ext>
            </a:extLst>
          </p:cNvPr>
          <p:cNvCxnSpPr>
            <a:cxnSpLocks/>
          </p:cNvCxnSpPr>
          <p:nvPr/>
        </p:nvCxnSpPr>
        <p:spPr bwMode="auto">
          <a:xfrm flipV="1">
            <a:off x="4479658" y="3857400"/>
            <a:ext cx="0" cy="475488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BBB7A29-FF4B-4F07-BB1F-BB7E40BE26F5}"/>
              </a:ext>
            </a:extLst>
          </p:cNvPr>
          <p:cNvCxnSpPr>
            <a:cxnSpLocks/>
            <a:stCxn id="8" idx="2"/>
          </p:cNvCxnSpPr>
          <p:nvPr/>
        </p:nvCxnSpPr>
        <p:spPr bwMode="auto">
          <a:xfrm rot="5400000">
            <a:off x="5250415" y="3400103"/>
            <a:ext cx="148744" cy="1690258"/>
          </a:xfrm>
          <a:prstGeom prst="bentConnector2">
            <a:avLst/>
          </a:prstGeom>
          <a:ln w="25400">
            <a:solidFill>
              <a:schemeClr val="tx1"/>
            </a:solidFill>
            <a:headEnd type="none" w="med" len="med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918B3CAC-CB75-4C31-B77A-A5310712E97F}"/>
              </a:ext>
            </a:extLst>
          </p:cNvPr>
          <p:cNvSpPr txBox="1"/>
          <p:nvPr/>
        </p:nvSpPr>
        <p:spPr>
          <a:xfrm>
            <a:off x="1566200" y="3153076"/>
            <a:ext cx="498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I/O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3A3BB0F-0517-4F81-87E0-2FE482AAACEF}"/>
              </a:ext>
            </a:extLst>
          </p:cNvPr>
          <p:cNvCxnSpPr>
            <a:cxnSpLocks/>
          </p:cNvCxnSpPr>
          <p:nvPr/>
        </p:nvCxnSpPr>
        <p:spPr>
          <a:xfrm>
            <a:off x="1923092" y="3306964"/>
            <a:ext cx="5760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7854C51-2911-4BCF-BBE7-4CC147E5B2CA}"/>
              </a:ext>
            </a:extLst>
          </p:cNvPr>
          <p:cNvCxnSpPr>
            <a:cxnSpLocks/>
          </p:cNvCxnSpPr>
          <p:nvPr/>
        </p:nvCxnSpPr>
        <p:spPr>
          <a:xfrm>
            <a:off x="1986877" y="2912330"/>
            <a:ext cx="566928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3804D6BC-E2D7-4209-A912-53B67440D960}"/>
              </a:ext>
            </a:extLst>
          </p:cNvPr>
          <p:cNvSpPr txBox="1"/>
          <p:nvPr/>
        </p:nvSpPr>
        <p:spPr>
          <a:xfrm>
            <a:off x="1538799" y="2758442"/>
            <a:ext cx="58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</a:p>
        </p:txBody>
      </p:sp>
      <p:sp>
        <p:nvSpPr>
          <p:cNvPr id="126" name="Cloud 125"/>
          <p:cNvSpPr/>
          <p:nvPr/>
        </p:nvSpPr>
        <p:spPr>
          <a:xfrm>
            <a:off x="2469162" y="2660634"/>
            <a:ext cx="1073808" cy="867425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804D6BC-E2D7-4209-A912-53B67440D960}"/>
              </a:ext>
            </a:extLst>
          </p:cNvPr>
          <p:cNvSpPr txBox="1"/>
          <p:nvPr/>
        </p:nvSpPr>
        <p:spPr>
          <a:xfrm>
            <a:off x="2376026" y="2819696"/>
            <a:ext cx="123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Static Circuitry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ABAAB48-6054-944D-AD98-CD33D418CDEF}"/>
              </a:ext>
            </a:extLst>
          </p:cNvPr>
          <p:cNvCxnSpPr>
            <a:cxnSpLocks/>
          </p:cNvCxnSpPr>
          <p:nvPr/>
        </p:nvCxnSpPr>
        <p:spPr>
          <a:xfrm flipV="1">
            <a:off x="3393709" y="3306964"/>
            <a:ext cx="57607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7854C51-2911-4BCF-BBE7-4CC147E5B2CA}"/>
              </a:ext>
            </a:extLst>
          </p:cNvPr>
          <p:cNvCxnSpPr>
            <a:cxnSpLocks/>
          </p:cNvCxnSpPr>
          <p:nvPr/>
        </p:nvCxnSpPr>
        <p:spPr>
          <a:xfrm>
            <a:off x="3527730" y="2912330"/>
            <a:ext cx="43891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0EDADBDD-6B78-4C0C-9893-E4F7ECC313F1}"/>
              </a:ext>
            </a:extLst>
          </p:cNvPr>
          <p:cNvSpPr txBox="1"/>
          <p:nvPr/>
        </p:nvSpPr>
        <p:spPr>
          <a:xfrm>
            <a:off x="3447389" y="1087426"/>
            <a:ext cx="174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Static Region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422908" y="920447"/>
            <a:ext cx="35370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. .</a:t>
            </a:r>
          </a:p>
        </p:txBody>
      </p:sp>
      <p:grpSp>
        <p:nvGrpSpPr>
          <p:cNvPr id="143" name="Group 142"/>
          <p:cNvGrpSpPr/>
          <p:nvPr/>
        </p:nvGrpSpPr>
        <p:grpSpPr>
          <a:xfrm>
            <a:off x="5688363" y="2396866"/>
            <a:ext cx="963649" cy="385289"/>
            <a:chOff x="6766411" y="3653794"/>
            <a:chExt cx="1039771" cy="501650"/>
          </a:xfrm>
        </p:grpSpPr>
        <p:sp>
          <p:nvSpPr>
            <p:cNvPr id="144" name="Rectangle 143"/>
            <p:cNvSpPr/>
            <p:nvPr/>
          </p:nvSpPr>
          <p:spPr>
            <a:xfrm>
              <a:off x="6903847" y="3653794"/>
              <a:ext cx="323850" cy="50165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7394702" y="3765953"/>
              <a:ext cx="274320" cy="27432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Arrow Connector 145"/>
            <p:cNvCxnSpPr/>
            <p:nvPr/>
          </p:nvCxnSpPr>
          <p:spPr>
            <a:xfrm flipV="1">
              <a:off x="7227697" y="3903112"/>
              <a:ext cx="164592" cy="1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6868508" y="3842926"/>
              <a:ext cx="394528" cy="1231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6-LUT</a:t>
              </a:r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>
              <a:off x="6767322" y="3684176"/>
              <a:ext cx="137160" cy="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6767322" y="3767996"/>
              <a:ext cx="137160" cy="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>
              <a:off x="6769820" y="3851816"/>
              <a:ext cx="137160" cy="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6767322" y="3935636"/>
              <a:ext cx="137160" cy="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>
              <a:off x="6766411" y="4019456"/>
              <a:ext cx="137160" cy="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>
              <a:off x="6766411" y="4103276"/>
              <a:ext cx="137160" cy="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7447884" y="3841557"/>
              <a:ext cx="168855" cy="1231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FF</a:t>
              </a:r>
            </a:p>
          </p:txBody>
        </p:sp>
        <p:sp>
          <p:nvSpPr>
            <p:cNvPr id="155" name="Isosceles Triangle 154"/>
            <p:cNvSpPr/>
            <p:nvPr/>
          </p:nvSpPr>
          <p:spPr>
            <a:xfrm rot="5400000">
              <a:off x="7397402" y="3977229"/>
              <a:ext cx="45720" cy="45720"/>
            </a:xfrm>
            <a:prstGeom prst="triangl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/>
            <p:cNvCxnSpPr/>
            <p:nvPr/>
          </p:nvCxnSpPr>
          <p:spPr>
            <a:xfrm>
              <a:off x="7669022" y="3903112"/>
              <a:ext cx="137160" cy="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5693763" y="3056980"/>
            <a:ext cx="963649" cy="385289"/>
            <a:chOff x="6771811" y="4255201"/>
            <a:chExt cx="1039771" cy="501650"/>
          </a:xfrm>
        </p:grpSpPr>
        <p:sp>
          <p:nvSpPr>
            <p:cNvPr id="158" name="Rectangle 157"/>
            <p:cNvSpPr/>
            <p:nvPr/>
          </p:nvSpPr>
          <p:spPr>
            <a:xfrm>
              <a:off x="6909247" y="4255201"/>
              <a:ext cx="323850" cy="50165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400102" y="4367360"/>
              <a:ext cx="274320" cy="27432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 flipV="1">
              <a:off x="7233097" y="4504519"/>
              <a:ext cx="164592" cy="1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6873908" y="4444333"/>
              <a:ext cx="394528" cy="1231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6-LUT</a:t>
              </a:r>
            </a:p>
          </p:txBody>
        </p:sp>
        <p:cxnSp>
          <p:nvCxnSpPr>
            <p:cNvPr id="162" name="Straight Arrow Connector 161"/>
            <p:cNvCxnSpPr/>
            <p:nvPr/>
          </p:nvCxnSpPr>
          <p:spPr>
            <a:xfrm>
              <a:off x="6772722" y="4285583"/>
              <a:ext cx="137160" cy="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6772722" y="4369403"/>
              <a:ext cx="137160" cy="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6775220" y="4453223"/>
              <a:ext cx="137160" cy="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6772722" y="4537043"/>
              <a:ext cx="137160" cy="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>
              <a:off x="6771811" y="4620863"/>
              <a:ext cx="137160" cy="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6771811" y="4704683"/>
              <a:ext cx="137160" cy="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7453284" y="4442964"/>
              <a:ext cx="168855" cy="1231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FF</a:t>
              </a:r>
            </a:p>
          </p:txBody>
        </p:sp>
        <p:sp>
          <p:nvSpPr>
            <p:cNvPr id="169" name="Isosceles Triangle 168"/>
            <p:cNvSpPr/>
            <p:nvPr/>
          </p:nvSpPr>
          <p:spPr>
            <a:xfrm rot="5400000">
              <a:off x="7402802" y="4578636"/>
              <a:ext cx="45720" cy="45720"/>
            </a:xfrm>
            <a:prstGeom prst="triangl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Arrow Connector 169"/>
            <p:cNvCxnSpPr/>
            <p:nvPr/>
          </p:nvCxnSpPr>
          <p:spPr>
            <a:xfrm>
              <a:off x="7674422" y="4504519"/>
              <a:ext cx="137160" cy="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TextBox 170"/>
          <p:cNvSpPr txBox="1"/>
          <p:nvPr/>
        </p:nvSpPr>
        <p:spPr>
          <a:xfrm>
            <a:off x="6038512" y="2730268"/>
            <a:ext cx="32780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. .</a:t>
            </a:r>
          </a:p>
        </p:txBody>
      </p:sp>
      <p:grpSp>
        <p:nvGrpSpPr>
          <p:cNvPr id="172" name="Group 171"/>
          <p:cNvGrpSpPr/>
          <p:nvPr/>
        </p:nvGrpSpPr>
        <p:grpSpPr>
          <a:xfrm>
            <a:off x="5696922" y="3717093"/>
            <a:ext cx="963649" cy="385289"/>
            <a:chOff x="6771811" y="4255201"/>
            <a:chExt cx="1039771" cy="501650"/>
          </a:xfrm>
        </p:grpSpPr>
        <p:sp>
          <p:nvSpPr>
            <p:cNvPr id="173" name="Rectangle 172"/>
            <p:cNvSpPr/>
            <p:nvPr/>
          </p:nvSpPr>
          <p:spPr>
            <a:xfrm>
              <a:off x="6909247" y="4255201"/>
              <a:ext cx="323850" cy="50165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7400102" y="4367360"/>
              <a:ext cx="274320" cy="27432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 flipV="1">
              <a:off x="7233097" y="4504519"/>
              <a:ext cx="164592" cy="1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6873908" y="4444333"/>
              <a:ext cx="394528" cy="1231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6-LUT</a:t>
              </a:r>
            </a:p>
          </p:txBody>
        </p:sp>
        <p:cxnSp>
          <p:nvCxnSpPr>
            <p:cNvPr id="177" name="Straight Arrow Connector 176"/>
            <p:cNvCxnSpPr/>
            <p:nvPr/>
          </p:nvCxnSpPr>
          <p:spPr>
            <a:xfrm>
              <a:off x="6772722" y="4285583"/>
              <a:ext cx="137160" cy="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/>
            <p:nvPr/>
          </p:nvCxnSpPr>
          <p:spPr>
            <a:xfrm>
              <a:off x="6772722" y="4369403"/>
              <a:ext cx="137160" cy="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>
              <a:off x="6775220" y="4453223"/>
              <a:ext cx="137160" cy="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6772722" y="4537043"/>
              <a:ext cx="137160" cy="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6771811" y="4620863"/>
              <a:ext cx="137160" cy="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>
              <a:off x="6771811" y="4704683"/>
              <a:ext cx="137160" cy="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7453284" y="4442964"/>
              <a:ext cx="168855" cy="1231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FF</a:t>
              </a:r>
            </a:p>
          </p:txBody>
        </p:sp>
        <p:sp>
          <p:nvSpPr>
            <p:cNvPr id="184" name="Isosceles Triangle 183"/>
            <p:cNvSpPr/>
            <p:nvPr/>
          </p:nvSpPr>
          <p:spPr>
            <a:xfrm rot="5400000">
              <a:off x="7402802" y="4578636"/>
              <a:ext cx="45720" cy="45720"/>
            </a:xfrm>
            <a:prstGeom prst="triangl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5" name="Straight Arrow Connector 184"/>
            <p:cNvCxnSpPr/>
            <p:nvPr/>
          </p:nvCxnSpPr>
          <p:spPr>
            <a:xfrm>
              <a:off x="7674422" y="4504519"/>
              <a:ext cx="137160" cy="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/>
          <p:cNvSpPr txBox="1"/>
          <p:nvPr/>
        </p:nvSpPr>
        <p:spPr>
          <a:xfrm>
            <a:off x="6041671" y="3390382"/>
            <a:ext cx="32780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532001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BYU Electrical &amp; Computer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Dallon Glick</dc:creator>
  <cp:lastModifiedBy>Dallon Glick</cp:lastModifiedBy>
  <cp:revision>13</cp:revision>
  <dcterms:created xsi:type="dcterms:W3CDTF">2018-09-16T21:06:32Z</dcterms:created>
  <dcterms:modified xsi:type="dcterms:W3CDTF">2018-09-30T01:48:46Z</dcterms:modified>
</cp:coreProperties>
</file>