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9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1EE40A3-946E-4524-882D-D4989C69F1B4}"/>
              </a:ext>
            </a:extLst>
          </p:cNvPr>
          <p:cNvSpPr/>
          <p:nvPr/>
        </p:nvSpPr>
        <p:spPr bwMode="auto">
          <a:xfrm>
            <a:off x="6355525" y="1211580"/>
            <a:ext cx="1316736" cy="28437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E40A3-946E-4524-882D-D4989C69F1B4}"/>
              </a:ext>
            </a:extLst>
          </p:cNvPr>
          <p:cNvSpPr/>
          <p:nvPr/>
        </p:nvSpPr>
        <p:spPr bwMode="auto">
          <a:xfrm>
            <a:off x="6540916" y="1579560"/>
            <a:ext cx="1316736" cy="28437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BE2E6-4F7B-4C59-AF43-F0387C426F22}"/>
              </a:ext>
            </a:extLst>
          </p:cNvPr>
          <p:cNvSpPr/>
          <p:nvPr/>
        </p:nvSpPr>
        <p:spPr bwMode="auto">
          <a:xfrm>
            <a:off x="6727448" y="1950039"/>
            <a:ext cx="1316736" cy="28437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Stopwatch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B8DE6-A87C-46EB-BD13-5FE948695353}"/>
              </a:ext>
            </a:extLst>
          </p:cNvPr>
          <p:cNvSpPr/>
          <p:nvPr/>
        </p:nvSpPr>
        <p:spPr bwMode="auto">
          <a:xfrm>
            <a:off x="6913977" y="2317227"/>
            <a:ext cx="1316736" cy="28437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RS232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9244C-92CF-46B3-BF86-5E78908D84C5}"/>
              </a:ext>
            </a:extLst>
          </p:cNvPr>
          <p:cNvSpPr/>
          <p:nvPr/>
        </p:nvSpPr>
        <p:spPr bwMode="auto">
          <a:xfrm>
            <a:off x="7149807" y="2684413"/>
            <a:ext cx="1316736" cy="28437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Reg. File</a:t>
            </a:r>
            <a:endParaRPr lang="en-US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89235-A3FB-4E04-9C98-D22067DFD738}"/>
              </a:ext>
            </a:extLst>
          </p:cNvPr>
          <p:cNvSpPr/>
          <p:nvPr/>
        </p:nvSpPr>
        <p:spPr bwMode="auto">
          <a:xfrm>
            <a:off x="1570482" y="1092946"/>
            <a:ext cx="4703176" cy="44145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endParaRPr kumimoji="0" 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EA3A7-BCCD-4E68-83C6-096F7DEE7D11}"/>
              </a:ext>
            </a:extLst>
          </p:cNvPr>
          <p:cNvSpPr/>
          <p:nvPr/>
        </p:nvSpPr>
        <p:spPr bwMode="auto">
          <a:xfrm>
            <a:off x="3215823" y="2528823"/>
            <a:ext cx="1312582" cy="2839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DFB63-E3B2-45A4-A734-359840645B11}"/>
              </a:ext>
            </a:extLst>
          </p:cNvPr>
          <p:cNvSpPr txBox="1"/>
          <p:nvPr/>
        </p:nvSpPr>
        <p:spPr>
          <a:xfrm>
            <a:off x="4563326" y="1106813"/>
            <a:ext cx="180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ADBDD-6B78-4C0C-9893-E4F7ECC313F1}"/>
              </a:ext>
            </a:extLst>
          </p:cNvPr>
          <p:cNvSpPr txBox="1"/>
          <p:nvPr/>
        </p:nvSpPr>
        <p:spPr>
          <a:xfrm>
            <a:off x="3251904" y="3594640"/>
            <a:ext cx="124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 Region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B7A29-FF4B-4F07-BB1F-BB7E40BE26F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54026" y="5221575"/>
            <a:ext cx="0" cy="54105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243045" y="3282392"/>
            <a:ext cx="1039771" cy="501650"/>
            <a:chOff x="6766411" y="3653794"/>
            <a:chExt cx="1039771" cy="501650"/>
          </a:xfrm>
        </p:grpSpPr>
        <p:sp>
          <p:nvSpPr>
            <p:cNvPr id="19" name="Rectangle 18"/>
            <p:cNvSpPr/>
            <p:nvPr/>
          </p:nvSpPr>
          <p:spPr>
            <a:xfrm>
              <a:off x="6903847" y="3653794"/>
              <a:ext cx="323850" cy="50165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4702" y="3765953"/>
              <a:ext cx="274320" cy="27432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7227697" y="3903112"/>
              <a:ext cx="164592" cy="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68508" y="3842926"/>
              <a:ext cx="394528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6-LUT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767322" y="368417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767322" y="376799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769820" y="385181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767322" y="393563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766411" y="401945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766411" y="410327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47884" y="3841557"/>
              <a:ext cx="16885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FF</a:t>
              </a:r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7397402" y="3977229"/>
              <a:ext cx="45720" cy="45720"/>
            </a:xfrm>
            <a:prstGeom prst="triangl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669022" y="3903112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248445" y="3953650"/>
            <a:ext cx="1039771" cy="501650"/>
            <a:chOff x="6771811" y="4255201"/>
            <a:chExt cx="1039771" cy="501650"/>
          </a:xfrm>
        </p:grpSpPr>
        <p:sp>
          <p:nvSpPr>
            <p:cNvPr id="33" name="Rectangle 32"/>
            <p:cNvSpPr/>
            <p:nvPr/>
          </p:nvSpPr>
          <p:spPr>
            <a:xfrm>
              <a:off x="6909247" y="4255201"/>
              <a:ext cx="323850" cy="50165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00102" y="4367360"/>
              <a:ext cx="274320" cy="27432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7233097" y="4504519"/>
              <a:ext cx="164592" cy="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873908" y="4444333"/>
              <a:ext cx="394528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6-LUT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772722" y="428558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772722" y="436940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775220" y="445322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772722" y="453704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71811" y="462086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771811" y="470468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453284" y="4442964"/>
              <a:ext cx="16885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FF</a:t>
              </a:r>
            </a:p>
          </p:txBody>
        </p:sp>
        <p:sp>
          <p:nvSpPr>
            <p:cNvPr id="44" name="Isosceles Triangle 43"/>
            <p:cNvSpPr/>
            <p:nvPr/>
          </p:nvSpPr>
          <p:spPr>
            <a:xfrm rot="5400000">
              <a:off x="7402802" y="4578636"/>
              <a:ext cx="45720" cy="45720"/>
            </a:xfrm>
            <a:prstGeom prst="triangl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7674422" y="4504519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7617439" y="3660261"/>
            <a:ext cx="3537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FEA3A7-BCCD-4E68-83C6-096F7DEE7D11}"/>
              </a:ext>
            </a:extLst>
          </p:cNvPr>
          <p:cNvSpPr/>
          <p:nvPr/>
        </p:nvSpPr>
        <p:spPr bwMode="auto">
          <a:xfrm>
            <a:off x="2678744" y="1701336"/>
            <a:ext cx="2704418" cy="5102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Processing System 7 (PS7) IP Block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435903" y="2736133"/>
            <a:ext cx="1779920" cy="2424901"/>
            <a:chOff x="1435903" y="2492669"/>
            <a:chExt cx="1779920" cy="2424901"/>
          </a:xfrm>
        </p:grpSpPr>
        <p:grpSp>
          <p:nvGrpSpPr>
            <p:cNvPr id="71" name="Group 70"/>
            <p:cNvGrpSpPr/>
            <p:nvPr/>
          </p:nvGrpSpPr>
          <p:grpSpPr>
            <a:xfrm>
              <a:off x="1435903" y="3826662"/>
              <a:ext cx="1772300" cy="519652"/>
              <a:chOff x="1435903" y="3833478"/>
              <a:chExt cx="1772300" cy="519652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1435903" y="3833478"/>
                <a:ext cx="10669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Buttons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BBBB7A29-FF4B-4F07-BB1F-BB7E40BE26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39523" y="4032029"/>
                <a:ext cx="8686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2691356" y="3948855"/>
                <a:ext cx="165015" cy="1501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2659648" y="4029965"/>
                <a:ext cx="2284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495891" y="3063926"/>
              <a:ext cx="1709303" cy="530033"/>
              <a:chOff x="1495891" y="3121403"/>
              <a:chExt cx="1709303" cy="530033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1495891" y="3121403"/>
                <a:ext cx="10369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Switches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BBBB7A29-FF4B-4F07-BB1F-BB7E40BE26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446242" y="3313348"/>
                <a:ext cx="758952" cy="3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743211" y="3238449"/>
                <a:ext cx="165015" cy="1501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2554046" y="3328271"/>
                <a:ext cx="49716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534528" y="2492669"/>
              <a:ext cx="1681295" cy="338554"/>
              <a:chOff x="1534528" y="2492669"/>
              <a:chExt cx="1681295" cy="338554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1534528" y="2492669"/>
                <a:ext cx="609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BBB7A29-FF4B-4F07-BB1F-BB7E40BE26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74186" y="2661946"/>
                <a:ext cx="114163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1545822" y="4579016"/>
              <a:ext cx="1660418" cy="338554"/>
              <a:chOff x="1545822" y="4579016"/>
              <a:chExt cx="1660418" cy="338554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1545822" y="4579016"/>
                <a:ext cx="6191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RXD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BBB7A29-FF4B-4F07-BB1F-BB7E40BE26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36392" y="4748293"/>
                <a:ext cx="10698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/>
          <p:cNvGrpSpPr/>
          <p:nvPr/>
        </p:nvGrpSpPr>
        <p:grpSpPr>
          <a:xfrm>
            <a:off x="4519720" y="2656847"/>
            <a:ext cx="1814752" cy="2583472"/>
            <a:chOff x="4519720" y="2638103"/>
            <a:chExt cx="1814752" cy="2583472"/>
          </a:xfrm>
        </p:grpSpPr>
        <p:grpSp>
          <p:nvGrpSpPr>
            <p:cNvPr id="68" name="Group 67"/>
            <p:cNvGrpSpPr/>
            <p:nvPr/>
          </p:nvGrpSpPr>
          <p:grpSpPr>
            <a:xfrm>
              <a:off x="4528346" y="2638103"/>
              <a:ext cx="1762930" cy="519328"/>
              <a:chOff x="4528346" y="2638103"/>
              <a:chExt cx="1762930" cy="51932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5572188" y="2638103"/>
                <a:ext cx="719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LEDs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BBB7A29-FF4B-4F07-BB1F-BB7E40BE26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28346" y="2828232"/>
                <a:ext cx="10972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4903039" y="2753156"/>
                <a:ext cx="165015" cy="1501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4721313" y="2834266"/>
                <a:ext cx="52846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528346" y="4455143"/>
              <a:ext cx="1806126" cy="338554"/>
              <a:chOff x="4528346" y="4413593"/>
              <a:chExt cx="1806126" cy="33855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5700442" y="4413593"/>
                <a:ext cx="634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DP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BBB7A29-FF4B-4F07-BB1F-BB7E40BE26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28346" y="4600845"/>
                <a:ext cx="12618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4519720" y="3246754"/>
              <a:ext cx="1779910" cy="509662"/>
              <a:chOff x="4519720" y="3303208"/>
              <a:chExt cx="1779910" cy="509662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5231399" y="3303208"/>
                <a:ext cx="10682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segments</a:t>
                </a: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BBB7A29-FF4B-4F07-BB1F-BB7E40BE26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19720" y="3475572"/>
                <a:ext cx="7589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V="1">
                <a:off x="4816689" y="3412473"/>
                <a:ext cx="165015" cy="1501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4784981" y="3489705"/>
                <a:ext cx="2284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529245" y="3845739"/>
              <a:ext cx="1781887" cy="520080"/>
              <a:chOff x="4529245" y="3868932"/>
              <a:chExt cx="1781887" cy="52008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5409990" y="3868932"/>
                <a:ext cx="901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anodes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BB7A29-FF4B-4F07-BB1F-BB7E40BE26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29245" y="4059813"/>
                <a:ext cx="9144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4913463" y="3984737"/>
                <a:ext cx="165015" cy="1501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4881755" y="4065847"/>
                <a:ext cx="2284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21365" y="4883021"/>
              <a:ext cx="1802410" cy="338554"/>
              <a:chOff x="4521365" y="4883021"/>
              <a:chExt cx="1802410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18B3CAC-CB75-4C31-B77A-A5310712E97F}"/>
                  </a:ext>
                </a:extLst>
              </p:cNvPr>
              <p:cNvSpPr txBox="1"/>
              <p:nvPr/>
            </p:nvSpPr>
            <p:spPr>
              <a:xfrm>
                <a:off x="5689745" y="4883021"/>
                <a:ext cx="634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TXD</a:t>
                </a: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BBBB7A29-FF4B-4F07-BB1F-BB7E40BE26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21365" y="5068277"/>
                <a:ext cx="12344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7289580" y="4632396"/>
            <a:ext cx="1039771" cy="501650"/>
            <a:chOff x="6771811" y="4255201"/>
            <a:chExt cx="1039771" cy="501650"/>
          </a:xfrm>
        </p:grpSpPr>
        <p:sp>
          <p:nvSpPr>
            <p:cNvPr id="93" name="Rectangle 92"/>
            <p:cNvSpPr/>
            <p:nvPr/>
          </p:nvSpPr>
          <p:spPr>
            <a:xfrm>
              <a:off x="6909247" y="4255201"/>
              <a:ext cx="323850" cy="50165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400102" y="4367360"/>
              <a:ext cx="274320" cy="27432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7233097" y="4504519"/>
              <a:ext cx="164592" cy="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873908" y="4444333"/>
              <a:ext cx="394528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6-LUT</a:t>
              </a: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6772722" y="428558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772722" y="436940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775220" y="445322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772722" y="453704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6771811" y="462086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6771811" y="470468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453284" y="4442964"/>
              <a:ext cx="16885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FF</a:t>
              </a:r>
            </a:p>
          </p:txBody>
        </p:sp>
        <p:sp>
          <p:nvSpPr>
            <p:cNvPr id="115" name="Isosceles Triangle 114"/>
            <p:cNvSpPr/>
            <p:nvPr/>
          </p:nvSpPr>
          <p:spPr>
            <a:xfrm rot="5400000">
              <a:off x="7402802" y="4578636"/>
              <a:ext cx="45720" cy="45720"/>
            </a:xfrm>
            <a:prstGeom prst="triangl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7674422" y="4504519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7658574" y="4339007"/>
            <a:ext cx="3537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BB7A29-FF4B-4F07-BB1F-BB7E40BE26F5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rot="5400000">
            <a:off x="5719252" y="3662972"/>
            <a:ext cx="223699" cy="3954149"/>
          </a:xfrm>
          <a:prstGeom prst="bentConnector2">
            <a:avLst/>
          </a:prstGeom>
          <a:ln w="25400">
            <a:solidFill>
              <a:schemeClr val="tx1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1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49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Dallon Glick</dc:creator>
  <cp:lastModifiedBy>Dallon Glick</cp:lastModifiedBy>
  <cp:revision>25</cp:revision>
  <dcterms:created xsi:type="dcterms:W3CDTF">2018-09-16T21:06:32Z</dcterms:created>
  <dcterms:modified xsi:type="dcterms:W3CDTF">2018-09-30T01:48:48Z</dcterms:modified>
</cp:coreProperties>
</file>