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100" d="100"/>
          <a:sy n="100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82A75-2801-4131-BF31-F0675FD25AC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C0FB-E2FA-4EEC-9D46-9BB10E87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Show reserved</a:t>
            </a:r>
            <a:r>
              <a:rPr lang="en-US" baseline="0" dirty="0"/>
              <a:t> static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BF03-C9E4-4626-B037-71C5A9B015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9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196B-F657-43EA-AA9A-A73AF0BB073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8AA8-CD26-427B-961F-8ED29188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3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DD816A9-9A4A-8F42-8CA1-45EB10D0EFCF}"/>
              </a:ext>
            </a:extLst>
          </p:cNvPr>
          <p:cNvGrpSpPr/>
          <p:nvPr/>
        </p:nvGrpSpPr>
        <p:grpSpPr>
          <a:xfrm>
            <a:off x="4346233" y="4986212"/>
            <a:ext cx="720022" cy="352552"/>
            <a:chOff x="6563169" y="4962091"/>
            <a:chExt cx="664962" cy="347325"/>
          </a:xfrm>
        </p:grpSpPr>
        <p:sp>
          <p:nvSpPr>
            <p:cNvPr id="85" name="Flowchart: Document 230">
              <a:extLst>
                <a:ext uri="{FF2B5EF4-FFF2-40B4-BE49-F238E27FC236}">
                  <a16:creationId xmlns:a16="http://schemas.microsoft.com/office/drawing/2014/main" id="{AF301A73-2A4D-D443-BE5E-BCDC083EBD3F}"/>
                </a:ext>
              </a:extLst>
            </p:cNvPr>
            <p:cNvSpPr/>
            <p:nvPr/>
          </p:nvSpPr>
          <p:spPr bwMode="auto">
            <a:xfrm>
              <a:off x="6625796" y="4962091"/>
              <a:ext cx="539106" cy="347325"/>
            </a:xfrm>
            <a:prstGeom prst="flowChartDocument">
              <a:avLst/>
            </a:prstGeom>
            <a:solidFill>
              <a:schemeClr val="bg2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060FE1A-C44A-F44D-B7C6-8C8686D1A078}"/>
                </a:ext>
              </a:extLst>
            </p:cNvPr>
            <p:cNvSpPr txBox="1"/>
            <p:nvPr/>
          </p:nvSpPr>
          <p:spPr>
            <a:xfrm>
              <a:off x="6563169" y="4966783"/>
              <a:ext cx="664962" cy="3183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bIns="9144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FASM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D5BD5D3-89E7-DA4D-A2A6-B4E7D13A19B7}"/>
              </a:ext>
            </a:extLst>
          </p:cNvPr>
          <p:cNvGrpSpPr/>
          <p:nvPr/>
        </p:nvGrpSpPr>
        <p:grpSpPr>
          <a:xfrm>
            <a:off x="3204328" y="1615989"/>
            <a:ext cx="3003395" cy="1253870"/>
            <a:chOff x="1891949" y="2168439"/>
            <a:chExt cx="3003395" cy="125387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0F861D4-8DAB-5543-8CB0-C3289443C46B}"/>
                </a:ext>
              </a:extLst>
            </p:cNvPr>
            <p:cNvGrpSpPr/>
            <p:nvPr/>
          </p:nvGrpSpPr>
          <p:grpSpPr>
            <a:xfrm>
              <a:off x="3387804" y="2168439"/>
              <a:ext cx="1507540" cy="1253870"/>
              <a:chOff x="3387804" y="2168439"/>
              <a:chExt cx="1507540" cy="125387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3F14527-9908-1B49-B6DC-41E8F399AF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2011" y="3166277"/>
                <a:ext cx="0" cy="25603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9B2B792-6217-4A47-BCFA-756FBBADDBEC}"/>
                  </a:ext>
                </a:extLst>
              </p:cNvPr>
              <p:cNvGrpSpPr/>
              <p:nvPr/>
            </p:nvGrpSpPr>
            <p:grpSpPr>
              <a:xfrm>
                <a:off x="3656454" y="2686304"/>
                <a:ext cx="971114" cy="540286"/>
                <a:chOff x="6563167" y="4930911"/>
                <a:chExt cx="664962" cy="390128"/>
              </a:xfrm>
            </p:grpSpPr>
            <p:sp>
              <p:nvSpPr>
                <p:cNvPr id="101" name="Flowchart: Document 230">
                  <a:extLst>
                    <a:ext uri="{FF2B5EF4-FFF2-40B4-BE49-F238E27FC236}">
                      <a16:creationId xmlns:a16="http://schemas.microsoft.com/office/drawing/2014/main" id="{789F8032-BE59-8D45-B2CB-9C5C52487FD9}"/>
                    </a:ext>
                  </a:extLst>
                </p:cNvPr>
                <p:cNvSpPr/>
                <p:nvPr/>
              </p:nvSpPr>
              <p:spPr bwMode="auto">
                <a:xfrm>
                  <a:off x="6625796" y="4962091"/>
                  <a:ext cx="539106" cy="347325"/>
                </a:xfrm>
                <a:prstGeom prst="flowChartDocumen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A7DC6C3-4362-5145-B375-C05D397714D0}"/>
                    </a:ext>
                  </a:extLst>
                </p:cNvPr>
                <p:cNvSpPr txBox="1"/>
                <p:nvPr/>
              </p:nvSpPr>
              <p:spPr>
                <a:xfrm>
                  <a:off x="6563167" y="4930911"/>
                  <a:ext cx="664962" cy="390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Partial Device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D58080-01A0-524F-9B47-91C0B91371E6}"/>
                  </a:ext>
                </a:extLst>
              </p:cNvPr>
              <p:cNvSpPr txBox="1"/>
              <p:nvPr/>
            </p:nvSpPr>
            <p:spPr>
              <a:xfrm>
                <a:off x="3387804" y="2168439"/>
                <a:ext cx="1507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From Static Design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9C879D7-A9A9-834E-A5CE-DDB488B99F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2011" y="2406399"/>
                <a:ext cx="0" cy="32004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headEnd type="none" w="med" len="me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4C8F55C-5623-9848-9EB8-C5BB164537AD}"/>
                </a:ext>
              </a:extLst>
            </p:cNvPr>
            <p:cNvGrpSpPr/>
            <p:nvPr/>
          </p:nvGrpSpPr>
          <p:grpSpPr>
            <a:xfrm>
              <a:off x="1891949" y="2168439"/>
              <a:ext cx="1507541" cy="1252984"/>
              <a:chOff x="1891949" y="2168439"/>
              <a:chExt cx="1507541" cy="1252984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62CBAB3-698D-834B-B0ED-A6BC713703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5719" y="2379450"/>
                <a:ext cx="0" cy="32004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headEnd type="none" w="med" len="me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D459A7-72C9-294D-A38B-8CEB2A1708A2}"/>
                  </a:ext>
                </a:extLst>
              </p:cNvPr>
              <p:cNvSpPr txBox="1"/>
              <p:nvPr/>
            </p:nvSpPr>
            <p:spPr>
              <a:xfrm>
                <a:off x="1891949" y="2168439"/>
                <a:ext cx="15075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From Synthesis Step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65703EC-96BD-BE4E-AD86-896D3C5028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45719" y="3165391"/>
                <a:ext cx="0" cy="25603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5391C5C-998D-FF42-B980-3390EC80D9CB}"/>
                  </a:ext>
                </a:extLst>
              </p:cNvPr>
              <p:cNvGrpSpPr/>
              <p:nvPr/>
            </p:nvGrpSpPr>
            <p:grpSpPr>
              <a:xfrm>
                <a:off x="2281479" y="2707607"/>
                <a:ext cx="728481" cy="497681"/>
                <a:chOff x="-1126389" y="1209226"/>
                <a:chExt cx="989556" cy="576064"/>
              </a:xfrm>
            </p:grpSpPr>
            <p:sp>
              <p:nvSpPr>
                <p:cNvPr id="95" name="Flowchart: Multidocument 57">
                  <a:extLst>
                    <a:ext uri="{FF2B5EF4-FFF2-40B4-BE49-F238E27FC236}">
                      <a16:creationId xmlns:a16="http://schemas.microsoft.com/office/drawing/2014/main" id="{1BAE7229-6BC4-6749-BEBE-74BE45771A3A}"/>
                    </a:ext>
                  </a:extLst>
                </p:cNvPr>
                <p:cNvSpPr/>
                <p:nvPr/>
              </p:nvSpPr>
              <p:spPr bwMode="auto">
                <a:xfrm>
                  <a:off x="-1126389" y="1209226"/>
                  <a:ext cx="989556" cy="576064"/>
                </a:xfrm>
                <a:prstGeom prst="flowChartMultidocumen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1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19398FB-4035-CB40-98AC-60778FCADC15}"/>
                    </a:ext>
                  </a:extLst>
                </p:cNvPr>
                <p:cNvSpPr txBox="1"/>
                <p:nvPr/>
              </p:nvSpPr>
              <p:spPr>
                <a:xfrm>
                  <a:off x="-1108270" y="1354819"/>
                  <a:ext cx="828017" cy="303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RSCP</a:t>
                  </a:r>
                </a:p>
              </p:txBody>
            </p:sp>
          </p:grp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F1F2AD-B0D3-214D-AD15-E21A9F62C7EC}"/>
              </a:ext>
            </a:extLst>
          </p:cNvPr>
          <p:cNvSpPr/>
          <p:nvPr/>
        </p:nvSpPr>
        <p:spPr bwMode="auto">
          <a:xfrm>
            <a:off x="3879587" y="2875868"/>
            <a:ext cx="1653315" cy="246888"/>
          </a:xfrm>
          <a:prstGeom prst="rect">
            <a:avLst/>
          </a:prstGeom>
          <a:noFill/>
          <a:ln w="9525" cap="flat" cmpd="sng" algn="ctr">
            <a:solidFill>
              <a:srgbClr val="2B3E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Design Import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B4A0DEA-1356-EB43-A9E1-B3DF9751366A}"/>
              </a:ext>
            </a:extLst>
          </p:cNvPr>
          <p:cNvSpPr/>
          <p:nvPr/>
        </p:nvSpPr>
        <p:spPr bwMode="auto">
          <a:xfrm>
            <a:off x="3879586" y="3268438"/>
            <a:ext cx="1653316" cy="24688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Pack: RSVPack</a:t>
            </a:r>
            <a:endParaRPr lang="en-US" sz="1200" dirty="0">
              <a:solidFill>
                <a:prstClr val="black"/>
              </a:solidFill>
              <a:latin typeface="Arial" charset="0"/>
              <a:cs typeface="Calibri" panose="020F050202020403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1C1F03-2C11-964F-9236-73AE1807EF59}"/>
              </a:ext>
            </a:extLst>
          </p:cNvPr>
          <p:cNvSpPr/>
          <p:nvPr/>
        </p:nvSpPr>
        <p:spPr bwMode="auto">
          <a:xfrm>
            <a:off x="3879587" y="3682583"/>
            <a:ext cx="1653315" cy="246888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Place: RSVPlace</a:t>
            </a:r>
            <a:endParaRPr lang="en-US" sz="1200" dirty="0">
              <a:solidFill>
                <a:prstClr val="black"/>
              </a:solidFill>
              <a:latin typeface="Arial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BC8ABE-A189-1B4D-BAD0-D78870D4ACC0}"/>
              </a:ext>
            </a:extLst>
          </p:cNvPr>
          <p:cNvSpPr/>
          <p:nvPr/>
        </p:nvSpPr>
        <p:spPr bwMode="auto">
          <a:xfrm>
            <a:off x="3879587" y="4080206"/>
            <a:ext cx="1653315" cy="24448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Route: RSVRoute</a:t>
            </a:r>
            <a:endParaRPr lang="en-US" sz="1200" dirty="0">
              <a:solidFill>
                <a:prstClr val="black"/>
              </a:solidFill>
              <a:latin typeface="Arial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B5E573-230A-E649-AE19-56D0CB3A7C84}"/>
              </a:ext>
            </a:extLst>
          </p:cNvPr>
          <p:cNvCxnSpPr>
            <a:cxnSpLocks/>
          </p:cNvCxnSpPr>
          <p:nvPr/>
        </p:nvCxnSpPr>
        <p:spPr bwMode="auto">
          <a:xfrm>
            <a:off x="4706244" y="3111709"/>
            <a:ext cx="0" cy="1554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967195F-CE47-4C4D-8D0E-DE706CDBBD88}"/>
              </a:ext>
            </a:extLst>
          </p:cNvPr>
          <p:cNvCxnSpPr>
            <a:cxnSpLocks/>
          </p:cNvCxnSpPr>
          <p:nvPr/>
        </p:nvCxnSpPr>
        <p:spPr bwMode="auto">
          <a:xfrm>
            <a:off x="4706244" y="3525854"/>
            <a:ext cx="0" cy="1554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DBDD4D-6C7B-6445-A4F2-B72FE7175A72}"/>
              </a:ext>
            </a:extLst>
          </p:cNvPr>
          <p:cNvCxnSpPr>
            <a:cxnSpLocks/>
          </p:cNvCxnSpPr>
          <p:nvPr/>
        </p:nvCxnSpPr>
        <p:spPr bwMode="auto">
          <a:xfrm>
            <a:off x="4706244" y="3921608"/>
            <a:ext cx="0" cy="157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B192347-C508-C044-855F-219D825E1141}"/>
              </a:ext>
            </a:extLst>
          </p:cNvPr>
          <p:cNvCxnSpPr>
            <a:cxnSpLocks/>
          </p:cNvCxnSpPr>
          <p:nvPr/>
        </p:nvCxnSpPr>
        <p:spPr bwMode="auto">
          <a:xfrm>
            <a:off x="4706244" y="4729059"/>
            <a:ext cx="0" cy="256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CCADA4-0271-BD47-8405-A7C4D30D4273}"/>
              </a:ext>
            </a:extLst>
          </p:cNvPr>
          <p:cNvSpPr/>
          <p:nvPr/>
        </p:nvSpPr>
        <p:spPr bwMode="auto">
          <a:xfrm>
            <a:off x="3368934" y="4484572"/>
            <a:ext cx="2674620" cy="244487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Arial" charset="0"/>
                <a:cs typeface="Calibri" panose="020F0502020204030204" pitchFamily="34" charset="0"/>
              </a:rPr>
              <a:t>FPGA Assembly (FASM) Generation</a:t>
            </a:r>
            <a:endParaRPr lang="en-US" sz="1200" dirty="0">
              <a:solidFill>
                <a:prstClr val="black"/>
              </a:solidFill>
              <a:latin typeface="Arial" charset="0"/>
              <a:cs typeface="Calibri" panose="020F050202020403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0CC5BA-7AB8-694B-B9A0-50455F6B3605}"/>
              </a:ext>
            </a:extLst>
          </p:cNvPr>
          <p:cNvCxnSpPr>
            <a:cxnSpLocks/>
          </p:cNvCxnSpPr>
          <p:nvPr/>
        </p:nvCxnSpPr>
        <p:spPr bwMode="auto">
          <a:xfrm>
            <a:off x="4706244" y="4325974"/>
            <a:ext cx="0" cy="157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2C1034FC-CCB5-C948-BAD9-E618C6D68205}"/>
              </a:ext>
            </a:extLst>
          </p:cNvPr>
          <p:cNvCxnSpPr/>
          <p:nvPr/>
        </p:nvCxnSpPr>
        <p:spPr>
          <a:xfrm>
            <a:off x="5532902" y="4200069"/>
            <a:ext cx="54524" cy="280842"/>
          </a:xfrm>
          <a:prstGeom prst="bentConnector2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685E4AA9-EBB4-904B-8427-88C6ECA3A083}"/>
              </a:ext>
            </a:extLst>
          </p:cNvPr>
          <p:cNvCxnSpPr>
            <a:stCxn id="105" idx="3"/>
          </p:cNvCxnSpPr>
          <p:nvPr/>
        </p:nvCxnSpPr>
        <p:spPr>
          <a:xfrm>
            <a:off x="5532902" y="3806027"/>
            <a:ext cx="178923" cy="676133"/>
          </a:xfrm>
          <a:prstGeom prst="bentConnector2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7F6DBDDD-41F1-5447-9F08-6BE2460FB49D}"/>
              </a:ext>
            </a:extLst>
          </p:cNvPr>
          <p:cNvCxnSpPr>
            <a:stCxn id="104" idx="3"/>
          </p:cNvCxnSpPr>
          <p:nvPr/>
        </p:nvCxnSpPr>
        <p:spPr>
          <a:xfrm>
            <a:off x="5532902" y="3391882"/>
            <a:ext cx="314708" cy="1090278"/>
          </a:xfrm>
          <a:prstGeom prst="bentConnector2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2FFACE97-D0F9-7342-AC06-47B9B5A0CFBF}"/>
              </a:ext>
            </a:extLst>
          </p:cNvPr>
          <p:cNvCxnSpPr>
            <a:stCxn id="103" idx="3"/>
          </p:cNvCxnSpPr>
          <p:nvPr/>
        </p:nvCxnSpPr>
        <p:spPr>
          <a:xfrm>
            <a:off x="5532902" y="2999312"/>
            <a:ext cx="436098" cy="1482848"/>
          </a:xfrm>
          <a:prstGeom prst="bentConnector2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5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17</cp:revision>
  <dcterms:created xsi:type="dcterms:W3CDTF">2018-09-11T03:05:44Z</dcterms:created>
  <dcterms:modified xsi:type="dcterms:W3CDTF">2019-01-14T21:21:04Z</dcterms:modified>
</cp:coreProperties>
</file>