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4FA2CC8-C5B9-D440-B078-CADB30EF85FB}"/>
              </a:ext>
            </a:extLst>
          </p:cNvPr>
          <p:cNvGrpSpPr/>
          <p:nvPr/>
        </p:nvGrpSpPr>
        <p:grpSpPr>
          <a:xfrm>
            <a:off x="4009227" y="2024386"/>
            <a:ext cx="937848" cy="916484"/>
            <a:chOff x="6563167" y="4797787"/>
            <a:chExt cx="664962" cy="623952"/>
          </a:xfrm>
        </p:grpSpPr>
        <p:sp>
          <p:nvSpPr>
            <p:cNvPr id="42" name="Flowchart: Document 230">
              <a:extLst>
                <a:ext uri="{FF2B5EF4-FFF2-40B4-BE49-F238E27FC236}">
                  <a16:creationId xmlns:a16="http://schemas.microsoft.com/office/drawing/2014/main" id="{943E043C-B3C6-AB4A-928C-779417B73EA3}"/>
                </a:ext>
              </a:extLst>
            </p:cNvPr>
            <p:cNvSpPr/>
            <p:nvPr/>
          </p:nvSpPr>
          <p:spPr bwMode="auto">
            <a:xfrm>
              <a:off x="6625796" y="4962091"/>
              <a:ext cx="539106" cy="347325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C6E09B-5544-B84F-B42F-F916B0031C8E}"/>
                </a:ext>
              </a:extLst>
            </p:cNvPr>
            <p:cNvSpPr txBox="1"/>
            <p:nvPr/>
          </p:nvSpPr>
          <p:spPr>
            <a:xfrm>
              <a:off x="6563167" y="4797787"/>
              <a:ext cx="664962" cy="6239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Reserved Resources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9399" y="2779971"/>
            <a:ext cx="710078" cy="737457"/>
            <a:chOff x="3053138" y="3470487"/>
            <a:chExt cx="875517" cy="1041134"/>
          </a:xfrm>
        </p:grpSpPr>
        <p:sp>
          <p:nvSpPr>
            <p:cNvPr id="45" name="Flowchart: Document 230">
              <a:extLst>
                <a:ext uri="{FF2B5EF4-FFF2-40B4-BE49-F238E27FC236}">
                  <a16:creationId xmlns:a16="http://schemas.microsoft.com/office/drawing/2014/main" id="{67810989-5865-3447-BC19-7C05C9A37AC8}"/>
                </a:ext>
              </a:extLst>
            </p:cNvPr>
            <p:cNvSpPr/>
            <p:nvPr/>
          </p:nvSpPr>
          <p:spPr bwMode="auto">
            <a:xfrm>
              <a:off x="3107371" y="3734501"/>
              <a:ext cx="784670" cy="620318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AF38E5-8509-F54B-B5F9-AB1240C4862C}"/>
                </a:ext>
              </a:extLst>
            </p:cNvPr>
            <p:cNvSpPr txBox="1"/>
            <p:nvPr/>
          </p:nvSpPr>
          <p:spPr>
            <a:xfrm>
              <a:off x="3053138" y="3470487"/>
              <a:ext cx="875517" cy="10411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Partial Device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3540420" y="3148699"/>
            <a:ext cx="62179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3535985" y="2506448"/>
            <a:ext cx="5577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16BFC21-DDA3-EA43-B69C-3EF6CC20B3AA}"/>
              </a:ext>
            </a:extLst>
          </p:cNvPr>
          <p:cNvSpPr/>
          <p:nvPr/>
        </p:nvSpPr>
        <p:spPr bwMode="auto">
          <a:xfrm>
            <a:off x="2461273" y="1844395"/>
            <a:ext cx="1081128" cy="682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Vivado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Static Design Creation</a:t>
            </a:r>
            <a:endParaRPr lang="en-US" sz="1200" dirty="0">
              <a:solidFill>
                <a:prstClr val="black"/>
              </a:solidFill>
              <a:latin typeface="Arial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BFC21-DDA3-EA43-B69C-3EF6CC20B3AA}"/>
              </a:ext>
            </a:extLst>
          </p:cNvPr>
          <p:cNvSpPr/>
          <p:nvPr/>
        </p:nvSpPr>
        <p:spPr bwMode="auto">
          <a:xfrm>
            <a:off x="2461273" y="2805799"/>
            <a:ext cx="1074712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RapidSmith2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Partial Device Generation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3542401" y="1870723"/>
            <a:ext cx="54864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5213EA8-1F0D-4A3F-AFF5-50199238A902}"/>
              </a:ext>
            </a:extLst>
          </p:cNvPr>
          <p:cNvSpPr/>
          <p:nvPr/>
        </p:nvSpPr>
        <p:spPr bwMode="auto">
          <a:xfrm>
            <a:off x="2461273" y="3777173"/>
            <a:ext cx="1081128" cy="682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50" b="1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Project X-Ray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5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Database Generation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4870532-B5EA-4679-AD53-A19E3379BD29}"/>
              </a:ext>
            </a:extLst>
          </p:cNvPr>
          <p:cNvGrpSpPr/>
          <p:nvPr/>
        </p:nvGrpSpPr>
        <p:grpSpPr>
          <a:xfrm>
            <a:off x="4005514" y="3848913"/>
            <a:ext cx="937848" cy="538765"/>
            <a:chOff x="-1008984" y="1012824"/>
            <a:chExt cx="872151" cy="772466"/>
          </a:xfrm>
          <a:solidFill>
            <a:srgbClr val="FFFFFF">
              <a:lumMod val="95000"/>
            </a:srgbClr>
          </a:solidFill>
        </p:grpSpPr>
        <p:sp>
          <p:nvSpPr>
            <p:cNvPr id="60" name="Flowchart: Multidocument 207">
              <a:extLst>
                <a:ext uri="{FF2B5EF4-FFF2-40B4-BE49-F238E27FC236}">
                  <a16:creationId xmlns:a16="http://schemas.microsoft.com/office/drawing/2014/main" id="{264A70FE-DAC0-4961-B229-27DD7B3A7670}"/>
                </a:ext>
              </a:extLst>
            </p:cNvPr>
            <p:cNvSpPr/>
            <p:nvPr/>
          </p:nvSpPr>
          <p:spPr bwMode="auto">
            <a:xfrm>
              <a:off x="-928922" y="1012824"/>
              <a:ext cx="792089" cy="772466"/>
            </a:xfrm>
            <a:prstGeom prst="flowChartMulti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B9D642-6744-4C15-B95A-53EFA5A1436D}"/>
                </a:ext>
              </a:extLst>
            </p:cNvPr>
            <p:cNvSpPr txBox="1"/>
            <p:nvPr/>
          </p:nvSpPr>
          <p:spPr>
            <a:xfrm>
              <a:off x="-1008984" y="1171522"/>
              <a:ext cx="824581" cy="458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Bitstream Database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DA361F-2847-45C8-852E-3093517E967F}"/>
              </a:ext>
            </a:extLst>
          </p:cNvPr>
          <p:cNvCxnSpPr>
            <a:cxnSpLocks/>
          </p:cNvCxnSpPr>
          <p:nvPr/>
        </p:nvCxnSpPr>
        <p:spPr bwMode="auto">
          <a:xfrm>
            <a:off x="3548817" y="4118295"/>
            <a:ext cx="53949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C1F8B1-730E-4346-93DA-933E65593D89}"/>
              </a:ext>
            </a:extLst>
          </p:cNvPr>
          <p:cNvGrpSpPr/>
          <p:nvPr/>
        </p:nvGrpSpPr>
        <p:grpSpPr>
          <a:xfrm>
            <a:off x="2353043" y="987928"/>
            <a:ext cx="1291171" cy="622759"/>
            <a:chOff x="-1008984" y="1012824"/>
            <a:chExt cx="872151" cy="772466"/>
          </a:xfrm>
          <a:solidFill>
            <a:srgbClr val="FFFFFF">
              <a:lumMod val="95000"/>
            </a:srgbClr>
          </a:solidFill>
        </p:grpSpPr>
        <p:sp>
          <p:nvSpPr>
            <p:cNvPr id="66" name="Flowchart: Multidocument 207">
              <a:extLst>
                <a:ext uri="{FF2B5EF4-FFF2-40B4-BE49-F238E27FC236}">
                  <a16:creationId xmlns:a16="http://schemas.microsoft.com/office/drawing/2014/main" id="{B8A055C9-5F59-4362-B9C9-7700BBE3BDF1}"/>
                </a:ext>
              </a:extLst>
            </p:cNvPr>
            <p:cNvSpPr/>
            <p:nvPr/>
          </p:nvSpPr>
          <p:spPr bwMode="auto">
            <a:xfrm>
              <a:off x="-928922" y="1012824"/>
              <a:ext cx="792089" cy="772466"/>
            </a:xfrm>
            <a:prstGeom prst="flowChartMulti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FDC222B-078E-49A2-91CE-AF2B0445F002}"/>
                </a:ext>
              </a:extLst>
            </p:cNvPr>
            <p:cNvSpPr txBox="1"/>
            <p:nvPr/>
          </p:nvSpPr>
          <p:spPr>
            <a:xfrm>
              <a:off x="-1008984" y="1187460"/>
              <a:ext cx="824581" cy="458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Static </a:t>
              </a: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Design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/>
                  <a:cs typeface="Calibri" panose="020F0502020204030204" pitchFamily="34" charset="0"/>
                </a:rPr>
                <a:t>(</a:t>
              </a: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Verilog)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C1F19B-96EE-49D6-8E25-EA8FA8BD5842}"/>
              </a:ext>
            </a:extLst>
          </p:cNvPr>
          <p:cNvCxnSpPr>
            <a:cxnSpLocks/>
          </p:cNvCxnSpPr>
          <p:nvPr/>
        </p:nvCxnSpPr>
        <p:spPr bwMode="auto">
          <a:xfrm>
            <a:off x="2998629" y="3498670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4A1A2B-A6D8-4034-BC85-97A6DF45061C}"/>
              </a:ext>
            </a:extLst>
          </p:cNvPr>
          <p:cNvCxnSpPr>
            <a:cxnSpLocks/>
          </p:cNvCxnSpPr>
          <p:nvPr/>
        </p:nvCxnSpPr>
        <p:spPr bwMode="auto">
          <a:xfrm>
            <a:off x="3001837" y="2523513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443E05D-131A-4A62-8677-CC209A1DCB4F}"/>
              </a:ext>
            </a:extLst>
          </p:cNvPr>
          <p:cNvCxnSpPr>
            <a:cxnSpLocks/>
          </p:cNvCxnSpPr>
          <p:nvPr/>
        </p:nvCxnSpPr>
        <p:spPr bwMode="auto">
          <a:xfrm>
            <a:off x="3001837" y="1561820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2539A6B-8F10-49FD-A3AA-1D3A892558D8}"/>
              </a:ext>
            </a:extLst>
          </p:cNvPr>
          <p:cNvGrpSpPr/>
          <p:nvPr/>
        </p:nvGrpSpPr>
        <p:grpSpPr>
          <a:xfrm>
            <a:off x="4011133" y="1601341"/>
            <a:ext cx="937848" cy="538765"/>
            <a:chOff x="-1008984" y="1012824"/>
            <a:chExt cx="872151" cy="772466"/>
          </a:xfrm>
          <a:solidFill>
            <a:srgbClr val="FFFFFF">
              <a:lumMod val="95000"/>
            </a:srgbClr>
          </a:solidFill>
        </p:grpSpPr>
        <p:sp>
          <p:nvSpPr>
            <p:cNvPr id="75" name="Flowchart: Multidocument 207">
              <a:extLst>
                <a:ext uri="{FF2B5EF4-FFF2-40B4-BE49-F238E27FC236}">
                  <a16:creationId xmlns:a16="http://schemas.microsoft.com/office/drawing/2014/main" id="{F41CC564-539C-4CDE-A6B1-D7037C8A8C70}"/>
                </a:ext>
              </a:extLst>
            </p:cNvPr>
            <p:cNvSpPr/>
            <p:nvPr/>
          </p:nvSpPr>
          <p:spPr bwMode="auto">
            <a:xfrm>
              <a:off x="-928922" y="1012824"/>
              <a:ext cx="792089" cy="772466"/>
            </a:xfrm>
            <a:prstGeom prst="flowChartMulti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7153AC-9B6F-4BFA-959C-D253E173A28B}"/>
                </a:ext>
              </a:extLst>
            </p:cNvPr>
            <p:cNvSpPr txBox="1"/>
            <p:nvPr/>
          </p:nvSpPr>
          <p:spPr>
            <a:xfrm>
              <a:off x="-1008984" y="1176076"/>
              <a:ext cx="824581" cy="5074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Initial Bitstreams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04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Dallon Glick</dc:creator>
  <cp:lastModifiedBy>Dallon Glick</cp:lastModifiedBy>
  <cp:revision>31</cp:revision>
  <dcterms:created xsi:type="dcterms:W3CDTF">2018-09-11T03:06:58Z</dcterms:created>
  <dcterms:modified xsi:type="dcterms:W3CDTF">2019-01-13T00:09:18Z</dcterms:modified>
</cp:coreProperties>
</file>