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971800" cy="16462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3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269419"/>
            <a:ext cx="222885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864656"/>
            <a:ext cx="222885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87647"/>
            <a:ext cx="640794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87647"/>
            <a:ext cx="1885236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410417"/>
            <a:ext cx="2563178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1101684"/>
            <a:ext cx="2563178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438235"/>
            <a:ext cx="1263015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438235"/>
            <a:ext cx="1263015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87647"/>
            <a:ext cx="2563178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403557"/>
            <a:ext cx="1257211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601334"/>
            <a:ext cx="1257211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403557"/>
            <a:ext cx="1263402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601334"/>
            <a:ext cx="1263402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9749"/>
            <a:ext cx="958483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237028"/>
            <a:ext cx="1504474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93871"/>
            <a:ext cx="958483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9749"/>
            <a:ext cx="958483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237028"/>
            <a:ext cx="1504474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93871"/>
            <a:ext cx="958483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87647"/>
            <a:ext cx="2563178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438235"/>
            <a:ext cx="2563178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1525819"/>
            <a:ext cx="668655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104-0772-4A8B-AD34-86E37D085C3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1525819"/>
            <a:ext cx="1002983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1525819"/>
            <a:ext cx="668655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42C4-E94A-48E1-AA44-DC5308E6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A8C010-9558-4BE2-8CA3-C393F3FEEFD0}"/>
              </a:ext>
            </a:extLst>
          </p:cNvPr>
          <p:cNvGrpSpPr/>
          <p:nvPr/>
        </p:nvGrpSpPr>
        <p:grpSpPr>
          <a:xfrm>
            <a:off x="0" y="-5006"/>
            <a:ext cx="2971800" cy="1751725"/>
            <a:chOff x="0" y="0"/>
            <a:chExt cx="2971800" cy="19436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463D12-7D7D-405A-9B11-09CF0459D01D}"/>
                </a:ext>
              </a:extLst>
            </p:cNvPr>
            <p:cNvSpPr/>
            <p:nvPr/>
          </p:nvSpPr>
          <p:spPr>
            <a:xfrm>
              <a:off x="0" y="0"/>
              <a:ext cx="2971800" cy="137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5D66E5-6E46-4D67-BBF5-852B99590278}"/>
                </a:ext>
              </a:extLst>
            </p:cNvPr>
            <p:cNvGrpSpPr/>
            <p:nvPr/>
          </p:nvGrpSpPr>
          <p:grpSpPr>
            <a:xfrm>
              <a:off x="46342" y="23815"/>
              <a:ext cx="2879116" cy="1919796"/>
              <a:chOff x="271346" y="559593"/>
              <a:chExt cx="2879116" cy="191979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CD867F2-1D9B-4579-9388-D78A70CA0437}"/>
                  </a:ext>
                </a:extLst>
              </p:cNvPr>
              <p:cNvGrpSpPr/>
              <p:nvPr/>
            </p:nvGrpSpPr>
            <p:grpSpPr>
              <a:xfrm>
                <a:off x="271346" y="559593"/>
                <a:ext cx="2879116" cy="878681"/>
                <a:chOff x="271346" y="559593"/>
                <a:chExt cx="2879116" cy="87868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E2D642F-F64A-47B7-9AAD-3422543AADA0}"/>
                    </a:ext>
                  </a:extLst>
                </p:cNvPr>
                <p:cNvGrpSpPr/>
                <p:nvPr/>
              </p:nvGrpSpPr>
              <p:grpSpPr>
                <a:xfrm>
                  <a:off x="909638" y="559593"/>
                  <a:ext cx="1578768" cy="878681"/>
                  <a:chOff x="909638" y="559593"/>
                  <a:chExt cx="1578768" cy="878681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8AE8BFB-D461-4FA3-9CA0-FA3A2739BF7F}"/>
                      </a:ext>
                    </a:extLst>
                  </p:cNvPr>
                  <p:cNvSpPr/>
                  <p:nvPr/>
                </p:nvSpPr>
                <p:spPr>
                  <a:xfrm>
                    <a:off x="909638" y="559593"/>
                    <a:ext cx="1578768" cy="87868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43DD90D-A44D-458B-97EC-DED5433B9684}"/>
                      </a:ext>
                    </a:extLst>
                  </p:cNvPr>
                  <p:cNvSpPr/>
                  <p:nvPr/>
                </p:nvSpPr>
                <p:spPr>
                  <a:xfrm>
                    <a:off x="1252538" y="764381"/>
                    <a:ext cx="385762" cy="49768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4FC1DC2-E0C1-418C-8A3C-73DFEB02EB91}"/>
                      </a:ext>
                    </a:extLst>
                  </p:cNvPr>
                  <p:cNvSpPr/>
                  <p:nvPr/>
                </p:nvSpPr>
                <p:spPr>
                  <a:xfrm>
                    <a:off x="1787130" y="764381"/>
                    <a:ext cx="385762" cy="49768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3BD73B8-9F47-410C-9D65-D78987C339E7}"/>
                      </a:ext>
                    </a:extLst>
                  </p:cNvPr>
                  <p:cNvSpPr/>
                  <p:nvPr/>
                </p:nvSpPr>
                <p:spPr>
                  <a:xfrm>
                    <a:off x="1364457" y="1004888"/>
                    <a:ext cx="147638" cy="18097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E7DA532-C286-4D2A-950F-A70540E801B7}"/>
                      </a:ext>
                    </a:extLst>
                  </p:cNvPr>
                  <p:cNvSpPr/>
                  <p:nvPr/>
                </p:nvSpPr>
                <p:spPr>
                  <a:xfrm>
                    <a:off x="1907383" y="1004888"/>
                    <a:ext cx="147638" cy="18097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3386949-5C20-4BFB-9F06-5EA77CCBB3AD}"/>
                    </a:ext>
                  </a:extLst>
                </p:cNvPr>
                <p:cNvGrpSpPr/>
                <p:nvPr/>
              </p:nvGrpSpPr>
              <p:grpSpPr>
                <a:xfrm>
                  <a:off x="271346" y="684529"/>
                  <a:ext cx="857403" cy="721597"/>
                  <a:chOff x="271346" y="684529"/>
                  <a:chExt cx="857403" cy="721597"/>
                </a:xfrm>
              </p:grpSpPr>
              <p:sp>
                <p:nvSpPr>
                  <p:cNvPr id="35" name="Rectangle 26">
                    <a:extLst>
                      <a:ext uri="{FF2B5EF4-FFF2-40B4-BE49-F238E27FC236}">
                        <a16:creationId xmlns:a16="http://schemas.microsoft.com/office/drawing/2014/main" id="{1B5139AE-2C73-4DAD-9820-26E870318F7A}"/>
                      </a:ext>
                    </a:extLst>
                  </p:cNvPr>
                  <p:cNvSpPr/>
                  <p:nvPr/>
                </p:nvSpPr>
                <p:spPr>
                  <a:xfrm rot="445877">
                    <a:off x="384269" y="684529"/>
                    <a:ext cx="744480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26">
                    <a:extLst>
                      <a:ext uri="{FF2B5EF4-FFF2-40B4-BE49-F238E27FC236}">
                        <a16:creationId xmlns:a16="http://schemas.microsoft.com/office/drawing/2014/main" id="{73E5044F-F3DC-43C3-97BD-3CF0EADE9B87}"/>
                      </a:ext>
                    </a:extLst>
                  </p:cNvPr>
                  <p:cNvSpPr/>
                  <p:nvPr/>
                </p:nvSpPr>
                <p:spPr>
                  <a:xfrm rot="445877">
                    <a:off x="271346" y="829919"/>
                    <a:ext cx="700209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26">
                    <a:extLst>
                      <a:ext uri="{FF2B5EF4-FFF2-40B4-BE49-F238E27FC236}">
                        <a16:creationId xmlns:a16="http://schemas.microsoft.com/office/drawing/2014/main" id="{2FCF0BF6-0127-44E1-9035-1BE6C7FC8642}"/>
                      </a:ext>
                    </a:extLst>
                  </p:cNvPr>
                  <p:cNvSpPr/>
                  <p:nvPr/>
                </p:nvSpPr>
                <p:spPr>
                  <a:xfrm rot="445877">
                    <a:off x="420114" y="1004209"/>
                    <a:ext cx="515793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26">
                    <a:extLst>
                      <a:ext uri="{FF2B5EF4-FFF2-40B4-BE49-F238E27FC236}">
                        <a16:creationId xmlns:a16="http://schemas.microsoft.com/office/drawing/2014/main" id="{9827632C-3AFC-4F19-A415-F398A10DC862}"/>
                      </a:ext>
                    </a:extLst>
                  </p:cNvPr>
                  <p:cNvSpPr/>
                  <p:nvPr/>
                </p:nvSpPr>
                <p:spPr>
                  <a:xfrm rot="445877">
                    <a:off x="648599" y="1174731"/>
                    <a:ext cx="373901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F64BF0F-37C8-4228-A869-3D240914FD4D}"/>
                    </a:ext>
                  </a:extLst>
                </p:cNvPr>
                <p:cNvGrpSpPr/>
                <p:nvPr/>
              </p:nvGrpSpPr>
              <p:grpSpPr>
                <a:xfrm flipH="1">
                  <a:off x="2281175" y="689298"/>
                  <a:ext cx="869287" cy="729268"/>
                  <a:chOff x="271346" y="684529"/>
                  <a:chExt cx="869287" cy="729268"/>
                </a:xfrm>
              </p:grpSpPr>
              <p:sp>
                <p:nvSpPr>
                  <p:cNvPr id="31" name="Rectangle 26">
                    <a:extLst>
                      <a:ext uri="{FF2B5EF4-FFF2-40B4-BE49-F238E27FC236}">
                        <a16:creationId xmlns:a16="http://schemas.microsoft.com/office/drawing/2014/main" id="{FD527C86-B9A5-4E3C-8CF2-AE40E1B8E53A}"/>
                      </a:ext>
                    </a:extLst>
                  </p:cNvPr>
                  <p:cNvSpPr/>
                  <p:nvPr/>
                </p:nvSpPr>
                <p:spPr>
                  <a:xfrm rot="445877">
                    <a:off x="384269" y="684529"/>
                    <a:ext cx="744480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26">
                    <a:extLst>
                      <a:ext uri="{FF2B5EF4-FFF2-40B4-BE49-F238E27FC236}">
                        <a16:creationId xmlns:a16="http://schemas.microsoft.com/office/drawing/2014/main" id="{46B486AF-764C-4E50-8361-ED3AAD5208F4}"/>
                      </a:ext>
                    </a:extLst>
                  </p:cNvPr>
                  <p:cNvSpPr/>
                  <p:nvPr/>
                </p:nvSpPr>
                <p:spPr>
                  <a:xfrm rot="445877">
                    <a:off x="271346" y="829919"/>
                    <a:ext cx="700209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26">
                    <a:extLst>
                      <a:ext uri="{FF2B5EF4-FFF2-40B4-BE49-F238E27FC236}">
                        <a16:creationId xmlns:a16="http://schemas.microsoft.com/office/drawing/2014/main" id="{BA759DA3-87EB-4B58-8591-A106930C5E5D}"/>
                      </a:ext>
                    </a:extLst>
                  </p:cNvPr>
                  <p:cNvSpPr/>
                  <p:nvPr/>
                </p:nvSpPr>
                <p:spPr>
                  <a:xfrm rot="445877">
                    <a:off x="420114" y="1004209"/>
                    <a:ext cx="515793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26">
                    <a:extLst>
                      <a:ext uri="{FF2B5EF4-FFF2-40B4-BE49-F238E27FC236}">
                        <a16:creationId xmlns:a16="http://schemas.microsoft.com/office/drawing/2014/main" id="{E757254A-F1BC-41BA-88D2-A1048D6DA993}"/>
                      </a:ext>
                    </a:extLst>
                  </p:cNvPr>
                  <p:cNvSpPr/>
                  <p:nvPr/>
                </p:nvSpPr>
                <p:spPr>
                  <a:xfrm rot="445877">
                    <a:off x="648101" y="1182402"/>
                    <a:ext cx="492532" cy="231395"/>
                  </a:xfrm>
                  <a:custGeom>
                    <a:avLst/>
                    <a:gdLst>
                      <a:gd name="connsiteX0" fmla="*/ 0 w 652463"/>
                      <a:gd name="connsiteY0" fmla="*/ 0 h 214312"/>
                      <a:gd name="connsiteX1" fmla="*/ 652463 w 652463"/>
                      <a:gd name="connsiteY1" fmla="*/ 0 h 214312"/>
                      <a:gd name="connsiteX2" fmla="*/ 652463 w 652463"/>
                      <a:gd name="connsiteY2" fmla="*/ 214312 h 214312"/>
                      <a:gd name="connsiteX3" fmla="*/ 0 w 652463"/>
                      <a:gd name="connsiteY3" fmla="*/ 214312 h 214312"/>
                      <a:gd name="connsiteX4" fmla="*/ 0 w 652463"/>
                      <a:gd name="connsiteY4" fmla="*/ 0 h 214312"/>
                      <a:gd name="connsiteX0" fmla="*/ 652463 w 743903"/>
                      <a:gd name="connsiteY0" fmla="*/ 214312 h 305752"/>
                      <a:gd name="connsiteX1" fmla="*/ 0 w 743903"/>
                      <a:gd name="connsiteY1" fmla="*/ 214312 h 305752"/>
                      <a:gd name="connsiteX2" fmla="*/ 0 w 743903"/>
                      <a:gd name="connsiteY2" fmla="*/ 0 h 305752"/>
                      <a:gd name="connsiteX3" fmla="*/ 652463 w 743903"/>
                      <a:gd name="connsiteY3" fmla="*/ 0 h 305752"/>
                      <a:gd name="connsiteX4" fmla="*/ 743903 w 743903"/>
                      <a:gd name="connsiteY4" fmla="*/ 305752 h 305752"/>
                      <a:gd name="connsiteX0" fmla="*/ 652463 w 652463"/>
                      <a:gd name="connsiteY0" fmla="*/ 214312 h 214312"/>
                      <a:gd name="connsiteX1" fmla="*/ 0 w 652463"/>
                      <a:gd name="connsiteY1" fmla="*/ 214312 h 214312"/>
                      <a:gd name="connsiteX2" fmla="*/ 0 w 652463"/>
                      <a:gd name="connsiteY2" fmla="*/ 0 h 214312"/>
                      <a:gd name="connsiteX3" fmla="*/ 652463 w 652463"/>
                      <a:gd name="connsiteY3" fmla="*/ 0 h 214312"/>
                      <a:gd name="connsiteX0" fmla="*/ 0 w 652463"/>
                      <a:gd name="connsiteY0" fmla="*/ 214312 h 214312"/>
                      <a:gd name="connsiteX1" fmla="*/ 0 w 652463"/>
                      <a:gd name="connsiteY1" fmla="*/ 0 h 214312"/>
                      <a:gd name="connsiteX2" fmla="*/ 652463 w 652463"/>
                      <a:gd name="connsiteY2" fmla="*/ 0 h 214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214312">
                        <a:moveTo>
                          <a:pt x="0" y="214312"/>
                        </a:moveTo>
                        <a:lnTo>
                          <a:pt x="0" y="0"/>
                        </a:lnTo>
                        <a:lnTo>
                          <a:pt x="652463" y="0"/>
                        </a:lnTo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B8CCEA-F7AA-40F0-A345-D2A87CA424CE}"/>
                  </a:ext>
                </a:extLst>
              </p:cNvPr>
              <p:cNvSpPr txBox="1"/>
              <p:nvPr/>
            </p:nvSpPr>
            <p:spPr>
              <a:xfrm>
                <a:off x="737308" y="1420483"/>
                <a:ext cx="1954381" cy="1058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1" dirty="0">
                    <a:latin typeface="Biome" panose="020B0503030204020804" pitchFamily="34" charset="0"/>
                    <a:cs typeface="Biome" panose="020B0503030204020804" pitchFamily="34" charset="0"/>
                  </a:rPr>
                  <a:t>SpyDrNet</a:t>
                </a:r>
                <a:br>
                  <a:rPr lang="en-US" sz="2801" dirty="0">
                    <a:latin typeface="Biome" panose="020B0503030204020804" pitchFamily="34" charset="0"/>
                    <a:cs typeface="Biome" panose="020B0503030204020804" pitchFamily="34" charset="0"/>
                  </a:rPr>
                </a:br>
                <a:r>
                  <a:rPr lang="en-US" sz="2801" dirty="0">
                    <a:latin typeface="Biome" panose="020B0503030204020804" pitchFamily="34" charset="0"/>
                    <a:cs typeface="Biome" panose="020B0503030204020804" pitchFamily="34" charset="0"/>
                  </a:rPr>
                  <a:t>SHREC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24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Keller</dc:creator>
  <cp:lastModifiedBy>Andrew Keller</cp:lastModifiedBy>
  <cp:revision>7</cp:revision>
  <dcterms:created xsi:type="dcterms:W3CDTF">2020-01-05T06:09:50Z</dcterms:created>
  <dcterms:modified xsi:type="dcterms:W3CDTF">2020-03-25T17:52:11Z</dcterms:modified>
</cp:coreProperties>
</file>