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17"/>
  </p:normalViewPr>
  <p:slideViewPr>
    <p:cSldViewPr snapToGrid="0">
      <p:cViewPr varScale="1">
        <p:scale>
          <a:sx n="88" d="100"/>
          <a:sy n="88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24B7F-3501-7B42-928C-F6D322F34367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822F5-DEDE-514B-8CEB-6F9103636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7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0356-B16F-3D4A-9FC6-E2F55B4DCEEE}" type="datetime1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CE1-91C4-4788-A072-135AE630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8B21-F86D-4D4C-9FBA-7470C21031A3}" type="datetime1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CE1-91C4-4788-A072-135AE630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7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F80C-F5A1-F247-84FD-B287416ADF8B}" type="datetime1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CE1-91C4-4788-A072-135AE630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3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82A0-E665-444C-AB54-742444E24AA6}" type="datetime1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CE1-91C4-4788-A072-135AE630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FD83-828C-A546-A4DE-A911FB758357}" type="datetime1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CE1-91C4-4788-A072-135AE630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4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0875-3BD8-3840-AFA7-5F824DB02A6A}" type="datetime1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CE1-91C4-4788-A072-135AE630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5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D4DA-2295-3C4F-B1A8-6D751B47D52F}" type="datetime1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CE1-91C4-4788-A072-135AE630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9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8F05-8831-AE45-BEA0-7CE79D8184F5}" type="datetime1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CE1-91C4-4788-A072-135AE630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35F-E6D8-1148-AFD1-906DD817D334}" type="datetime1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CE1-91C4-4788-A072-135AE630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3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F393-A0F9-714F-8D6C-C0E76BCDFD68}" type="datetime1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CE1-91C4-4788-A072-135AE630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5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514E-FB53-0F45-80AB-FAEB90BC87BC}" type="datetime1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CE1-91C4-4788-A072-135AE630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2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462CA-B152-984E-9BCB-DC4FBFB0BDEC}" type="datetime1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1BCE1-91C4-4788-A072-135AE630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5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code/TransactionManager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A220-12C3-FF45-848E-FB3F15800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Persistence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DAA07-DCE4-5E42-860D-CB9A84DCC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DAO and DTO Patterns</a:t>
            </a:r>
          </a:p>
        </p:txBody>
      </p:sp>
    </p:spTree>
    <p:extLst>
      <p:ext uri="{BB962C8B-B14F-4D97-AF65-F5344CB8AC3E}">
        <p14:creationId xmlns:p14="http://schemas.microsoft.com/office/powerpoint/2010/main" val="133234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87E3-1C42-8F4D-980F-B845D5C7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/ DTO Client / Server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BAF34-AF25-BF42-8CE5-4A5524347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1627632"/>
            <a:ext cx="11448288" cy="415577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3DF44D-73B4-AA45-8858-DE15A9CB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CE1-91C4-4788-A072-135AE63044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0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2813-B519-DB44-BFAC-7313877F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66ABE-04FC-CB41-84BC-8E4EB891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</a:t>
            </a:r>
            <a:r>
              <a:rPr lang="en-US" dirty="0" err="1">
                <a:hlinkClick r:id="rId2"/>
              </a:rPr>
              <a:t>TransactionManager.java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dirty="0"/>
              <a:t>Service or façade does the following: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</a:p>
          <a:p>
            <a:pPr lvl="1"/>
            <a:r>
              <a:rPr lang="en-US" dirty="0"/>
              <a:t>Calls each DAO method to be included in the transaction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end(Boolean) </a:t>
            </a:r>
            <a:r>
              <a:rPr lang="en-US" dirty="0"/>
              <a:t>(from within a finally block) (pass ‘false’ if any of the DAOs threw an </a:t>
            </a:r>
            <a:r>
              <a:rPr lang="en-US" dirty="0" err="1"/>
              <a:t>SQLException</a:t>
            </a:r>
            <a:r>
              <a:rPr lang="en-US" dirty="0"/>
              <a:t>)</a:t>
            </a:r>
          </a:p>
          <a:p>
            <a:r>
              <a:rPr lang="en-US" dirty="0"/>
              <a:t>Each DAO in the transaction calls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to use the same connection (and therefore be part of the same transaction)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F60FB-BC63-A644-A794-4B9B5F71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CE1-91C4-4788-A072-135AE63044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2F1F-18B2-0D4F-BB8D-E3394098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B0D6-1096-D941-9B34-75126AAA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calls the DAO methods?</a:t>
            </a:r>
          </a:p>
          <a:p>
            <a:r>
              <a:rPr lang="en-US" dirty="0"/>
              <a:t>Should DAO methods throw SQL Exceptions?</a:t>
            </a:r>
          </a:p>
          <a:p>
            <a:pPr lvl="1"/>
            <a:r>
              <a:rPr lang="en-US" dirty="0"/>
              <a:t>Why or why not?</a:t>
            </a:r>
          </a:p>
          <a:p>
            <a:r>
              <a:rPr lang="en-US" dirty="0"/>
              <a:t>How do DAOs get connections?</a:t>
            </a:r>
          </a:p>
          <a:p>
            <a:pPr lvl="1"/>
            <a:r>
              <a:rPr lang="en-US" dirty="0"/>
              <a:t>Why should this matter?</a:t>
            </a:r>
          </a:p>
          <a:p>
            <a:r>
              <a:rPr lang="en-US" dirty="0"/>
              <a:t>What problem(s) do you see with the Service or Façade classes calling the </a:t>
            </a:r>
            <a:r>
              <a:rPr lang="en-US" dirty="0" err="1"/>
              <a:t>TransactionManger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can we avoid them?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458C8-E9EA-F64D-AE06-025341C5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CE1-91C4-4788-A072-135AE63044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1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A94E-202E-FC42-9FB6-511F3312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/ Server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FB175-7900-DB4B-B3BC-9A66CAF9B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6" y="1630268"/>
            <a:ext cx="11449549" cy="488289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8C351-D065-0944-86BB-4CAE17F1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CE1-91C4-4788-A072-135AE63044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7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3E82-D1E1-B04C-AF9E-A5DD5285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Objects (DAOs)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5F5691-8CA1-CE4C-8C7E-E3B90F138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" y="2207949"/>
            <a:ext cx="12080561" cy="283241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178FAC-5740-D54B-9D7F-8CC5B57D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CE1-91C4-4788-A072-135AE63044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9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3E82-D1E1-B04C-AF9E-A5DD5285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Objects (DAOs)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EA51EF-BA30-A646-BD6A-C4234B48F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2203704"/>
            <a:ext cx="12084336" cy="403250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49633A-CC9B-2945-8A46-C2CB34ED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CE1-91C4-4788-A072-135AE63044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2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9ACC-97E5-914B-9AA7-6AD71F72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Objects (DTOs)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F4B73-6E10-6D47-A8E5-9E8114169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Data-only (plus accessors) classes used to move (or “transfer”) data from point A to point B in an application</a:t>
            </a:r>
          </a:p>
          <a:p>
            <a:r>
              <a:rPr lang="en-US" dirty="0"/>
              <a:t>Moving data into and out of the Data Persistence subsystem</a:t>
            </a:r>
          </a:p>
          <a:p>
            <a:pPr lvl="1"/>
            <a:r>
              <a:rPr lang="en-US" dirty="0"/>
              <a:t>Create, Update, Delete: DTOs passed into DAOs</a:t>
            </a:r>
          </a:p>
          <a:p>
            <a:pPr lvl="1"/>
            <a:r>
              <a:rPr lang="en-US" dirty="0"/>
              <a:t>Read: DTOs passed out of DAOs</a:t>
            </a:r>
          </a:p>
          <a:p>
            <a:r>
              <a:rPr lang="en-US" dirty="0"/>
              <a:t>Transferring data between client and server (typically over a network)</a:t>
            </a:r>
          </a:p>
          <a:p>
            <a:pPr lvl="1"/>
            <a:r>
              <a:rPr lang="en-US" dirty="0"/>
              <a:t>Web API parameters</a:t>
            </a:r>
          </a:p>
          <a:p>
            <a:pPr lvl="1"/>
            <a:r>
              <a:rPr lang="en-US" dirty="0"/>
              <a:t>Web API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2E44-3381-7444-9E71-7132A814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CE1-91C4-4788-A072-135AE63044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1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3E82-D1E1-B04C-AF9E-A5DD5285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DAOs with DTOs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334251-D5CE-7E41-8415-E62C8F679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48" y="2025223"/>
            <a:ext cx="8604504" cy="385501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AF0C0-AD67-1E4D-9F0A-D460AE58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CE1-91C4-4788-A072-135AE63044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272B-0C3B-8047-8750-2737F56A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Objects and DTOs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E6B0B1-28E3-8148-AD98-7DDF1ADC8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30" y="1690688"/>
            <a:ext cx="8190068" cy="45985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7C82F0-10AE-2F49-BFA7-8F3C6C6A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CE1-91C4-4788-A072-135AE63044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0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4212-3C91-984B-99AA-95BDB038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Object Using DTOs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E233B-B88A-4D40-B46F-C83403311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48" y="1691640"/>
            <a:ext cx="8193023" cy="357375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D0D3DC-2C38-4344-A013-BF82AFB8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CE1-91C4-4788-A072-135AE63044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2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A94E-202E-FC42-9FB6-511F3312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Client / Server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FB175-7900-DB4B-B3BC-9A66CAF9B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6" y="1630268"/>
            <a:ext cx="11449549" cy="488289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AEFE6F-830F-4B40-B6D2-5734F5EA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CE1-91C4-4788-A072-135AE63044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7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17703</TotalTime>
  <Words>263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Data Persistence</vt:lpstr>
      <vt:lpstr>Client / Server Architecture</vt:lpstr>
      <vt:lpstr>Data Access Objects (DAOs)</vt:lpstr>
      <vt:lpstr>Data Access Objects (DAOs)</vt:lpstr>
      <vt:lpstr>Data Transfer Objects (DTOs)</vt:lpstr>
      <vt:lpstr>DAOs with DTOs</vt:lpstr>
      <vt:lpstr>Model Objects and DTOs</vt:lpstr>
      <vt:lpstr>Model Object Using DTOs</vt:lpstr>
      <vt:lpstr>Original Client / Server Architecture</vt:lpstr>
      <vt:lpstr>DAO / DTO Client / Server Architecture</vt:lpstr>
      <vt:lpstr>Transactions</vt:lpstr>
      <vt:lpstr>Questions to Consider</vt:lpstr>
    </vt:vector>
  </TitlesOfParts>
  <Company>Hewlett-Packard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Jerod Wilkerson</cp:lastModifiedBy>
  <cp:revision>29</cp:revision>
  <dcterms:created xsi:type="dcterms:W3CDTF">2017-11-15T20:40:15Z</dcterms:created>
  <dcterms:modified xsi:type="dcterms:W3CDTF">2018-11-10T02:03:33Z</dcterms:modified>
</cp:coreProperties>
</file>