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13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CF03-2B41-4CAC-B642-4BEE8F4EC60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F04A-2724-4A2E-B1FF-21230B03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API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79" y="3759012"/>
            <a:ext cx="10515600" cy="2036927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Client calls API on Server</a:t>
            </a:r>
          </a:p>
          <a:p>
            <a:r>
              <a:rPr lang="en-US" sz="1800" dirty="0" smtClean="0"/>
              <a:t>Server must be up and running for call to work</a:t>
            </a:r>
          </a:p>
          <a:p>
            <a:r>
              <a:rPr lang="en-US" sz="1800" dirty="0" smtClean="0"/>
              <a:t>Server API handler performs request immediately, and returns result to client</a:t>
            </a:r>
          </a:p>
          <a:p>
            <a:r>
              <a:rPr lang="en-US" sz="1800" dirty="0" smtClean="0"/>
              <a:t>Works fine if:</a:t>
            </a:r>
          </a:p>
          <a:p>
            <a:pPr lvl="1"/>
            <a:r>
              <a:rPr lang="en-US" sz="1400" dirty="0" smtClean="0"/>
              <a:t>Server is up and not overloaded</a:t>
            </a:r>
          </a:p>
          <a:p>
            <a:pPr lvl="1"/>
            <a:r>
              <a:rPr lang="en-US" sz="1400" dirty="0" smtClean="0"/>
              <a:t>Requested operation doesn’t take very long</a:t>
            </a:r>
          </a:p>
          <a:p>
            <a:r>
              <a:rPr lang="en-US" sz="1800" dirty="0" smtClean="0"/>
              <a:t>What if the server is down or overloaded?</a:t>
            </a:r>
          </a:p>
          <a:p>
            <a:r>
              <a:rPr lang="en-US" sz="1800" dirty="0" smtClean="0"/>
              <a:t>What if requested operation takes a long time?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899745" y="1977155"/>
            <a:ext cx="1308538" cy="117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7081" y="1604196"/>
            <a:ext cx="1834055" cy="17578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5063" y="2244986"/>
            <a:ext cx="1027135" cy="663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208283" y="2562450"/>
            <a:ext cx="2436780" cy="14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2132" y="666113"/>
            <a:ext cx="1308538" cy="117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9468" y="293154"/>
            <a:ext cx="1834055" cy="17578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97450" y="933944"/>
            <a:ext cx="1027135" cy="663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4360670" y="1251408"/>
            <a:ext cx="2436780" cy="14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1" y="2377659"/>
            <a:ext cx="10058400" cy="40562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52051" y="873653"/>
            <a:ext cx="154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SendStatus</a:t>
            </a:r>
            <a:r>
              <a:rPr lang="en-US" sz="1400" dirty="0" smtClean="0"/>
              <a:t>(status)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8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milestone 5 you will be improving the performance and scalability of your application in order to meet the following requirements:</a:t>
            </a:r>
          </a:p>
          <a:p>
            <a:r>
              <a:rPr lang="en-US" dirty="0"/>
              <a:t>The perceived latency of the create new status operation (from the perspective of the author) is to be less than 1000 milliseconds.</a:t>
            </a:r>
          </a:p>
          <a:p>
            <a:r>
              <a:rPr lang="en-US" dirty="0"/>
              <a:t>When a new status is created, that status is added to the feeds of all of the followers of the author within 120 seconds, for authors with up to 10K followers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79" y="3759012"/>
            <a:ext cx="10515600" cy="21365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Producer calls </a:t>
            </a:r>
            <a:r>
              <a:rPr lang="en-US" sz="1800" dirty="0" err="1" smtClean="0"/>
              <a:t>MessageBroker</a:t>
            </a:r>
            <a:r>
              <a:rPr lang="en-US" sz="1800" dirty="0" smtClean="0"/>
              <a:t> to put message in queue</a:t>
            </a:r>
          </a:p>
          <a:p>
            <a:r>
              <a:rPr lang="en-US" sz="1800" dirty="0" smtClean="0"/>
              <a:t>Consumer polls </a:t>
            </a:r>
            <a:r>
              <a:rPr lang="en-US" sz="1800" dirty="0" err="1" smtClean="0"/>
              <a:t>MessageBroker</a:t>
            </a:r>
            <a:r>
              <a:rPr lang="en-US" sz="1800" dirty="0" smtClean="0"/>
              <a:t> to retrieve messages from queue</a:t>
            </a:r>
          </a:p>
          <a:p>
            <a:r>
              <a:rPr lang="en-US" sz="1800" dirty="0" smtClean="0"/>
              <a:t>Producer and Consumer are decoupled</a:t>
            </a:r>
          </a:p>
          <a:p>
            <a:pPr lvl="1"/>
            <a:r>
              <a:rPr lang="en-US" sz="1400" dirty="0" smtClean="0"/>
              <a:t>Producer can still send messages even if Consumer is busy or not even running</a:t>
            </a:r>
          </a:p>
          <a:p>
            <a:pPr lvl="1"/>
            <a:r>
              <a:rPr lang="en-US" sz="1400" dirty="0" smtClean="0"/>
              <a:t>Consumer can retrieve messages from queue asynchronously at any time</a:t>
            </a:r>
          </a:p>
          <a:p>
            <a:pPr lvl="1"/>
            <a:r>
              <a:rPr lang="en-US" sz="1400" dirty="0" smtClean="0"/>
              <a:t>Producer and Consumer need not know about each other (just need to agree on message format)</a:t>
            </a:r>
          </a:p>
          <a:p>
            <a:pPr lvl="1"/>
            <a:r>
              <a:rPr lang="en-US" sz="1400" dirty="0" smtClean="0"/>
              <a:t>There can be any number of Producers and Consumers using the same queue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678446" y="1922880"/>
            <a:ext cx="1308538" cy="11705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6039" y="1906179"/>
            <a:ext cx="1308538" cy="11705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3901" y="1977155"/>
            <a:ext cx="1711891" cy="1492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Broker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4968657" y="2236946"/>
            <a:ext cx="342378" cy="524606"/>
            <a:chOff x="4455090" y="2434225"/>
            <a:chExt cx="342378" cy="524606"/>
          </a:xfrm>
        </p:grpSpPr>
        <p:sp>
          <p:nvSpPr>
            <p:cNvPr id="9" name="Rectangle 8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80671" y="262140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1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4967914" y="2806074"/>
            <a:ext cx="342378" cy="524606"/>
            <a:chOff x="4455090" y="2434225"/>
            <a:chExt cx="342378" cy="524606"/>
          </a:xfrm>
        </p:grpSpPr>
        <p:sp>
          <p:nvSpPr>
            <p:cNvPr id="19" name="Rectangle 18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779928" y="319052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2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  <a:endCxn id="15" idx="2"/>
          </p:cNvCxnSpPr>
          <p:nvPr/>
        </p:nvCxnSpPr>
        <p:spPr>
          <a:xfrm flipV="1">
            <a:off x="2986984" y="2499249"/>
            <a:ext cx="1890559" cy="89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64482" y="2463452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69840" y="2463280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62861" y="222739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</a:t>
            </a:r>
            <a:r>
              <a:rPr lang="en-US" sz="1400" dirty="0" err="1" smtClean="0"/>
              <a:t>msg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1"/>
            <a:endCxn id="9" idx="0"/>
          </p:cNvCxnSpPr>
          <p:nvPr/>
        </p:nvCxnSpPr>
        <p:spPr>
          <a:xfrm flipH="1">
            <a:off x="5402149" y="2491474"/>
            <a:ext cx="1933890" cy="77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36879" y="2203222"/>
            <a:ext cx="1322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r>
              <a:rPr lang="en-US" sz="1400" dirty="0" err="1" smtClean="0"/>
              <a:t>sg</a:t>
            </a:r>
            <a:r>
              <a:rPr lang="en-US" sz="1400" dirty="0" smtClean="0"/>
              <a:t> = Receive()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811" y="2524128"/>
            <a:ext cx="1308538" cy="117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0258" y="2151169"/>
            <a:ext cx="1834055" cy="17578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8240" y="2791959"/>
            <a:ext cx="1027135" cy="663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114349" y="3109423"/>
            <a:ext cx="1843891" cy="14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76180" y="2529792"/>
            <a:ext cx="1308538" cy="11705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</a:p>
          <a:p>
            <a:pPr algn="ctr"/>
            <a:r>
              <a:rPr lang="en-US" sz="1200" dirty="0" smtClean="0"/>
              <a:t>(distributes status to feeds)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042" y="2600768"/>
            <a:ext cx="1711891" cy="1492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 SQS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008798" y="2860559"/>
            <a:ext cx="342378" cy="524606"/>
            <a:chOff x="4455090" y="2434225"/>
            <a:chExt cx="342378" cy="524606"/>
          </a:xfrm>
        </p:grpSpPr>
        <p:sp>
          <p:nvSpPr>
            <p:cNvPr id="13" name="Rectangle 12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20812" y="3245014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1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7008055" y="3429687"/>
            <a:ext cx="342378" cy="524606"/>
            <a:chOff x="4455090" y="2434225"/>
            <a:chExt cx="342378" cy="524606"/>
          </a:xfrm>
        </p:grpSpPr>
        <p:sp>
          <p:nvSpPr>
            <p:cNvPr id="21" name="Rectangle 20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20069" y="381414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2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3"/>
            <a:endCxn id="18" idx="2"/>
          </p:cNvCxnSpPr>
          <p:nvPr/>
        </p:nvCxnSpPr>
        <p:spPr>
          <a:xfrm flipV="1">
            <a:off x="4985375" y="3122862"/>
            <a:ext cx="1932309" cy="10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04623" y="3087065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9981" y="3086893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11458" y="279195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</a:t>
            </a:r>
            <a:r>
              <a:rPr lang="en-US" sz="1400" dirty="0" err="1" smtClean="0"/>
              <a:t>msg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13" idx="0"/>
            <a:endCxn id="9" idx="1"/>
          </p:cNvCxnSpPr>
          <p:nvPr/>
        </p:nvCxnSpPr>
        <p:spPr>
          <a:xfrm flipV="1">
            <a:off x="7442290" y="3115087"/>
            <a:ext cx="1933890" cy="77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020" y="2826835"/>
            <a:ext cx="114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Process(</a:t>
            </a:r>
            <a:r>
              <a:rPr lang="en-US" sz="1400" dirty="0" err="1" smtClean="0"/>
              <a:t>msg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6757" y="2791959"/>
            <a:ext cx="154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SendStatus</a:t>
            </a:r>
            <a:r>
              <a:rPr lang="en-US" sz="1400" dirty="0" smtClean="0"/>
              <a:t>(status)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8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single lambda append a status to all follower feeds within 120 seconds?</a:t>
            </a:r>
          </a:p>
          <a:p>
            <a:pPr lvl="1"/>
            <a:r>
              <a:rPr lang="en-US" dirty="0" smtClean="0"/>
              <a:t>Maybe</a:t>
            </a:r>
          </a:p>
          <a:p>
            <a:pPr lvl="1"/>
            <a:r>
              <a:rPr lang="en-US" dirty="0" smtClean="0"/>
              <a:t>What if it takes longer than 120 seconds?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811" y="2524128"/>
            <a:ext cx="1308538" cy="117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0258" y="2151169"/>
            <a:ext cx="1834055" cy="17578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8240" y="2791959"/>
            <a:ext cx="1027135" cy="663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114349" y="3109423"/>
            <a:ext cx="1843891" cy="14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76180" y="2727293"/>
            <a:ext cx="1262593" cy="764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</a:p>
          <a:p>
            <a:pPr algn="ctr"/>
            <a:r>
              <a:rPr lang="en-US" sz="1200" dirty="0" smtClean="0"/>
              <a:t>(divides work into batches)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042" y="2600768"/>
            <a:ext cx="1711891" cy="14925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 SQS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008798" y="2860559"/>
            <a:ext cx="342378" cy="524606"/>
            <a:chOff x="4455090" y="2434225"/>
            <a:chExt cx="342378" cy="524606"/>
          </a:xfrm>
        </p:grpSpPr>
        <p:sp>
          <p:nvSpPr>
            <p:cNvPr id="13" name="Rectangle 12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20812" y="3245014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1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20069" y="381414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Queue 2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3"/>
            <a:endCxn id="18" idx="2"/>
          </p:cNvCxnSpPr>
          <p:nvPr/>
        </p:nvCxnSpPr>
        <p:spPr>
          <a:xfrm flipV="1">
            <a:off x="4985375" y="3122862"/>
            <a:ext cx="1932309" cy="10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04623" y="3087065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9981" y="3086893"/>
            <a:ext cx="86196" cy="108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11458" y="279195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</a:t>
            </a:r>
            <a:r>
              <a:rPr lang="en-US" sz="1400" dirty="0" err="1" smtClean="0"/>
              <a:t>msg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13" idx="0"/>
            <a:endCxn id="9" idx="1"/>
          </p:cNvCxnSpPr>
          <p:nvPr/>
        </p:nvCxnSpPr>
        <p:spPr>
          <a:xfrm flipV="1">
            <a:off x="7442290" y="3115087"/>
            <a:ext cx="1933890" cy="77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020" y="2826835"/>
            <a:ext cx="114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Process(</a:t>
            </a:r>
            <a:r>
              <a:rPr lang="en-US" sz="1400" dirty="0" err="1" smtClean="0"/>
              <a:t>msg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6757" y="2791959"/>
            <a:ext cx="154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SendStatus</a:t>
            </a:r>
            <a:r>
              <a:rPr lang="en-US" sz="1400" dirty="0" smtClean="0"/>
              <a:t>(status)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7016501" y="3417861"/>
            <a:ext cx="342378" cy="524606"/>
            <a:chOff x="4455090" y="2434225"/>
            <a:chExt cx="342378" cy="524606"/>
          </a:xfrm>
        </p:grpSpPr>
        <p:sp>
          <p:nvSpPr>
            <p:cNvPr id="43" name="Rectangle 42"/>
            <p:cNvSpPr/>
            <p:nvPr/>
          </p:nvSpPr>
          <p:spPr>
            <a:xfrm>
              <a:off x="4455090" y="2434225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5090" y="252190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5090" y="260958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55090" y="2697271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55090" y="2783467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55090" y="2871149"/>
              <a:ext cx="342378" cy="87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12326" y="3644367"/>
            <a:ext cx="86196" cy="1085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17684" y="3644195"/>
            <a:ext cx="86196" cy="1085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01610" y="3644137"/>
            <a:ext cx="86196" cy="1085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06968" y="3643965"/>
            <a:ext cx="86196" cy="1085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376179" y="3570512"/>
            <a:ext cx="1262593" cy="7642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</a:t>
            </a:r>
          </a:p>
          <a:p>
            <a:pPr algn="ctr"/>
            <a:r>
              <a:rPr lang="en-US" sz="1200" dirty="0" smtClean="0"/>
              <a:t>(distributes status to subset of followers)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49993" y="3300951"/>
            <a:ext cx="1926186" cy="3117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22499" y="3401056"/>
            <a:ext cx="106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Send(batch)</a:t>
            </a:r>
            <a:endParaRPr lang="en-US" sz="1400" dirty="0"/>
          </a:p>
        </p:txBody>
      </p:sp>
      <p:cxnSp>
        <p:nvCxnSpPr>
          <p:cNvPr id="56" name="Straight Arrow Connector 55"/>
          <p:cNvCxnSpPr>
            <a:endCxn id="53" idx="1"/>
          </p:cNvCxnSpPr>
          <p:nvPr/>
        </p:nvCxnSpPr>
        <p:spPr>
          <a:xfrm>
            <a:off x="7449993" y="3771836"/>
            <a:ext cx="1926186" cy="180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16383" y="3868003"/>
            <a:ext cx="12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Process(batch)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660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Asynchronous Messaging</vt:lpstr>
      <vt:lpstr>Synchronous API Call</vt:lpstr>
      <vt:lpstr>Example</vt:lpstr>
      <vt:lpstr>Milestone 5 requirements</vt:lpstr>
      <vt:lpstr>Asynchronous Messaging</vt:lpstr>
      <vt:lpstr>Example</vt:lpstr>
      <vt:lpstr>Milestone 5 requirements</vt:lpstr>
      <vt:lpstr>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2019-11-20T17:44:02Z</dcterms:created>
  <dcterms:modified xsi:type="dcterms:W3CDTF">2019-11-20T20:15:01Z</dcterms:modified>
</cp:coreProperties>
</file>