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102"/>
    <a:srgbClr val="A60001"/>
    <a:srgbClr val="C43F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2"/>
    <p:restoredTop sz="94662"/>
  </p:normalViewPr>
  <p:slideViewPr>
    <p:cSldViewPr snapToGrid="0" snapToObjects="1">
      <p:cViewPr>
        <p:scale>
          <a:sx n="150" d="100"/>
          <a:sy n="150" d="100"/>
        </p:scale>
        <p:origin x="24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7E2D-9677-F547-8496-DD8F3EB2725E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999F-FB88-554F-B936-1BA94ACD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7E2D-9677-F547-8496-DD8F3EB2725E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999F-FB88-554F-B936-1BA94ACD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8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7E2D-9677-F547-8496-DD8F3EB2725E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999F-FB88-554F-B936-1BA94ACD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6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7E2D-9677-F547-8496-DD8F3EB2725E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999F-FB88-554F-B936-1BA94ACD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8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7E2D-9677-F547-8496-DD8F3EB2725E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999F-FB88-554F-B936-1BA94ACD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4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7E2D-9677-F547-8496-DD8F3EB2725E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999F-FB88-554F-B936-1BA94ACD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0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7E2D-9677-F547-8496-DD8F3EB2725E}" type="datetimeFigureOut">
              <a:rPr lang="en-US" smtClean="0"/>
              <a:t>7/21/18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999F-FB88-554F-B936-1BA94ACD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3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7E2D-9677-F547-8496-DD8F3EB2725E}" type="datetimeFigureOut">
              <a:rPr lang="en-US" smtClean="0"/>
              <a:t>7/21/18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999F-FB88-554F-B936-1BA94ACD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3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7E2D-9677-F547-8496-DD8F3EB2725E}" type="datetimeFigureOut">
              <a:rPr lang="en-US" smtClean="0"/>
              <a:t>7/21/18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999F-FB88-554F-B936-1BA94ACD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7E2D-9677-F547-8496-DD8F3EB2725E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999F-FB88-554F-B936-1BA94ACD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7E2D-9677-F547-8496-DD8F3EB2725E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999F-FB88-554F-B936-1BA94ACD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4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27E2D-9677-F547-8496-DD8F3EB2725E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C999F-FB88-554F-B936-1BA94ACD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2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V="1">
            <a:off x="787398" y="1520213"/>
            <a:ext cx="1042416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512372" y="669313"/>
            <a:ext cx="1828800" cy="1828800"/>
          </a:xfrm>
          <a:prstGeom prst="ellipse">
            <a:avLst/>
          </a:prstGeom>
          <a:solidFill>
            <a:srgbClr val="840102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7660105" y="669313"/>
            <a:ext cx="1828800" cy="1828800"/>
          </a:xfrm>
          <a:prstGeom prst="ellipse">
            <a:avLst/>
          </a:prstGeom>
          <a:solidFill>
            <a:srgbClr val="840102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787398" y="3518346"/>
            <a:ext cx="1042416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1183105" y="2662538"/>
            <a:ext cx="1847088" cy="1847088"/>
          </a:xfrm>
          <a:prstGeom prst="ellipse">
            <a:avLst/>
          </a:prstGeom>
          <a:solidFill>
            <a:srgbClr val="840102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330838" y="2662538"/>
            <a:ext cx="1847088" cy="1847088"/>
          </a:xfrm>
          <a:prstGeom prst="ellipse">
            <a:avLst/>
          </a:prstGeom>
          <a:solidFill>
            <a:srgbClr val="840102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3814689" y="2662538"/>
            <a:ext cx="1847088" cy="1847088"/>
          </a:xfrm>
          <a:prstGeom prst="ellipse">
            <a:avLst/>
          </a:prstGeom>
          <a:solidFill>
            <a:srgbClr val="840102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8962422" y="2662538"/>
            <a:ext cx="1847088" cy="1847088"/>
          </a:xfrm>
          <a:prstGeom prst="ellipse">
            <a:avLst/>
          </a:prstGeom>
          <a:solidFill>
            <a:srgbClr val="840102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787398" y="5589123"/>
            <a:ext cx="1042416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912173" y="5068089"/>
            <a:ext cx="1170432" cy="1170432"/>
          </a:xfrm>
          <a:prstGeom prst="ellipse">
            <a:avLst/>
          </a:prstGeom>
          <a:solidFill>
            <a:srgbClr val="840102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6059906" y="5068089"/>
            <a:ext cx="1170432" cy="1170432"/>
          </a:xfrm>
          <a:prstGeom prst="ellipse">
            <a:avLst/>
          </a:prstGeom>
          <a:solidFill>
            <a:srgbClr val="840102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3486039" y="5068089"/>
            <a:ext cx="1170432" cy="1170432"/>
          </a:xfrm>
          <a:prstGeom prst="ellipse">
            <a:avLst/>
          </a:prstGeom>
          <a:solidFill>
            <a:srgbClr val="840102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8630868" y="5068089"/>
            <a:ext cx="1170432" cy="1170432"/>
          </a:xfrm>
          <a:prstGeom prst="ellipse">
            <a:avLst/>
          </a:prstGeom>
          <a:solidFill>
            <a:srgbClr val="840102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2190640" y="5068089"/>
            <a:ext cx="1170432" cy="1170432"/>
          </a:xfrm>
          <a:prstGeom prst="ellipse">
            <a:avLst/>
          </a:prstGeom>
          <a:solidFill>
            <a:srgbClr val="840102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7338373" y="5068089"/>
            <a:ext cx="1170432" cy="1170432"/>
          </a:xfrm>
          <a:prstGeom prst="ellipse">
            <a:avLst/>
          </a:prstGeom>
          <a:solidFill>
            <a:srgbClr val="840102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4764506" y="5068089"/>
            <a:ext cx="1170432" cy="1170432"/>
          </a:xfrm>
          <a:prstGeom prst="ellipse">
            <a:avLst/>
          </a:prstGeom>
          <a:solidFill>
            <a:srgbClr val="840102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9909335" y="5068089"/>
            <a:ext cx="1170432" cy="1170432"/>
          </a:xfrm>
          <a:prstGeom prst="ellipse">
            <a:avLst/>
          </a:prstGeom>
          <a:solidFill>
            <a:srgbClr val="840102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78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cp:lastPrinted>2018-07-21T17:29:06Z</cp:lastPrinted>
  <dcterms:created xsi:type="dcterms:W3CDTF">2018-07-21T17:18:02Z</dcterms:created>
  <dcterms:modified xsi:type="dcterms:W3CDTF">2018-07-21T18:38:05Z</dcterms:modified>
</cp:coreProperties>
</file>