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0" y="297825"/>
            <a:ext cx="8520600" cy="354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THE GRAPHS YOU COULD EVER POSSIBLY WANT.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EVER. 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41743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1.0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Shape 105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850481" cy="4179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5281" y="152400"/>
            <a:ext cx="3850481" cy="4207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Shape 11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850481" cy="4479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5281" y="152400"/>
            <a:ext cx="3850481" cy="4350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4294967295"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POST-SECTION SURVEYS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22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879556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Shape 12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78584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GRAPHS</a:t>
            </a:r>
            <a:endParaRPr/>
          </a:p>
        </p:txBody>
      </p:sp>
      <p:sp>
        <p:nvSpPr>
          <p:cNvPr id="133" name="Shape 1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pills&amp;running are combined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Shape 13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850481" cy="400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5281" y="152400"/>
            <a:ext cx="3850481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Shape 14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850481" cy="4193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5281" y="152400"/>
            <a:ext cx="3850481" cy="46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Shape 15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458964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3764" y="152400"/>
            <a:ext cx="369413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Shape 15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825236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GRAPHS</a:t>
            </a:r>
            <a:endParaRPr/>
          </a:p>
        </p:txBody>
      </p:sp>
      <p:sp>
        <p:nvSpPr>
          <p:cNvPr id="61" name="Shape 6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pills&amp;running are </a:t>
            </a:r>
            <a:r>
              <a:rPr b="1" lang="en"/>
              <a:t>separate</a:t>
            </a:r>
            <a:endParaRPr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GRAPHS</a:t>
            </a:r>
            <a:endParaRPr/>
          </a:p>
        </p:txBody>
      </p:sp>
      <p:sp>
        <p:nvSpPr>
          <p:cNvPr id="162" name="Shape 16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Sorted by each question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Shape 16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425" y="1098800"/>
            <a:ext cx="6065044" cy="3750469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 txBox="1"/>
          <p:nvPr/>
        </p:nvSpPr>
        <p:spPr>
          <a:xfrm>
            <a:off x="458600" y="720000"/>
            <a:ext cx="2880300" cy="799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was satisfied having only data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only video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Shape 173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759825" cy="479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Shape 17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593681" cy="4079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Shape 183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543675" cy="4043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Shape 18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912050" cy="488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Shape 193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825236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HAS-BOTH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Shape 7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850481" cy="408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5281" y="152400"/>
            <a:ext cx="3850481" cy="408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Shape 7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850481" cy="4150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5281" y="152400"/>
            <a:ext cx="3850481" cy="4093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NO-DATA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Shape 8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850481" cy="414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5281" y="152400"/>
            <a:ext cx="3850481" cy="4250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Shape 9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850481" cy="4157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5281" y="152400"/>
            <a:ext cx="3850481" cy="4271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NO-VIDEO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