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10" r:id="rId1"/>
  </p:sldMasterIdLst>
  <p:sldIdLst>
    <p:sldId id="256" r:id="rId2"/>
    <p:sldId id="262" r:id="rId3"/>
    <p:sldId id="259" r:id="rId4"/>
    <p:sldId id="274" r:id="rId5"/>
    <p:sldId id="275" r:id="rId6"/>
    <p:sldId id="277" r:id="rId7"/>
    <p:sldId id="276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72C24178-EB09-4FD3-BA23-35ECC7152A73}" v="14" dt="2023-11-21T06:28:37.60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3" autoAdjust="0"/>
    <p:restoredTop sz="94660"/>
  </p:normalViewPr>
  <p:slideViewPr>
    <p:cSldViewPr snapToGrid="0">
      <p:cViewPr varScale="1">
        <p:scale>
          <a:sx n="55" d="100"/>
          <a:sy n="55" d="100"/>
        </p:scale>
        <p:origin x="437" y="3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microsoft.com/office/2016/11/relationships/changesInfo" Target="changesInfos/changesInfo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Relationship Id="rId14" Type="http://schemas.microsoft.com/office/2015/10/relationships/revisionInfo" Target="revisionInfo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Gibbons, Carl" userId="d2b037bc-8fb4-4222-845c-61440543a456" providerId="ADAL" clId="{72C24178-EB09-4FD3-BA23-35ECC7152A73}"/>
    <pc:docChg chg="undo custSel delSld modSld modMainMaster">
      <pc:chgData name="Gibbons, Carl" userId="d2b037bc-8fb4-4222-845c-61440543a456" providerId="ADAL" clId="{72C24178-EB09-4FD3-BA23-35ECC7152A73}" dt="2023-12-06T17:31:07.642" v="2606" actId="20577"/>
      <pc:docMkLst>
        <pc:docMk/>
      </pc:docMkLst>
      <pc:sldChg chg="modSp mod">
        <pc:chgData name="Gibbons, Carl" userId="d2b037bc-8fb4-4222-845c-61440543a456" providerId="ADAL" clId="{72C24178-EB09-4FD3-BA23-35ECC7152A73}" dt="2023-11-21T06:03:47.723" v="519" actId="20577"/>
        <pc:sldMkLst>
          <pc:docMk/>
          <pc:sldMk cId="3308175748" sldId="256"/>
        </pc:sldMkLst>
        <pc:spChg chg="mod">
          <ac:chgData name="Gibbons, Carl" userId="d2b037bc-8fb4-4222-845c-61440543a456" providerId="ADAL" clId="{72C24178-EB09-4FD3-BA23-35ECC7152A73}" dt="2023-11-21T05:50:28.677" v="104"/>
          <ac:spMkLst>
            <pc:docMk/>
            <pc:sldMk cId="3308175748" sldId="256"/>
            <ac:spMk id="2" creationId="{ACEA2649-DC6B-3373-A7E6-7F0E103D8B8B}"/>
          </ac:spMkLst>
        </pc:spChg>
        <pc:spChg chg="mod">
          <ac:chgData name="Gibbons, Carl" userId="d2b037bc-8fb4-4222-845c-61440543a456" providerId="ADAL" clId="{72C24178-EB09-4FD3-BA23-35ECC7152A73}" dt="2023-11-21T06:03:47.723" v="519" actId="20577"/>
          <ac:spMkLst>
            <pc:docMk/>
            <pc:sldMk cId="3308175748" sldId="256"/>
            <ac:spMk id="3" creationId="{EEC4D41B-E776-05F2-BE0B-89BB339485AB}"/>
          </ac:spMkLst>
        </pc:spChg>
        <pc:spChg chg="mod">
          <ac:chgData name="Gibbons, Carl" userId="d2b037bc-8fb4-4222-845c-61440543a456" providerId="ADAL" clId="{72C24178-EB09-4FD3-BA23-35ECC7152A73}" dt="2023-11-21T05:50:28.677" v="104"/>
          <ac:spMkLst>
            <pc:docMk/>
            <pc:sldMk cId="3308175748" sldId="256"/>
            <ac:spMk id="4" creationId="{4664ABB7-0B55-0242-2E51-B3286EE7B5EB}"/>
          </ac:spMkLst>
        </pc:spChg>
      </pc:sldChg>
      <pc:sldChg chg="modSp">
        <pc:chgData name="Gibbons, Carl" userId="d2b037bc-8fb4-4222-845c-61440543a456" providerId="ADAL" clId="{72C24178-EB09-4FD3-BA23-35ECC7152A73}" dt="2023-11-21T05:50:28.677" v="104"/>
        <pc:sldMkLst>
          <pc:docMk/>
          <pc:sldMk cId="3979649407" sldId="259"/>
        </pc:sldMkLst>
        <pc:spChg chg="mod">
          <ac:chgData name="Gibbons, Carl" userId="d2b037bc-8fb4-4222-845c-61440543a456" providerId="ADAL" clId="{72C24178-EB09-4FD3-BA23-35ECC7152A73}" dt="2023-11-21T05:50:28.677" v="104"/>
          <ac:spMkLst>
            <pc:docMk/>
            <pc:sldMk cId="3979649407" sldId="259"/>
            <ac:spMk id="2" creationId="{D9B85F3A-0D98-4AE5-8CED-AA4A4CF82188}"/>
          </ac:spMkLst>
        </pc:spChg>
      </pc:sldChg>
      <pc:sldChg chg="addSp modSp del">
        <pc:chgData name="Gibbons, Carl" userId="d2b037bc-8fb4-4222-845c-61440543a456" providerId="ADAL" clId="{72C24178-EB09-4FD3-BA23-35ECC7152A73}" dt="2023-11-21T05:47:49.315" v="95" actId="47"/>
        <pc:sldMkLst>
          <pc:docMk/>
          <pc:sldMk cId="519357719" sldId="260"/>
        </pc:sldMkLst>
        <pc:spChg chg="add mod">
          <ac:chgData name="Gibbons, Carl" userId="d2b037bc-8fb4-4222-845c-61440543a456" providerId="ADAL" clId="{72C24178-EB09-4FD3-BA23-35ECC7152A73}" dt="2023-11-21T05:46:07.444" v="4"/>
          <ac:spMkLst>
            <pc:docMk/>
            <pc:sldMk cId="519357719" sldId="260"/>
            <ac:spMk id="4" creationId="{AE3CF484-7F3C-C16A-5DA2-1FC1F697A890}"/>
          </ac:spMkLst>
        </pc:spChg>
      </pc:sldChg>
      <pc:sldChg chg="addSp modSp del">
        <pc:chgData name="Gibbons, Carl" userId="d2b037bc-8fb4-4222-845c-61440543a456" providerId="ADAL" clId="{72C24178-EB09-4FD3-BA23-35ECC7152A73}" dt="2023-11-21T05:47:49.315" v="95" actId="47"/>
        <pc:sldMkLst>
          <pc:docMk/>
          <pc:sldMk cId="2312486803" sldId="261"/>
        </pc:sldMkLst>
        <pc:spChg chg="add mod">
          <ac:chgData name="Gibbons, Carl" userId="d2b037bc-8fb4-4222-845c-61440543a456" providerId="ADAL" clId="{72C24178-EB09-4FD3-BA23-35ECC7152A73}" dt="2023-11-21T05:46:04.411" v="2"/>
          <ac:spMkLst>
            <pc:docMk/>
            <pc:sldMk cId="2312486803" sldId="261"/>
            <ac:spMk id="4" creationId="{583A893E-7784-A994-04FF-CB654A0609D2}"/>
          </ac:spMkLst>
        </pc:spChg>
      </pc:sldChg>
      <pc:sldChg chg="addSp delSp modSp mod">
        <pc:chgData name="Gibbons, Carl" userId="d2b037bc-8fb4-4222-845c-61440543a456" providerId="ADAL" clId="{72C24178-EB09-4FD3-BA23-35ECC7152A73}" dt="2023-12-06T12:05:15.054" v="2577" actId="20577"/>
        <pc:sldMkLst>
          <pc:docMk/>
          <pc:sldMk cId="551764981" sldId="262"/>
        </pc:sldMkLst>
        <pc:spChg chg="mod">
          <ac:chgData name="Gibbons, Carl" userId="d2b037bc-8fb4-4222-845c-61440543a456" providerId="ADAL" clId="{72C24178-EB09-4FD3-BA23-35ECC7152A73}" dt="2023-11-21T05:50:28.677" v="104"/>
          <ac:spMkLst>
            <pc:docMk/>
            <pc:sldMk cId="551764981" sldId="262"/>
            <ac:spMk id="2" creationId="{1862E903-3C56-BB42-2361-009F2336475A}"/>
          </ac:spMkLst>
        </pc:spChg>
        <pc:spChg chg="mod">
          <ac:chgData name="Gibbons, Carl" userId="d2b037bc-8fb4-4222-845c-61440543a456" providerId="ADAL" clId="{72C24178-EB09-4FD3-BA23-35ECC7152A73}" dt="2023-12-06T12:05:15.054" v="2577" actId="20577"/>
          <ac:spMkLst>
            <pc:docMk/>
            <pc:sldMk cId="551764981" sldId="262"/>
            <ac:spMk id="3" creationId="{90179172-96B3-95D0-A137-257770BE7642}"/>
          </ac:spMkLst>
        </pc:spChg>
        <pc:spChg chg="add del mod">
          <ac:chgData name="Gibbons, Carl" userId="d2b037bc-8fb4-4222-845c-61440543a456" providerId="ADAL" clId="{72C24178-EB09-4FD3-BA23-35ECC7152A73}" dt="2023-11-21T05:48:34.081" v="99"/>
          <ac:spMkLst>
            <pc:docMk/>
            <pc:sldMk cId="551764981" sldId="262"/>
            <ac:spMk id="4" creationId="{D4596877-F3F0-C5D6-F94C-A6FE431869DA}"/>
          </ac:spMkLst>
        </pc:spChg>
        <pc:spChg chg="add mod">
          <ac:chgData name="Gibbons, Carl" userId="d2b037bc-8fb4-4222-845c-61440543a456" providerId="ADAL" clId="{72C24178-EB09-4FD3-BA23-35ECC7152A73}" dt="2023-11-21T05:48:41.031" v="100"/>
          <ac:spMkLst>
            <pc:docMk/>
            <pc:sldMk cId="551764981" sldId="262"/>
            <ac:spMk id="5" creationId="{AD9F2E4F-0EBC-3CE0-F05F-C9AF9F5E5173}"/>
          </ac:spMkLst>
        </pc:spChg>
      </pc:sldChg>
      <pc:sldChg chg="addSp modSp del">
        <pc:chgData name="Gibbons, Carl" userId="d2b037bc-8fb4-4222-845c-61440543a456" providerId="ADAL" clId="{72C24178-EB09-4FD3-BA23-35ECC7152A73}" dt="2023-11-21T05:47:49.315" v="95" actId="47"/>
        <pc:sldMkLst>
          <pc:docMk/>
          <pc:sldMk cId="378743348" sldId="270"/>
        </pc:sldMkLst>
        <pc:spChg chg="add mod">
          <ac:chgData name="Gibbons, Carl" userId="d2b037bc-8fb4-4222-845c-61440543a456" providerId="ADAL" clId="{72C24178-EB09-4FD3-BA23-35ECC7152A73}" dt="2023-11-21T05:46:06.215" v="3"/>
          <ac:spMkLst>
            <pc:docMk/>
            <pc:sldMk cId="378743348" sldId="270"/>
            <ac:spMk id="4" creationId="{03B8D0B6-00B4-F33F-2A12-5DE637194E5E}"/>
          </ac:spMkLst>
        </pc:spChg>
      </pc:sldChg>
      <pc:sldChg chg="modSp mod">
        <pc:chgData name="Gibbons, Carl" userId="d2b037bc-8fb4-4222-845c-61440543a456" providerId="ADAL" clId="{72C24178-EB09-4FD3-BA23-35ECC7152A73}" dt="2023-12-06T12:09:13.043" v="2584" actId="113"/>
        <pc:sldMkLst>
          <pc:docMk/>
          <pc:sldMk cId="781426450" sldId="274"/>
        </pc:sldMkLst>
        <pc:spChg chg="mod">
          <ac:chgData name="Gibbons, Carl" userId="d2b037bc-8fb4-4222-845c-61440543a456" providerId="ADAL" clId="{72C24178-EB09-4FD3-BA23-35ECC7152A73}" dt="2023-11-21T06:15:12.740" v="943" actId="20577"/>
          <ac:spMkLst>
            <pc:docMk/>
            <pc:sldMk cId="781426450" sldId="274"/>
            <ac:spMk id="2" creationId="{64492E64-A68B-8CA7-B3C6-044F7C8E76AB}"/>
          </ac:spMkLst>
        </pc:spChg>
        <pc:spChg chg="mod">
          <ac:chgData name="Gibbons, Carl" userId="d2b037bc-8fb4-4222-845c-61440543a456" providerId="ADAL" clId="{72C24178-EB09-4FD3-BA23-35ECC7152A73}" dt="2023-12-06T12:09:13.043" v="2584" actId="113"/>
          <ac:spMkLst>
            <pc:docMk/>
            <pc:sldMk cId="781426450" sldId="274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72C24178-EB09-4FD3-BA23-35ECC7152A73}" dt="2023-12-06T12:10:50.275" v="2595" actId="20577"/>
        <pc:sldMkLst>
          <pc:docMk/>
          <pc:sldMk cId="1362605318" sldId="275"/>
        </pc:sldMkLst>
        <pc:spChg chg="mod">
          <ac:chgData name="Gibbons, Carl" userId="d2b037bc-8fb4-4222-845c-61440543a456" providerId="ADAL" clId="{72C24178-EB09-4FD3-BA23-35ECC7152A73}" dt="2023-11-21T06:15:28.313" v="964" actId="20577"/>
          <ac:spMkLst>
            <pc:docMk/>
            <pc:sldMk cId="1362605318" sldId="275"/>
            <ac:spMk id="2" creationId="{64492E64-A68B-8CA7-B3C6-044F7C8E76AB}"/>
          </ac:spMkLst>
        </pc:spChg>
        <pc:spChg chg="mod">
          <ac:chgData name="Gibbons, Carl" userId="d2b037bc-8fb4-4222-845c-61440543a456" providerId="ADAL" clId="{72C24178-EB09-4FD3-BA23-35ECC7152A73}" dt="2023-12-06T12:10:50.275" v="2595" actId="20577"/>
          <ac:spMkLst>
            <pc:docMk/>
            <pc:sldMk cId="1362605318" sldId="275"/>
            <ac:spMk id="4" creationId="{B64A8207-997F-319E-7F6D-676D3ECA779B}"/>
          </ac:spMkLst>
        </pc:spChg>
      </pc:sldChg>
      <pc:sldChg chg="modSp mod">
        <pc:chgData name="Gibbons, Carl" userId="d2b037bc-8fb4-4222-845c-61440543a456" providerId="ADAL" clId="{72C24178-EB09-4FD3-BA23-35ECC7152A73}" dt="2023-12-06T17:31:07.642" v="2606" actId="20577"/>
        <pc:sldMkLst>
          <pc:docMk/>
          <pc:sldMk cId="2598607244" sldId="276"/>
        </pc:sldMkLst>
        <pc:spChg chg="mod">
          <ac:chgData name="Gibbons, Carl" userId="d2b037bc-8fb4-4222-845c-61440543a456" providerId="ADAL" clId="{72C24178-EB09-4FD3-BA23-35ECC7152A73}" dt="2023-11-21T07:03:33.917" v="2533" actId="20577"/>
          <ac:spMkLst>
            <pc:docMk/>
            <pc:sldMk cId="2598607244" sldId="276"/>
            <ac:spMk id="2" creationId="{1862E903-3C56-BB42-2361-009F2336475A}"/>
          </ac:spMkLst>
        </pc:spChg>
        <pc:spChg chg="mod">
          <ac:chgData name="Gibbons, Carl" userId="d2b037bc-8fb4-4222-845c-61440543a456" providerId="ADAL" clId="{72C24178-EB09-4FD3-BA23-35ECC7152A73}" dt="2023-12-06T17:31:07.642" v="2606" actId="20577"/>
          <ac:spMkLst>
            <pc:docMk/>
            <pc:sldMk cId="2598607244" sldId="276"/>
            <ac:spMk id="3" creationId="{90179172-96B3-95D0-A137-257770BE7642}"/>
          </ac:spMkLst>
        </pc:spChg>
      </pc:sldChg>
      <pc:sldChg chg="addSp modSp del">
        <pc:chgData name="Gibbons, Carl" userId="d2b037bc-8fb4-4222-845c-61440543a456" providerId="ADAL" clId="{72C24178-EB09-4FD3-BA23-35ECC7152A73}" dt="2023-11-21T05:47:49.315" v="95" actId="47"/>
        <pc:sldMkLst>
          <pc:docMk/>
          <pc:sldMk cId="657795359" sldId="277"/>
        </pc:sldMkLst>
        <pc:spChg chg="add mod">
          <ac:chgData name="Gibbons, Carl" userId="d2b037bc-8fb4-4222-845c-61440543a456" providerId="ADAL" clId="{72C24178-EB09-4FD3-BA23-35ECC7152A73}" dt="2023-11-21T05:46:08.534" v="5"/>
          <ac:spMkLst>
            <pc:docMk/>
            <pc:sldMk cId="657795359" sldId="277"/>
            <ac:spMk id="4" creationId="{EE60F07B-EC97-F154-B28B-B7A05CBCE409}"/>
          </ac:spMkLst>
        </pc:spChg>
      </pc:sldChg>
      <pc:sldChg chg="modSp mod">
        <pc:chgData name="Gibbons, Carl" userId="d2b037bc-8fb4-4222-845c-61440543a456" providerId="ADAL" clId="{72C24178-EB09-4FD3-BA23-35ECC7152A73}" dt="2023-11-21T07:02:53.204" v="2497" actId="20577"/>
        <pc:sldMkLst>
          <pc:docMk/>
          <pc:sldMk cId="1251788893" sldId="277"/>
        </pc:sldMkLst>
        <pc:spChg chg="mod">
          <ac:chgData name="Gibbons, Carl" userId="d2b037bc-8fb4-4222-845c-61440543a456" providerId="ADAL" clId="{72C24178-EB09-4FD3-BA23-35ECC7152A73}" dt="2023-11-21T06:29:44.345" v="1528" actId="20577"/>
          <ac:spMkLst>
            <pc:docMk/>
            <pc:sldMk cId="1251788893" sldId="277"/>
            <ac:spMk id="2" creationId="{64492E64-A68B-8CA7-B3C6-044F7C8E76AB}"/>
          </ac:spMkLst>
        </pc:spChg>
        <pc:spChg chg="mod">
          <ac:chgData name="Gibbons, Carl" userId="d2b037bc-8fb4-4222-845c-61440543a456" providerId="ADAL" clId="{72C24178-EB09-4FD3-BA23-35ECC7152A73}" dt="2023-11-21T07:02:53.204" v="2497" actId="20577"/>
          <ac:spMkLst>
            <pc:docMk/>
            <pc:sldMk cId="1251788893" sldId="277"/>
            <ac:spMk id="4" creationId="{B64A8207-997F-319E-7F6D-676D3ECA779B}"/>
          </ac:spMkLst>
        </pc:spChg>
      </pc:sldChg>
      <pc:sldMasterChg chg="delSldLayout modSldLayout">
        <pc:chgData name="Gibbons, Carl" userId="d2b037bc-8fb4-4222-845c-61440543a456" providerId="ADAL" clId="{72C24178-EB09-4FD3-BA23-35ECC7152A73}" dt="2023-11-21T05:47:49.315" v="95" actId="47"/>
        <pc:sldMasterMkLst>
          <pc:docMk/>
          <pc:sldMasterMk cId="3654985909" sldId="2147483678"/>
        </pc:sldMasterMkLst>
        <pc:sldLayoutChg chg="addSp modSp del">
          <pc:chgData name="Gibbons, Carl" userId="d2b037bc-8fb4-4222-845c-61440543a456" providerId="ADAL" clId="{72C24178-EB09-4FD3-BA23-35ECC7152A73}" dt="2023-11-21T05:47:49.315" v="95" actId="47"/>
          <pc:sldLayoutMkLst>
            <pc:docMk/>
            <pc:sldMasterMk cId="3654985909" sldId="2147483678"/>
            <pc:sldLayoutMk cId="2433663669" sldId="2147483696"/>
          </pc:sldLayoutMkLst>
          <pc:spChg chg="add mod">
            <ac:chgData name="Gibbons, Carl" userId="d2b037bc-8fb4-4222-845c-61440543a456" providerId="ADAL" clId="{72C24178-EB09-4FD3-BA23-35ECC7152A73}" dt="2023-11-21T05:45:22.212" v="0"/>
            <ac:spMkLst>
              <pc:docMk/>
              <pc:sldMasterMk cId="3654985909" sldId="2147483678"/>
              <pc:sldLayoutMk cId="2433663669" sldId="2147483696"/>
              <ac:spMk id="3" creationId="{460832CC-761E-6690-9E98-F5E60BAC5E83}"/>
            </ac:spMkLst>
          </pc:spChg>
        </pc:sldLayoutChg>
        <pc:sldLayoutChg chg="addSp modSp del">
          <pc:chgData name="Gibbons, Carl" userId="d2b037bc-8fb4-4222-845c-61440543a456" providerId="ADAL" clId="{72C24178-EB09-4FD3-BA23-35ECC7152A73}" dt="2023-11-21T05:47:49.315" v="95" actId="47"/>
          <pc:sldLayoutMkLst>
            <pc:docMk/>
            <pc:sldMasterMk cId="3654985909" sldId="2147483678"/>
            <pc:sldLayoutMk cId="1441588506" sldId="2147483697"/>
          </pc:sldLayoutMkLst>
          <pc:spChg chg="add mod">
            <ac:chgData name="Gibbons, Carl" userId="d2b037bc-8fb4-4222-845c-61440543a456" providerId="ADAL" clId="{72C24178-EB09-4FD3-BA23-35ECC7152A73}" dt="2023-11-21T05:45:24.612" v="1"/>
            <ac:spMkLst>
              <pc:docMk/>
              <pc:sldMasterMk cId="3654985909" sldId="2147483678"/>
              <pc:sldLayoutMk cId="1441588506" sldId="2147483697"/>
              <ac:spMk id="2" creationId="{A7AEB1E5-2F2D-A72B-4A2E-C35D05B94757}"/>
            </ac:spMkLst>
          </pc:spChg>
        </pc:sldLayoutChg>
      </pc:sldMaster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581941-0C9F-2373-780E-9153E7306EE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927A9A-3EED-7C12-0FFF-384113480AA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3FE0D7-D5FB-3326-9483-F154950758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21996D4-4A1C-4BBC-AA2B-FD5B7FC395A0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AEBCD6E-6B69-E7FF-A8EA-F8E294BDA7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F22DB5A-E75D-49DD-123C-37B6BC85E9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670026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D2E5E-D555-7E2B-7E3F-7520CC1D227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1BCA2AE-5C6A-0627-55FB-1213E6BA2F0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07EDAF-37A2-AD0D-A11E-C6E412B7CD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B43818D-5554-4105-BE04-CEE32DEBDA0A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7AABE0A-6316-1BFF-88AA-1E305E3595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C568FF5-9BB0-1800-E4BA-438F3408E54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293594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AE8DA51-17B9-3E3B-6597-C3149EC564E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43333B4-9DAF-48B6-30CB-E3B610BEF08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86BDD1-83F5-3D7A-8DD5-DF362A8AD1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FAC11C6-1708-41BC-9474-3D7842023D96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CD22109-0E78-0957-7BBE-F0B6D89EFB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92DE250-FF35-6AD5-3A95-9CDBFE6C237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958542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Contents sli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9">
            <a:extLst>
              <a:ext uri="{FF2B5EF4-FFF2-40B4-BE49-F238E27FC236}">
                <a16:creationId xmlns:a16="http://schemas.microsoft.com/office/drawing/2014/main" id="{23DE32A5-6181-4C51-AD5C-3F1A448478A1}"/>
              </a:ext>
            </a:extLst>
          </p:cNvPr>
          <p:cNvSpPr>
            <a:spLocks noGrp="1"/>
          </p:cNvSpPr>
          <p:nvPr>
            <p:ph type="body" sz="quarter" idx="10" hasCustomPrompt="1"/>
          </p:nvPr>
        </p:nvSpPr>
        <p:spPr>
          <a:xfrm>
            <a:off x="323529" y="339509"/>
            <a:ext cx="11573197" cy="724247"/>
          </a:xfrm>
          <a:prstGeom prst="rect">
            <a:avLst/>
          </a:prstGeom>
        </p:spPr>
        <p:txBody>
          <a:bodyPr anchor="ctr"/>
          <a:lstStyle>
            <a:lvl1pPr marL="0" indent="0" algn="ctr">
              <a:buNone/>
              <a:defRPr sz="5400" b="0" baseline="0">
                <a:solidFill>
                  <a:schemeClr val="tx1">
                    <a:lumMod val="85000"/>
                    <a:lumOff val="15000"/>
                  </a:schemeClr>
                </a:solidFill>
                <a:latin typeface="+mj-lt"/>
                <a:cs typeface="Arial" pitchFamily="34" charset="0"/>
              </a:defRPr>
            </a:lvl1pPr>
          </a:lstStyle>
          <a:p>
            <a:pPr lvl="0"/>
            <a:r>
              <a:rPr lang="en-US" altLang="ko-KR" dirty="0"/>
              <a:t>BASIC LAYOUT</a:t>
            </a:r>
          </a:p>
        </p:txBody>
      </p:sp>
    </p:spTree>
    <p:extLst>
      <p:ext uri="{BB962C8B-B14F-4D97-AF65-F5344CB8AC3E}">
        <p14:creationId xmlns:p14="http://schemas.microsoft.com/office/powerpoint/2010/main" val="41097066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53F3F8-E052-488D-90D0-D947B99C4AE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D73720-466D-068E-61C9-BDF9BF686AF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6D8B675-57D5-D89F-01F5-209268AB9E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0605F8-8C86-41F5-9F5E-04EDB8C2540B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053F998-E2CB-02E4-49BF-97696F865F4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ED59867-B8CC-A6E9-DDC7-43729DA70B7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98552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562E59-A35F-2B41-2BE7-EC45923471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CB88CFD-8D25-CDFD-1F9A-6A5BAFD86DD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C2235C-EA94-C1E9-D4DB-83056BF4C6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355DA2-1E89-41CC-B722-CBFC08F260AE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178E07A-E8A4-2767-2911-D824C588F20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D865987-67F3-82BA-9FFE-7A51255188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3130276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7417273-9D16-5639-8844-46262C7A214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0CB97D0-5920-4A0C-455B-784B34D523C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49C5FDBC-D200-7F14-85E8-2B208477DAF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C0A7D34-EDD4-2B7C-7597-31E5AE2E8B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F6AFD48-C472-404E-B7B5-BA44CCF2F55D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01C50E6-D64B-52FC-1719-552ED73B243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59CBFED-25BE-7153-12B4-D0E858892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264589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EC51817-320C-EB58-D57C-AAA586C0053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1FF1CDE-5ED1-45BC-1BBF-82DBA76868F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B45744E-8CC8-1B85-F492-6648EB8A999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073266C-0D92-527A-30E1-7ECDD28C0F9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E10B574-E76B-4DE3-3CFA-1190E252BA6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B22F13C7-15CB-D0AD-592A-4574F62CF3C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33F52E9-9255-4CAF-909C-660126F1B079}" type="datetime1">
              <a:rPr lang="en-US" smtClean="0"/>
              <a:t>12/5/2023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F5F3798-7B61-5530-4CE3-C6CC264D0C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DEA57831-0ADE-7493-7182-6249F44138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5304485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1D6B86-2F64-08CA-8DAC-2D6D1CA3880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3C4A398-4A9D-A2A3-6474-1E4202614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F9F019-D13C-4797-8A9F-7B02D5B8121E}" type="datetime1">
              <a:rPr lang="en-US" smtClean="0"/>
              <a:t>12/5/2023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329954-395E-06FF-D638-EC31477B4B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6A16BE0-3CF4-0FFF-42E9-C2ABCD5E1A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69511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AA5B9B0A-FA71-5C03-A207-2398589F58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DA143B9-A6C4-436D-945A-FF5B3EA2EF39}" type="datetime1">
              <a:rPr lang="en-US" smtClean="0"/>
              <a:t>12/5/2023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5EEC7B99-A534-1835-A5BF-8993DDBD23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E001977-30BB-D5A2-E565-94C0467FE0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310111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38A989-6857-707E-A17F-8A83A61446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3A3E0C8-FA9B-6F55-E988-D7B8ADBC9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C649A31-16E4-3C58-CFAF-870BE9A231C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999608F-F9E6-C047-FAFD-5BD962E367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57E18FE-B6F9-4F6A-835B-8251F04458A0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1D5DC43-2068-E43E-0C96-6105FF141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7714F4E-989B-09B5-9809-BA4CDB940F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1775044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5A176-7BDB-BCDB-D1C0-7943D50F9B4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68408D7-61D1-185C-72B8-001F411FC6F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90B86E7-BC7A-324F-5231-BB8844695F1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A9F4411-F5FF-7DD9-8280-4EAE80811D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2690CE-112A-455B-AD5F-E26CEA6A5331}" type="datetime1">
              <a:rPr lang="en-US" smtClean="0"/>
              <a:t>12/5/2023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BD00158C-2DC0-C40D-E476-8D815E221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47CEA17-958B-3F11-0DD0-F3DB574106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711320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ADBBF7B-0A87-603A-6F96-ED995D2876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EBB9990-0CBB-2977-C631-37F97EB6D7A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336638E-F817-1BC9-ECB7-18071DC44D1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C4E342D-98AB-407C-88D4-A20ED0F70E1C}" type="datetime1">
              <a:rPr lang="en-US" smtClean="0"/>
              <a:t>12/5/2023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0C57151-F515-08FA-FD9F-F59EDF1B658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7D361D9-183D-9DF9-C01C-5B530B1CB88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E5E13-EE34-439C-B49B-F0CB75B28E1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66591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11" r:id="rId1"/>
    <p:sldLayoutId id="2147483712" r:id="rId2"/>
    <p:sldLayoutId id="2147483713" r:id="rId3"/>
    <p:sldLayoutId id="2147483714" r:id="rId4"/>
    <p:sldLayoutId id="2147483715" r:id="rId5"/>
    <p:sldLayoutId id="2147483716" r:id="rId6"/>
    <p:sldLayoutId id="2147483717" r:id="rId7"/>
    <p:sldLayoutId id="2147483718" r:id="rId8"/>
    <p:sldLayoutId id="2147483719" r:id="rId9"/>
    <p:sldLayoutId id="2147483720" r:id="rId10"/>
    <p:sldLayoutId id="2147483721" r:id="rId11"/>
    <p:sldLayoutId id="2147483722" r:id="rId12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EA2649-DC6B-3373-A7E6-7F0E103D8B8B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CIT 361/CYBER 360: Advanced Scripting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EC4D41B-E776-05F2-BE0B-89BB339485A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1.3: WHAT IS A SHELL?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664ABB7-0B55-0242-2E51-B3286EE7B5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E5E13-EE34-439C-B49B-F0CB75B28E1B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081757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What is a shell?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9172-96B3-95D0-A137-257770BE7642}"/>
              </a:ext>
            </a:extLst>
          </p:cNvPr>
          <p:cNvSpPr txBox="1"/>
          <p:nvPr/>
        </p:nvSpPr>
        <p:spPr>
          <a:xfrm>
            <a:off x="1268392" y="1054728"/>
            <a:ext cx="9655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</a:t>
            </a:r>
            <a:r>
              <a:rPr lang="en-US" sz="2000" b="1" i="1" dirty="0"/>
              <a:t>shell</a:t>
            </a:r>
            <a:r>
              <a:rPr lang="en-US" sz="2000" dirty="0"/>
              <a:t> is just a friendly synonym for a human-computer interface (HCI).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Most popular shells today are implemented with a </a:t>
            </a:r>
            <a:r>
              <a:rPr lang="en-US" sz="2000" b="1" i="1" dirty="0"/>
              <a:t>graphical user interface</a:t>
            </a:r>
            <a:r>
              <a:rPr lang="en-US" sz="2000" dirty="0"/>
              <a:t> (GUI).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Often operated by a touchscreen, or a keyboard, video, and mouse (KVM)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b="1" i="1" dirty="0"/>
              <a:t>Event-driven</a:t>
            </a:r>
            <a:r>
              <a:rPr lang="en-US" sz="2000" dirty="0"/>
              <a:t>: the system waits for a tap or click (or other event), then performs a task.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GUIs can be friendly and intuitive, but computer applications in GUI environments tend to depend on complex human engagement that can be difficult to automate.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A simpler, more mature shell is a </a:t>
            </a:r>
            <a:r>
              <a:rPr lang="en-US" sz="2000" b="1" i="1" dirty="0"/>
              <a:t>command line interface</a:t>
            </a:r>
            <a:r>
              <a:rPr lang="en-US" sz="2000" dirty="0"/>
              <a:t> (CLI).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Operated with just two devices: a keyboard (character input) and a scrolling output (usually a character video display). This combination is also called a </a:t>
            </a:r>
            <a:r>
              <a:rPr lang="en-US" sz="2000" b="1" i="1" dirty="0"/>
              <a:t>console</a:t>
            </a:r>
            <a:r>
              <a:rPr lang="en-US" sz="2000" dirty="0"/>
              <a:t> or </a:t>
            </a:r>
            <a:r>
              <a:rPr lang="en-US" sz="2000" b="1" i="1" dirty="0"/>
              <a:t>terminal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Modeled by the design pattern metaphor of </a:t>
            </a:r>
            <a:r>
              <a:rPr lang="en-US" sz="2000" b="1" i="1" dirty="0"/>
              <a:t>input/output</a:t>
            </a:r>
            <a:r>
              <a:rPr lang="en-US" sz="2000" dirty="0"/>
              <a:t> </a:t>
            </a:r>
            <a:r>
              <a:rPr lang="en-US" sz="2000" b="1" i="1" dirty="0"/>
              <a:t>character streams</a:t>
            </a:r>
            <a:r>
              <a:rPr lang="en-US" sz="2000" dirty="0"/>
              <a:t>:</a:t>
            </a:r>
          </a:p>
          <a:p>
            <a:pPr lvl="1" algn="ctr"/>
            <a:r>
              <a:rPr lang="en-US" sz="2000" i="1" dirty="0"/>
              <a:t>INPUT </a:t>
            </a:r>
            <a:r>
              <a:rPr lang="en-US" sz="1800" i="1" dirty="0"/>
              <a:t>→</a:t>
            </a:r>
            <a:r>
              <a:rPr lang="en-US" i="1" dirty="0">
                <a:latin typeface="MS Shell Dlg 2" panose="020B0604030504040204" pitchFamily="34" charset="0"/>
              </a:rPr>
              <a:t> PROCESS </a:t>
            </a:r>
            <a:r>
              <a:rPr lang="en-US" sz="1800" i="1" dirty="0"/>
              <a:t>→</a:t>
            </a:r>
            <a:r>
              <a:rPr lang="en-US" sz="1800" i="1" dirty="0">
                <a:latin typeface="MS Shell Dlg 2" panose="020B0604030504040204" pitchFamily="34" charset="0"/>
              </a:rPr>
              <a:t> OUTPUT</a:t>
            </a:r>
            <a:endParaRPr lang="en-US" sz="2000" i="1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This simple console model lends itself to easy, efficient task automation using </a:t>
            </a:r>
            <a:r>
              <a:rPr lang="en-US" sz="2000" b="1" i="1" dirty="0"/>
              <a:t>scripting languages</a:t>
            </a:r>
            <a:r>
              <a:rPr lang="en-US" sz="2000" dirty="0"/>
              <a:t> in CLI shells.</a:t>
            </a:r>
          </a:p>
        </p:txBody>
      </p:sp>
      <p:sp>
        <p:nvSpPr>
          <p:cNvPr id="5" name="Slide Number Placeholder 3">
            <a:extLst>
              <a:ext uri="{FF2B5EF4-FFF2-40B4-BE49-F238E27FC236}">
                <a16:creationId xmlns:a16="http://schemas.microsoft.com/office/drawing/2014/main" id="{AD9F2E4F-0EBC-3CE0-F05F-C9AF9F5E5173}"/>
              </a:ext>
            </a:extLst>
          </p:cNvPr>
          <p:cNvSpPr txBox="1">
            <a:spLocks/>
          </p:cNvSpPr>
          <p:nvPr/>
        </p:nvSpPr>
        <p:spPr>
          <a:xfrm>
            <a:off x="10352540" y="295729"/>
            <a:ext cx="838199" cy="767687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B46E5E13-EE34-439C-B49B-F0CB75B28E1B}" type="slidenum">
              <a:rPr lang="en-US" smtClean="0"/>
              <a:pPr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51764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D9B85F3A-0D98-4AE5-8CED-AA4A4CF8218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62500" lnSpcReduction="20000"/>
          </a:bodyPr>
          <a:lstStyle/>
          <a:p>
            <a:r>
              <a:rPr lang="en-US" dirty="0"/>
              <a:t>A selected abridged history of command line interfaces (CLIs)</a:t>
            </a:r>
          </a:p>
        </p:txBody>
      </p:sp>
      <p:cxnSp>
        <p:nvCxnSpPr>
          <p:cNvPr id="33" name="Straight Arrow Connector 78">
            <a:extLst>
              <a:ext uri="{FF2B5EF4-FFF2-40B4-BE49-F238E27FC236}">
                <a16:creationId xmlns:a16="http://schemas.microsoft.com/office/drawing/2014/main" id="{35F6173C-5FAB-4E95-9799-3B0F021C7218}"/>
              </a:ext>
            </a:extLst>
          </p:cNvPr>
          <p:cNvCxnSpPr>
            <a:cxnSpLocks/>
          </p:cNvCxnSpPr>
          <p:nvPr/>
        </p:nvCxnSpPr>
        <p:spPr>
          <a:xfrm>
            <a:off x="5467730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" name="Straight Arrow Connector 79">
            <a:extLst>
              <a:ext uri="{FF2B5EF4-FFF2-40B4-BE49-F238E27FC236}">
                <a16:creationId xmlns:a16="http://schemas.microsoft.com/office/drawing/2014/main" id="{2C7F1CA0-0F26-425C-811C-C5E38F1D5B9C}"/>
              </a:ext>
            </a:extLst>
          </p:cNvPr>
          <p:cNvCxnSpPr>
            <a:cxnSpLocks/>
          </p:cNvCxnSpPr>
          <p:nvPr/>
        </p:nvCxnSpPr>
        <p:spPr>
          <a:xfrm>
            <a:off x="804825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Straight Arrow Connector 80">
            <a:extLst>
              <a:ext uri="{FF2B5EF4-FFF2-40B4-BE49-F238E27FC236}">
                <a16:creationId xmlns:a16="http://schemas.microsoft.com/office/drawing/2014/main" id="{B75560F5-4823-4ABC-A8AD-3F66BDA838BA}"/>
              </a:ext>
            </a:extLst>
          </p:cNvPr>
          <p:cNvCxnSpPr>
            <a:cxnSpLocks/>
          </p:cNvCxnSpPr>
          <p:nvPr/>
        </p:nvCxnSpPr>
        <p:spPr>
          <a:xfrm>
            <a:off x="10628771" y="2965876"/>
            <a:ext cx="0" cy="1737360"/>
          </a:xfrm>
          <a:prstGeom prst="straightConnector1">
            <a:avLst/>
          </a:prstGeom>
          <a:ln w="25400">
            <a:solidFill>
              <a:schemeClr val="accent4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36" name="Group 26">
            <a:extLst>
              <a:ext uri="{FF2B5EF4-FFF2-40B4-BE49-F238E27FC236}">
                <a16:creationId xmlns:a16="http://schemas.microsoft.com/office/drawing/2014/main" id="{6B832257-E363-4C75-A09A-48057E7E635F}"/>
              </a:ext>
            </a:extLst>
          </p:cNvPr>
          <p:cNvGrpSpPr/>
          <p:nvPr/>
        </p:nvGrpSpPr>
        <p:grpSpPr>
          <a:xfrm>
            <a:off x="1111175" y="2016657"/>
            <a:ext cx="10003371" cy="971551"/>
            <a:chOff x="978847" y="2647950"/>
            <a:chExt cx="10003371" cy="971551"/>
          </a:xfrm>
        </p:grpSpPr>
        <p:sp>
          <p:nvSpPr>
            <p:cNvPr id="37" name="Freeform: Shape 14">
              <a:extLst>
                <a:ext uri="{FF2B5EF4-FFF2-40B4-BE49-F238E27FC236}">
                  <a16:creationId xmlns:a16="http://schemas.microsoft.com/office/drawing/2014/main" id="{C5F8D9E6-7577-45C0-8855-EF2C75D03C96}"/>
                </a:ext>
              </a:extLst>
            </p:cNvPr>
            <p:cNvSpPr/>
            <p:nvPr/>
          </p:nvSpPr>
          <p:spPr>
            <a:xfrm rot="16200000">
              <a:off x="43220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8" name="Freeform: Shape 18">
              <a:extLst>
                <a:ext uri="{FF2B5EF4-FFF2-40B4-BE49-F238E27FC236}">
                  <a16:creationId xmlns:a16="http://schemas.microsoft.com/office/drawing/2014/main" id="{E91B05A9-9731-4105-8872-F135F230AEA5}"/>
                </a:ext>
              </a:extLst>
            </p:cNvPr>
            <p:cNvSpPr/>
            <p:nvPr/>
          </p:nvSpPr>
          <p:spPr>
            <a:xfrm rot="16200000">
              <a:off x="56137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39" name="Freeform: Shape 21">
              <a:extLst>
                <a:ext uri="{FF2B5EF4-FFF2-40B4-BE49-F238E27FC236}">
                  <a16:creationId xmlns:a16="http://schemas.microsoft.com/office/drawing/2014/main" id="{1BA0E130-2BF1-4450-B4CD-9952009AC7ED}"/>
                </a:ext>
              </a:extLst>
            </p:cNvPr>
            <p:cNvSpPr/>
            <p:nvPr/>
          </p:nvSpPr>
          <p:spPr>
            <a:xfrm rot="16200000">
              <a:off x="690536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0" name="Freeform: Shape 22">
              <a:extLst>
                <a:ext uri="{FF2B5EF4-FFF2-40B4-BE49-F238E27FC236}">
                  <a16:creationId xmlns:a16="http://schemas.microsoft.com/office/drawing/2014/main" id="{30F4947A-1072-43CA-AFE6-01FA962B1180}"/>
                </a:ext>
              </a:extLst>
            </p:cNvPr>
            <p:cNvSpPr/>
            <p:nvPr/>
          </p:nvSpPr>
          <p:spPr>
            <a:xfrm rot="16200000">
              <a:off x="819701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1" name="Freeform: Shape 25">
              <a:extLst>
                <a:ext uri="{FF2B5EF4-FFF2-40B4-BE49-F238E27FC236}">
                  <a16:creationId xmlns:a16="http://schemas.microsoft.com/office/drawing/2014/main" id="{F55C1DDF-A07E-4CEA-B0B0-F02715EFBA27}"/>
                </a:ext>
              </a:extLst>
            </p:cNvPr>
            <p:cNvSpPr/>
            <p:nvPr/>
          </p:nvSpPr>
          <p:spPr>
            <a:xfrm rot="16200000">
              <a:off x="9488669" y="2736057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2" name="Freeform: Shape 8">
              <a:extLst>
                <a:ext uri="{FF2B5EF4-FFF2-40B4-BE49-F238E27FC236}">
                  <a16:creationId xmlns:a16="http://schemas.microsoft.com/office/drawing/2014/main" id="{5BCA4285-C99E-4229-B18D-0CA506C20ED9}"/>
                </a:ext>
              </a:extLst>
            </p:cNvPr>
            <p:cNvSpPr/>
            <p:nvPr/>
          </p:nvSpPr>
          <p:spPr>
            <a:xfrm rot="16200000">
              <a:off x="1748497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3" name="Freeform: Shape 10">
              <a:extLst>
                <a:ext uri="{FF2B5EF4-FFF2-40B4-BE49-F238E27FC236}">
                  <a16:creationId xmlns:a16="http://schemas.microsoft.com/office/drawing/2014/main" id="{5A3243D3-AAD0-482A-85AD-0E79552FE257}"/>
                </a:ext>
              </a:extLst>
            </p:cNvPr>
            <p:cNvSpPr/>
            <p:nvPr/>
          </p:nvSpPr>
          <p:spPr>
            <a:xfrm rot="16200000">
              <a:off x="3030419" y="2736058"/>
              <a:ext cx="723900" cy="795336"/>
            </a:xfrm>
            <a:custGeom>
              <a:avLst/>
              <a:gdLst>
                <a:gd name="connsiteX0" fmla="*/ 0 w 723900"/>
                <a:gd name="connsiteY0" fmla="*/ 0 h 795336"/>
                <a:gd name="connsiteX1" fmla="*/ 723900 w 723900"/>
                <a:gd name="connsiteY1" fmla="*/ 0 h 795336"/>
                <a:gd name="connsiteX2" fmla="*/ 723900 w 723900"/>
                <a:gd name="connsiteY2" fmla="*/ 78973 h 795336"/>
                <a:gd name="connsiteX3" fmla="*/ 678448 w 723900"/>
                <a:gd name="connsiteY3" fmla="*/ 116474 h 795336"/>
                <a:gd name="connsiteX4" fmla="*/ 561974 w 723900"/>
                <a:gd name="connsiteY4" fmla="*/ 397668 h 795336"/>
                <a:gd name="connsiteX5" fmla="*/ 678448 w 723900"/>
                <a:gd name="connsiteY5" fmla="*/ 678862 h 795336"/>
                <a:gd name="connsiteX6" fmla="*/ 723900 w 723900"/>
                <a:gd name="connsiteY6" fmla="*/ 716363 h 795336"/>
                <a:gd name="connsiteX7" fmla="*/ 723900 w 723900"/>
                <a:gd name="connsiteY7" fmla="*/ 795336 h 795336"/>
                <a:gd name="connsiteX8" fmla="*/ 0 w 723900"/>
                <a:gd name="connsiteY8" fmla="*/ 795336 h 795336"/>
                <a:gd name="connsiteX9" fmla="*/ 0 w 723900"/>
                <a:gd name="connsiteY9" fmla="*/ 712345 h 795336"/>
                <a:gd name="connsiteX10" fmla="*/ 40582 w 723900"/>
                <a:gd name="connsiteY10" fmla="*/ 678862 h 795336"/>
                <a:gd name="connsiteX11" fmla="*/ 157056 w 723900"/>
                <a:gd name="connsiteY11" fmla="*/ 397668 h 795336"/>
                <a:gd name="connsiteX12" fmla="*/ 40582 w 723900"/>
                <a:gd name="connsiteY12" fmla="*/ 116474 h 795336"/>
                <a:gd name="connsiteX13" fmla="*/ 0 w 723900"/>
                <a:gd name="connsiteY13" fmla="*/ 82991 h 7953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</a:cxnLst>
              <a:rect l="l" t="t" r="r" b="b"/>
              <a:pathLst>
                <a:path w="723900" h="795336">
                  <a:moveTo>
                    <a:pt x="0" y="0"/>
                  </a:moveTo>
                  <a:lnTo>
                    <a:pt x="723900" y="0"/>
                  </a:lnTo>
                  <a:lnTo>
                    <a:pt x="723900" y="78973"/>
                  </a:lnTo>
                  <a:lnTo>
                    <a:pt x="678448" y="116474"/>
                  </a:lnTo>
                  <a:cubicBezTo>
                    <a:pt x="606485" y="188438"/>
                    <a:pt x="561974" y="287855"/>
                    <a:pt x="561974" y="397668"/>
                  </a:cubicBezTo>
                  <a:cubicBezTo>
                    <a:pt x="561974" y="507481"/>
                    <a:pt x="606485" y="606898"/>
                    <a:pt x="678448" y="678862"/>
                  </a:cubicBezTo>
                  <a:lnTo>
                    <a:pt x="723900" y="716363"/>
                  </a:lnTo>
                  <a:lnTo>
                    <a:pt x="723900" y="795336"/>
                  </a:lnTo>
                  <a:lnTo>
                    <a:pt x="0" y="795336"/>
                  </a:lnTo>
                  <a:lnTo>
                    <a:pt x="0" y="712345"/>
                  </a:lnTo>
                  <a:lnTo>
                    <a:pt x="40582" y="678862"/>
                  </a:lnTo>
                  <a:cubicBezTo>
                    <a:pt x="112546" y="606898"/>
                    <a:pt x="157056" y="507481"/>
                    <a:pt x="157056" y="397668"/>
                  </a:cubicBezTo>
                  <a:cubicBezTo>
                    <a:pt x="157056" y="287855"/>
                    <a:pt x="112546" y="188438"/>
                    <a:pt x="40582" y="116474"/>
                  </a:cubicBezTo>
                  <a:lnTo>
                    <a:pt x="0" y="8299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4" name="Oval 3">
              <a:extLst>
                <a:ext uri="{FF2B5EF4-FFF2-40B4-BE49-F238E27FC236}">
                  <a16:creationId xmlns:a16="http://schemas.microsoft.com/office/drawing/2014/main" id="{BBCBBB54-4F89-4D8C-854C-BB2A67E7AE21}"/>
                </a:ext>
              </a:extLst>
            </p:cNvPr>
            <p:cNvSpPr/>
            <p:nvPr/>
          </p:nvSpPr>
          <p:spPr>
            <a:xfrm rot="16200000">
              <a:off x="978847" y="2647951"/>
              <a:ext cx="971550" cy="971550"/>
            </a:xfrm>
            <a:prstGeom prst="ellipse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5" name="Oval 4">
              <a:extLst>
                <a:ext uri="{FF2B5EF4-FFF2-40B4-BE49-F238E27FC236}">
                  <a16:creationId xmlns:a16="http://schemas.microsoft.com/office/drawing/2014/main" id="{849B3830-4B6E-4130-AB61-D31DA49F2A1F}"/>
                </a:ext>
              </a:extLst>
            </p:cNvPr>
            <p:cNvSpPr/>
            <p:nvPr/>
          </p:nvSpPr>
          <p:spPr>
            <a:xfrm rot="16200000">
              <a:off x="2260769" y="2647951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6" name="Oval 12">
              <a:extLst>
                <a:ext uri="{FF2B5EF4-FFF2-40B4-BE49-F238E27FC236}">
                  <a16:creationId xmlns:a16="http://schemas.microsoft.com/office/drawing/2014/main" id="{80A8E392-3088-45D4-BE51-6D3A1E453BBF}"/>
                </a:ext>
              </a:extLst>
            </p:cNvPr>
            <p:cNvSpPr/>
            <p:nvPr/>
          </p:nvSpPr>
          <p:spPr>
            <a:xfrm rot="16200000">
              <a:off x="35524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7" name="Oval 13">
              <a:extLst>
                <a:ext uri="{FF2B5EF4-FFF2-40B4-BE49-F238E27FC236}">
                  <a16:creationId xmlns:a16="http://schemas.microsoft.com/office/drawing/2014/main" id="{3FCA6E8F-EF82-4B32-BF09-877D4D7949A3}"/>
                </a:ext>
              </a:extLst>
            </p:cNvPr>
            <p:cNvSpPr/>
            <p:nvPr/>
          </p:nvSpPr>
          <p:spPr>
            <a:xfrm rot="16200000">
              <a:off x="4844069" y="2647951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8" name="Oval 19">
              <a:extLst>
                <a:ext uri="{FF2B5EF4-FFF2-40B4-BE49-F238E27FC236}">
                  <a16:creationId xmlns:a16="http://schemas.microsoft.com/office/drawing/2014/main" id="{5AEB753F-AD08-4BFF-B053-6D3DF7BE9DD1}"/>
                </a:ext>
              </a:extLst>
            </p:cNvPr>
            <p:cNvSpPr/>
            <p:nvPr/>
          </p:nvSpPr>
          <p:spPr>
            <a:xfrm rot="16200000">
              <a:off x="6135719" y="2647951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49" name="Oval 20">
              <a:extLst>
                <a:ext uri="{FF2B5EF4-FFF2-40B4-BE49-F238E27FC236}">
                  <a16:creationId xmlns:a16="http://schemas.microsoft.com/office/drawing/2014/main" id="{1CC68794-94E5-4CFC-8B5C-DA5D069B07F6}"/>
                </a:ext>
              </a:extLst>
            </p:cNvPr>
            <p:cNvSpPr/>
            <p:nvPr/>
          </p:nvSpPr>
          <p:spPr>
            <a:xfrm rot="16200000">
              <a:off x="7427369" y="2647950"/>
              <a:ext cx="971550" cy="971550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0" name="Oval 23">
              <a:extLst>
                <a:ext uri="{FF2B5EF4-FFF2-40B4-BE49-F238E27FC236}">
                  <a16:creationId xmlns:a16="http://schemas.microsoft.com/office/drawing/2014/main" id="{194D3C6F-00C9-4D5A-945D-B2CE76A768DC}"/>
                </a:ext>
              </a:extLst>
            </p:cNvPr>
            <p:cNvSpPr/>
            <p:nvPr/>
          </p:nvSpPr>
          <p:spPr>
            <a:xfrm rot="16200000">
              <a:off x="8719019" y="2647950"/>
              <a:ext cx="971550" cy="971550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sp>
          <p:nvSpPr>
            <p:cNvPr id="51" name="Oval 24">
              <a:extLst>
                <a:ext uri="{FF2B5EF4-FFF2-40B4-BE49-F238E27FC236}">
                  <a16:creationId xmlns:a16="http://schemas.microsoft.com/office/drawing/2014/main" id="{AD41B677-D9B0-4E76-941E-D62BAFA7B49E}"/>
                </a:ext>
              </a:extLst>
            </p:cNvPr>
            <p:cNvSpPr/>
            <p:nvPr/>
          </p:nvSpPr>
          <p:spPr>
            <a:xfrm rot="16200000">
              <a:off x="10010668" y="2647950"/>
              <a:ext cx="971550" cy="971550"/>
            </a:xfrm>
            <a:prstGeom prst="ellipse">
              <a:avLst/>
            </a:pr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</p:grpSp>
      <p:sp>
        <p:nvSpPr>
          <p:cNvPr id="52" name="직사각형 113">
            <a:extLst>
              <a:ext uri="{FF2B5EF4-FFF2-40B4-BE49-F238E27FC236}">
                <a16:creationId xmlns:a16="http://schemas.microsoft.com/office/drawing/2014/main" id="{E9C172F0-0344-4EFE-B8E9-E58FDC2037A8}"/>
              </a:ext>
            </a:extLst>
          </p:cNvPr>
          <p:cNvSpPr>
            <a:spLocks noChangeArrowheads="1"/>
          </p:cNvSpPr>
          <p:nvPr/>
        </p:nvSpPr>
        <p:spPr bwMode="auto">
          <a:xfrm>
            <a:off x="10192230" y="232133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2016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3" name="직사각형 113">
            <a:extLst>
              <a:ext uri="{FF2B5EF4-FFF2-40B4-BE49-F238E27FC236}">
                <a16:creationId xmlns:a16="http://schemas.microsoft.com/office/drawing/2014/main" id="{F227699E-2FB2-4BA5-A6C0-07FCED90486F}"/>
              </a:ext>
            </a:extLst>
          </p:cNvPr>
          <p:cNvSpPr>
            <a:spLocks noChangeArrowheads="1"/>
          </p:cNvSpPr>
          <p:nvPr/>
        </p:nvSpPr>
        <p:spPr bwMode="auto">
          <a:xfrm>
            <a:off x="8901564" y="2302377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2006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4" name="직사각형 113">
            <a:extLst>
              <a:ext uri="{FF2B5EF4-FFF2-40B4-BE49-F238E27FC236}">
                <a16:creationId xmlns:a16="http://schemas.microsoft.com/office/drawing/2014/main" id="{B53FCE22-8AE6-48B3-955A-06B8C516DF87}"/>
              </a:ext>
            </a:extLst>
          </p:cNvPr>
          <p:cNvSpPr>
            <a:spLocks noChangeArrowheads="1"/>
          </p:cNvSpPr>
          <p:nvPr/>
        </p:nvSpPr>
        <p:spPr bwMode="auto">
          <a:xfrm>
            <a:off x="761089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1989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5" name="직사각형 113">
            <a:extLst>
              <a:ext uri="{FF2B5EF4-FFF2-40B4-BE49-F238E27FC236}">
                <a16:creationId xmlns:a16="http://schemas.microsoft.com/office/drawing/2014/main" id="{CCE5A865-2455-4CF3-9E59-2E7499CAA85B}"/>
              </a:ext>
            </a:extLst>
          </p:cNvPr>
          <p:cNvSpPr>
            <a:spLocks noChangeArrowheads="1"/>
          </p:cNvSpPr>
          <p:nvPr/>
        </p:nvSpPr>
        <p:spPr bwMode="auto">
          <a:xfrm>
            <a:off x="632023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1988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6" name="직사각형 113">
            <a:extLst>
              <a:ext uri="{FF2B5EF4-FFF2-40B4-BE49-F238E27FC236}">
                <a16:creationId xmlns:a16="http://schemas.microsoft.com/office/drawing/2014/main" id="{70E32A94-B611-430A-B0D8-E075104FD478}"/>
              </a:ext>
            </a:extLst>
          </p:cNvPr>
          <p:cNvSpPr>
            <a:spLocks noChangeArrowheads="1"/>
          </p:cNvSpPr>
          <p:nvPr/>
        </p:nvSpPr>
        <p:spPr bwMode="auto">
          <a:xfrm>
            <a:off x="502956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1987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7" name="직사각형 113">
            <a:extLst>
              <a:ext uri="{FF2B5EF4-FFF2-40B4-BE49-F238E27FC236}">
                <a16:creationId xmlns:a16="http://schemas.microsoft.com/office/drawing/2014/main" id="{F7492B77-4D76-47C3-B338-BB6B8EDE5AAE}"/>
              </a:ext>
            </a:extLst>
          </p:cNvPr>
          <p:cNvSpPr>
            <a:spLocks noChangeArrowheads="1"/>
          </p:cNvSpPr>
          <p:nvPr/>
        </p:nvSpPr>
        <p:spPr bwMode="auto">
          <a:xfrm>
            <a:off x="373890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1980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8" name="직사각형 113">
            <a:extLst>
              <a:ext uri="{FF2B5EF4-FFF2-40B4-BE49-F238E27FC236}">
                <a16:creationId xmlns:a16="http://schemas.microsoft.com/office/drawing/2014/main" id="{8B46B6D0-199C-4EDD-9F52-809A17CFFA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2448239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1976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sp>
        <p:nvSpPr>
          <p:cNvPr id="59" name="직사각형 113">
            <a:extLst>
              <a:ext uri="{FF2B5EF4-FFF2-40B4-BE49-F238E27FC236}">
                <a16:creationId xmlns:a16="http://schemas.microsoft.com/office/drawing/2014/main" id="{D3EA3205-70F4-44BB-8BBC-4CA5F503DDFB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57574" y="2292822"/>
            <a:ext cx="866188" cy="40011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wrap="square">
            <a:spAutoFit/>
          </a:bodyPr>
          <a:lstStyle>
            <a:defPPr>
              <a:defRPr lang="ko-KR"/>
            </a:defPPr>
            <a:lvl1pPr marL="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1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1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ko-KR" sz="2000" b="1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Arial" charset="0"/>
              </a:rPr>
              <a:t>1964</a:t>
            </a:r>
            <a:endParaRPr kumimoji="0" lang="ko-KR" altLang="en-US" sz="20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Arial"/>
              <a:cs typeface="+mn-cs"/>
            </a:endParaRPr>
          </a:p>
        </p:txBody>
      </p:sp>
      <p:cxnSp>
        <p:nvCxnSpPr>
          <p:cNvPr id="61" name="Straight Arrow Connector 74">
            <a:extLst>
              <a:ext uri="{FF2B5EF4-FFF2-40B4-BE49-F238E27FC236}">
                <a16:creationId xmlns:a16="http://schemas.microsoft.com/office/drawing/2014/main" id="{A936771A-DF95-484E-BCE4-E4DA17714114}"/>
              </a:ext>
            </a:extLst>
          </p:cNvPr>
          <p:cNvCxnSpPr>
            <a:cxnSpLocks/>
          </p:cNvCxnSpPr>
          <p:nvPr/>
        </p:nvCxnSpPr>
        <p:spPr>
          <a:xfrm>
            <a:off x="417747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" name="Straight Arrow Connector 75">
            <a:extLst>
              <a:ext uri="{FF2B5EF4-FFF2-40B4-BE49-F238E27FC236}">
                <a16:creationId xmlns:a16="http://schemas.microsoft.com/office/drawing/2014/main" id="{17C71D7A-37A1-4A9A-B602-6C05F67E2C94}"/>
              </a:ext>
            </a:extLst>
          </p:cNvPr>
          <p:cNvCxnSpPr>
            <a:cxnSpLocks/>
          </p:cNvCxnSpPr>
          <p:nvPr/>
        </p:nvCxnSpPr>
        <p:spPr>
          <a:xfrm>
            <a:off x="675799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" name="Straight Arrow Connector 76">
            <a:extLst>
              <a:ext uri="{FF2B5EF4-FFF2-40B4-BE49-F238E27FC236}">
                <a16:creationId xmlns:a16="http://schemas.microsoft.com/office/drawing/2014/main" id="{D09BF63D-D7BD-4BA7-99E8-9DB60B28888A}"/>
              </a:ext>
            </a:extLst>
          </p:cNvPr>
          <p:cNvCxnSpPr>
            <a:cxnSpLocks/>
          </p:cNvCxnSpPr>
          <p:nvPr/>
        </p:nvCxnSpPr>
        <p:spPr>
          <a:xfrm>
            <a:off x="9338510" y="2965876"/>
            <a:ext cx="0" cy="330056"/>
          </a:xfrm>
          <a:prstGeom prst="straightConnector1">
            <a:avLst/>
          </a:prstGeom>
          <a:ln w="25400">
            <a:solidFill>
              <a:schemeClr val="accent3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" name="Straight Arrow Connector 77">
            <a:extLst>
              <a:ext uri="{FF2B5EF4-FFF2-40B4-BE49-F238E27FC236}">
                <a16:creationId xmlns:a16="http://schemas.microsoft.com/office/drawing/2014/main" id="{F4CFA2BD-641D-4B88-9F96-E33CEF7AB4B9}"/>
              </a:ext>
            </a:extLst>
          </p:cNvPr>
          <p:cNvCxnSpPr>
            <a:cxnSpLocks/>
          </p:cNvCxnSpPr>
          <p:nvPr/>
        </p:nvCxnSpPr>
        <p:spPr>
          <a:xfrm>
            <a:off x="2887210" y="2965876"/>
            <a:ext cx="0" cy="1737360"/>
          </a:xfrm>
          <a:prstGeom prst="straightConnector1">
            <a:avLst/>
          </a:prstGeom>
          <a:ln w="25400">
            <a:solidFill>
              <a:schemeClr val="accent2"/>
            </a:solidFill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" name="Straight Arrow Connector 72">
            <a:extLst>
              <a:ext uri="{FF2B5EF4-FFF2-40B4-BE49-F238E27FC236}">
                <a16:creationId xmlns:a16="http://schemas.microsoft.com/office/drawing/2014/main" id="{DECB45B7-C9F8-4FE0-8638-0DCA25F3ECFA}"/>
              </a:ext>
            </a:extLst>
          </p:cNvPr>
          <p:cNvCxnSpPr>
            <a:cxnSpLocks/>
          </p:cNvCxnSpPr>
          <p:nvPr/>
        </p:nvCxnSpPr>
        <p:spPr>
          <a:xfrm>
            <a:off x="1596950" y="2965876"/>
            <a:ext cx="0" cy="330056"/>
          </a:xfrm>
          <a:prstGeom prst="straightConnector1">
            <a:avLst/>
          </a:prstGeom>
          <a:ln w="25400">
            <a:tailEnd type="oval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grpSp>
        <p:nvGrpSpPr>
          <p:cNvPr id="7" name="그룹 6">
            <a:extLst>
              <a:ext uri="{FF2B5EF4-FFF2-40B4-BE49-F238E27FC236}">
                <a16:creationId xmlns:a16="http://schemas.microsoft.com/office/drawing/2014/main" id="{135BCA5A-313D-4D8E-8B33-628897D43237}"/>
              </a:ext>
            </a:extLst>
          </p:cNvPr>
          <p:cNvGrpSpPr/>
          <p:nvPr/>
        </p:nvGrpSpPr>
        <p:grpSpPr>
          <a:xfrm>
            <a:off x="733731" y="3201838"/>
            <a:ext cx="1726438" cy="1576262"/>
            <a:chOff x="733731" y="3201838"/>
            <a:chExt cx="1726438" cy="1576262"/>
          </a:xfrm>
        </p:grpSpPr>
        <p:sp>
          <p:nvSpPr>
            <p:cNvPr id="108" name="Hexagon 5">
              <a:extLst>
                <a:ext uri="{FF2B5EF4-FFF2-40B4-BE49-F238E27FC236}">
                  <a16:creationId xmlns:a16="http://schemas.microsoft.com/office/drawing/2014/main" id="{5B13BE10-EA2E-4EAA-B1DD-A01DA03B70CD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6" name="그룹 5">
              <a:extLst>
                <a:ext uri="{FF2B5EF4-FFF2-40B4-BE49-F238E27FC236}">
                  <a16:creationId xmlns:a16="http://schemas.microsoft.com/office/drawing/2014/main" id="{B6CAD11E-696D-4932-82F1-935E25234292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09" name="Freeform: Shape 73">
                <a:extLst>
                  <a:ext uri="{FF2B5EF4-FFF2-40B4-BE49-F238E27FC236}">
                    <a16:creationId xmlns:a16="http://schemas.microsoft.com/office/drawing/2014/main" id="{A5D9C2AD-37E5-4EC5-97A7-DCB84F1399B7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ln w="38100">
                <a:solidFill>
                  <a:schemeClr val="accent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10" name="Group 37">
                <a:extLst>
                  <a:ext uri="{FF2B5EF4-FFF2-40B4-BE49-F238E27FC236}">
                    <a16:creationId xmlns:a16="http://schemas.microsoft.com/office/drawing/2014/main" id="{F4A114C8-11BE-4808-8A1B-C95D5594A138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11" name="TextBox 110">
                  <a:extLst>
                    <a:ext uri="{FF2B5EF4-FFF2-40B4-BE49-F238E27FC236}">
                      <a16:creationId xmlns:a16="http://schemas.microsoft.com/office/drawing/2014/main" id="{A69036BC-0D44-4D27-9355-CA4588CF33E0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REPL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12" name="TextBox 111">
                  <a:extLst>
                    <a:ext uri="{FF2B5EF4-FFF2-40B4-BE49-F238E27FC236}">
                      <a16:creationId xmlns:a16="http://schemas.microsoft.com/office/drawing/2014/main" id="{A36E9339-30D7-4E6E-808F-ECFECF9CA3E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Read-Execute-Print-Loop:</a:t>
                  </a:r>
                </a:p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use programming languages interactively</a:t>
                  </a:r>
                </a:p>
              </p:txBody>
            </p:sp>
          </p:grpSp>
        </p:grpSp>
      </p:grpSp>
      <p:grpSp>
        <p:nvGrpSpPr>
          <p:cNvPr id="132" name="그룹 131">
            <a:extLst>
              <a:ext uri="{FF2B5EF4-FFF2-40B4-BE49-F238E27FC236}">
                <a16:creationId xmlns:a16="http://schemas.microsoft.com/office/drawing/2014/main" id="{DA2014BC-25E7-4288-BB07-6FE20CA9417A}"/>
              </a:ext>
            </a:extLst>
          </p:cNvPr>
          <p:cNvGrpSpPr/>
          <p:nvPr/>
        </p:nvGrpSpPr>
        <p:grpSpPr>
          <a:xfrm>
            <a:off x="5893583" y="3201838"/>
            <a:ext cx="1726438" cy="1576262"/>
            <a:chOff x="733731" y="3201838"/>
            <a:chExt cx="1726438" cy="1576262"/>
          </a:xfrm>
        </p:grpSpPr>
        <p:sp>
          <p:nvSpPr>
            <p:cNvPr id="133" name="Hexagon 5">
              <a:extLst>
                <a:ext uri="{FF2B5EF4-FFF2-40B4-BE49-F238E27FC236}">
                  <a16:creationId xmlns:a16="http://schemas.microsoft.com/office/drawing/2014/main" id="{E5D8E007-ECFD-4A7E-B50D-546EA5BDCA47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34" name="그룹 133">
              <a:extLst>
                <a:ext uri="{FF2B5EF4-FFF2-40B4-BE49-F238E27FC236}">
                  <a16:creationId xmlns:a16="http://schemas.microsoft.com/office/drawing/2014/main" id="{911F0BDA-F927-4DF6-A867-D78B8E14E778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35" name="Freeform: Shape 73">
                <a:extLst>
                  <a:ext uri="{FF2B5EF4-FFF2-40B4-BE49-F238E27FC236}">
                    <a16:creationId xmlns:a16="http://schemas.microsoft.com/office/drawing/2014/main" id="{43F221FE-4253-4639-80A2-0D29BD675F9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36" name="Group 37">
                <a:extLst>
                  <a:ext uri="{FF2B5EF4-FFF2-40B4-BE49-F238E27FC236}">
                    <a16:creationId xmlns:a16="http://schemas.microsoft.com/office/drawing/2014/main" id="{653A5C7A-FF5C-41EF-BEF6-C8CB69DF2ECD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37" name="TextBox 136">
                  <a:extLst>
                    <a:ext uri="{FF2B5EF4-FFF2-40B4-BE49-F238E27FC236}">
                      <a16:creationId xmlns:a16="http://schemas.microsoft.com/office/drawing/2014/main" id="{DAB08F72-3AC3-4808-A6D6-55A2A22F8F08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WSH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38" name="TextBox 137">
                  <a:extLst>
                    <a:ext uri="{FF2B5EF4-FFF2-40B4-BE49-F238E27FC236}">
                      <a16:creationId xmlns:a16="http://schemas.microsoft.com/office/drawing/2014/main" id="{929E33A3-822C-41F0-8233-0F0986CC6786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Windows Scripting Host, enhanced CMD batch scripts with COM APIs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39" name="그룹 138">
            <a:extLst>
              <a:ext uri="{FF2B5EF4-FFF2-40B4-BE49-F238E27FC236}">
                <a16:creationId xmlns:a16="http://schemas.microsoft.com/office/drawing/2014/main" id="{85C856BB-F71E-4717-8EF0-FE11BFCF2C47}"/>
              </a:ext>
            </a:extLst>
          </p:cNvPr>
          <p:cNvGrpSpPr/>
          <p:nvPr/>
        </p:nvGrpSpPr>
        <p:grpSpPr>
          <a:xfrm>
            <a:off x="8473509" y="3201838"/>
            <a:ext cx="1726438" cy="1576262"/>
            <a:chOff x="733731" y="3201838"/>
            <a:chExt cx="1726438" cy="1576262"/>
          </a:xfrm>
        </p:grpSpPr>
        <p:sp>
          <p:nvSpPr>
            <p:cNvPr id="140" name="Hexagon 5">
              <a:extLst>
                <a:ext uri="{FF2B5EF4-FFF2-40B4-BE49-F238E27FC236}">
                  <a16:creationId xmlns:a16="http://schemas.microsoft.com/office/drawing/2014/main" id="{767B1025-3F5F-4E19-A2CE-EE20A8D2F29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1" name="그룹 140">
              <a:extLst>
                <a:ext uri="{FF2B5EF4-FFF2-40B4-BE49-F238E27FC236}">
                  <a16:creationId xmlns:a16="http://schemas.microsoft.com/office/drawing/2014/main" id="{60F83250-2FBB-42BF-97AF-67E0E550330E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42" name="Freeform: Shape 73">
                <a:extLst>
                  <a:ext uri="{FF2B5EF4-FFF2-40B4-BE49-F238E27FC236}">
                    <a16:creationId xmlns:a16="http://schemas.microsoft.com/office/drawing/2014/main" id="{F77B2BDC-B656-495F-9454-201739ABDD76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43" name="Group 37">
                <a:extLst>
                  <a:ext uri="{FF2B5EF4-FFF2-40B4-BE49-F238E27FC236}">
                    <a16:creationId xmlns:a16="http://schemas.microsoft.com/office/drawing/2014/main" id="{F48A78A7-BCC9-47B7-9BED-16F22F20647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44" name="TextBox 143">
                  <a:extLst>
                    <a:ext uri="{FF2B5EF4-FFF2-40B4-BE49-F238E27FC236}">
                      <a16:creationId xmlns:a16="http://schemas.microsoft.com/office/drawing/2014/main" id="{AB47C076-B5BC-4BCF-996C-94C6360B847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PowerShell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45" name="TextBox 144">
                  <a:extLst>
                    <a:ext uri="{FF2B5EF4-FFF2-40B4-BE49-F238E27FC236}">
                      <a16:creationId xmlns:a16="http://schemas.microsoft.com/office/drawing/2014/main" id="{454D4AE5-FDF0-4C13-8C2E-E03A1A8AAC2E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System CLI that interacts with</a:t>
                  </a: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 structured data objects, APIs, and .NET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46" name="그룹 145">
            <a:extLst>
              <a:ext uri="{FF2B5EF4-FFF2-40B4-BE49-F238E27FC236}">
                <a16:creationId xmlns:a16="http://schemas.microsoft.com/office/drawing/2014/main" id="{16BEAF0C-65BD-4BA0-BD6B-E369E19D303B}"/>
              </a:ext>
            </a:extLst>
          </p:cNvPr>
          <p:cNvGrpSpPr/>
          <p:nvPr/>
        </p:nvGrpSpPr>
        <p:grpSpPr>
          <a:xfrm>
            <a:off x="3313657" y="3201838"/>
            <a:ext cx="1726438" cy="1576262"/>
            <a:chOff x="733731" y="3201838"/>
            <a:chExt cx="1726438" cy="1576262"/>
          </a:xfrm>
        </p:grpSpPr>
        <p:sp>
          <p:nvSpPr>
            <p:cNvPr id="147" name="Hexagon 5">
              <a:extLst>
                <a:ext uri="{FF2B5EF4-FFF2-40B4-BE49-F238E27FC236}">
                  <a16:creationId xmlns:a16="http://schemas.microsoft.com/office/drawing/2014/main" id="{A9C3A262-6B50-4BDB-A71E-217CEB044603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3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48" name="그룹 147">
              <a:extLst>
                <a:ext uri="{FF2B5EF4-FFF2-40B4-BE49-F238E27FC236}">
                  <a16:creationId xmlns:a16="http://schemas.microsoft.com/office/drawing/2014/main" id="{F2FF9B36-B050-46EE-AE23-4981DEA9C20F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49" name="Freeform: Shape 73">
                <a:extLst>
                  <a:ext uri="{FF2B5EF4-FFF2-40B4-BE49-F238E27FC236}">
                    <a16:creationId xmlns:a16="http://schemas.microsoft.com/office/drawing/2014/main" id="{D1258CAA-A45D-4C2C-882C-05F501AAE5F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3"/>
              </a:solidFill>
              <a:ln w="38100">
                <a:solidFill>
                  <a:schemeClr val="accent3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0" name="Group 37">
                <a:extLst>
                  <a:ext uri="{FF2B5EF4-FFF2-40B4-BE49-F238E27FC236}">
                    <a16:creationId xmlns:a16="http://schemas.microsoft.com/office/drawing/2014/main" id="{57A4676A-D595-47B4-BF2D-AC16D05B8816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51" name="TextBox 150">
                  <a:extLst>
                    <a:ext uri="{FF2B5EF4-FFF2-40B4-BE49-F238E27FC236}">
                      <a16:creationId xmlns:a16="http://schemas.microsoft.com/office/drawing/2014/main" id="{83D0279C-C95D-4C6F-9E15-A12E3C06835F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400" dirty="0">
                      <a:solidFill>
                        <a:prstClr val="white"/>
                      </a:solidFill>
                      <a:latin typeface="Arial"/>
                      <a:cs typeface="Arial" pitchFamily="34" charset="0"/>
                    </a:rPr>
                    <a:t>COMMAND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52" name="TextBox 151">
                  <a:extLst>
                    <a:ext uri="{FF2B5EF4-FFF2-40B4-BE49-F238E27FC236}">
                      <a16:creationId xmlns:a16="http://schemas.microsoft.com/office/drawing/2014/main" id="{7F026F40-90E8-4664-8E43-32DC9077DF3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COMMAND.COM shell of MS-DOS, scripted using “batch” files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53" name="그룹 152">
            <a:extLst>
              <a:ext uri="{FF2B5EF4-FFF2-40B4-BE49-F238E27FC236}">
                <a16:creationId xmlns:a16="http://schemas.microsoft.com/office/drawing/2014/main" id="{7C832E63-DD2B-4F7A-ACAD-F1CBA60D3E07}"/>
              </a:ext>
            </a:extLst>
          </p:cNvPr>
          <p:cNvGrpSpPr/>
          <p:nvPr/>
        </p:nvGrpSpPr>
        <p:grpSpPr>
          <a:xfrm>
            <a:off x="2023694" y="4594825"/>
            <a:ext cx="1726438" cy="1576262"/>
            <a:chOff x="733731" y="3201838"/>
            <a:chExt cx="1726438" cy="1576262"/>
          </a:xfrm>
        </p:grpSpPr>
        <p:sp>
          <p:nvSpPr>
            <p:cNvPr id="154" name="Hexagon 5">
              <a:extLst>
                <a:ext uri="{FF2B5EF4-FFF2-40B4-BE49-F238E27FC236}">
                  <a16:creationId xmlns:a16="http://schemas.microsoft.com/office/drawing/2014/main" id="{30F42135-03F9-4607-AB47-F106C414E221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55" name="그룹 154">
              <a:extLst>
                <a:ext uri="{FF2B5EF4-FFF2-40B4-BE49-F238E27FC236}">
                  <a16:creationId xmlns:a16="http://schemas.microsoft.com/office/drawing/2014/main" id="{5FBF8570-A67D-4BD6-A643-C70259D18764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56" name="Freeform: Shape 73">
                <a:extLst>
                  <a:ext uri="{FF2B5EF4-FFF2-40B4-BE49-F238E27FC236}">
                    <a16:creationId xmlns:a16="http://schemas.microsoft.com/office/drawing/2014/main" id="{792DBF95-009E-4066-8014-A206429FE18D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57" name="Group 37">
                <a:extLst>
                  <a:ext uri="{FF2B5EF4-FFF2-40B4-BE49-F238E27FC236}">
                    <a16:creationId xmlns:a16="http://schemas.microsoft.com/office/drawing/2014/main" id="{152225AF-5E48-41B7-A331-92B88B0F4B62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58" name="TextBox 157">
                  <a:extLst>
                    <a:ext uri="{FF2B5EF4-FFF2-40B4-BE49-F238E27FC236}">
                      <a16:creationId xmlns:a16="http://schemas.microsoft.com/office/drawing/2014/main" id="{8C583893-9F20-4A4B-8C02-0B77CF59D08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sh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59" name="TextBox 158">
                  <a:extLst>
                    <a:ext uri="{FF2B5EF4-FFF2-40B4-BE49-F238E27FC236}">
                      <a16:creationId xmlns:a16="http://schemas.microsoft.com/office/drawing/2014/main" id="{947547AB-256C-4012-93A7-2F832B6982B0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lang="en-US" altLang="ko-KR" sz="1200" dirty="0" err="1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Bourne</a:t>
                  </a: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 Shell, the first popular command-line shell for Unix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60" name="그룹 159">
            <a:extLst>
              <a:ext uri="{FF2B5EF4-FFF2-40B4-BE49-F238E27FC236}">
                <a16:creationId xmlns:a16="http://schemas.microsoft.com/office/drawing/2014/main" id="{888EECCD-2881-4E93-B014-2F0C395B724B}"/>
              </a:ext>
            </a:extLst>
          </p:cNvPr>
          <p:cNvGrpSpPr/>
          <p:nvPr/>
        </p:nvGrpSpPr>
        <p:grpSpPr>
          <a:xfrm>
            <a:off x="4603620" y="4594825"/>
            <a:ext cx="1726438" cy="1576262"/>
            <a:chOff x="733731" y="3201838"/>
            <a:chExt cx="1726438" cy="1576262"/>
          </a:xfrm>
        </p:grpSpPr>
        <p:sp>
          <p:nvSpPr>
            <p:cNvPr id="161" name="Hexagon 5">
              <a:extLst>
                <a:ext uri="{FF2B5EF4-FFF2-40B4-BE49-F238E27FC236}">
                  <a16:creationId xmlns:a16="http://schemas.microsoft.com/office/drawing/2014/main" id="{8A134C9E-0279-4FDC-B082-865299446FE8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62" name="그룹 161">
              <a:extLst>
                <a:ext uri="{FF2B5EF4-FFF2-40B4-BE49-F238E27FC236}">
                  <a16:creationId xmlns:a16="http://schemas.microsoft.com/office/drawing/2014/main" id="{0769DB31-3776-4570-AB94-77490D98201A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63" name="Freeform: Shape 73">
                <a:extLst>
                  <a:ext uri="{FF2B5EF4-FFF2-40B4-BE49-F238E27FC236}">
                    <a16:creationId xmlns:a16="http://schemas.microsoft.com/office/drawing/2014/main" id="{52CD92C0-BDCE-4157-B2DF-9B8EA87E0C33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64" name="Group 37">
                <a:extLst>
                  <a:ext uri="{FF2B5EF4-FFF2-40B4-BE49-F238E27FC236}">
                    <a16:creationId xmlns:a16="http://schemas.microsoft.com/office/drawing/2014/main" id="{D2C699E1-0B75-4DFD-B783-673B686CA8DA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65" name="TextBox 164">
                  <a:extLst>
                    <a:ext uri="{FF2B5EF4-FFF2-40B4-BE49-F238E27FC236}">
                      <a16:creationId xmlns:a16="http://schemas.microsoft.com/office/drawing/2014/main" id="{0CA9E7E8-CA5E-4B65-8E41-21A53C41E5BB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CMD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66" name="TextBox 165">
                  <a:extLst>
                    <a:ext uri="{FF2B5EF4-FFF2-40B4-BE49-F238E27FC236}">
                      <a16:creationId xmlns:a16="http://schemas.microsoft.com/office/drawing/2014/main" id="{71CD5A9F-AED8-4979-A461-FC8E9ABDFE9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CMD.EXE in Microsoft Windows, compatible with COMMAND.COM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67" name="그룹 166">
            <a:extLst>
              <a:ext uri="{FF2B5EF4-FFF2-40B4-BE49-F238E27FC236}">
                <a16:creationId xmlns:a16="http://schemas.microsoft.com/office/drawing/2014/main" id="{EDE189E7-4C13-4C1B-A68F-10BB25FB89BD}"/>
              </a:ext>
            </a:extLst>
          </p:cNvPr>
          <p:cNvGrpSpPr/>
          <p:nvPr/>
        </p:nvGrpSpPr>
        <p:grpSpPr>
          <a:xfrm>
            <a:off x="7183546" y="4594825"/>
            <a:ext cx="1726438" cy="1576262"/>
            <a:chOff x="733731" y="3201838"/>
            <a:chExt cx="1726438" cy="1576262"/>
          </a:xfrm>
        </p:grpSpPr>
        <p:sp>
          <p:nvSpPr>
            <p:cNvPr id="168" name="Hexagon 5">
              <a:extLst>
                <a:ext uri="{FF2B5EF4-FFF2-40B4-BE49-F238E27FC236}">
                  <a16:creationId xmlns:a16="http://schemas.microsoft.com/office/drawing/2014/main" id="{90809E22-F294-45D7-B1D9-297C5D39B97B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2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69" name="그룹 168">
              <a:extLst>
                <a:ext uri="{FF2B5EF4-FFF2-40B4-BE49-F238E27FC236}">
                  <a16:creationId xmlns:a16="http://schemas.microsoft.com/office/drawing/2014/main" id="{2615DA8A-635C-4DAA-A1E8-EB05A9438637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331036"/>
              <a:chOff x="850283" y="3201838"/>
              <a:chExt cx="1480770" cy="1331036"/>
            </a:xfrm>
          </p:grpSpPr>
          <p:sp>
            <p:nvSpPr>
              <p:cNvPr id="170" name="Freeform: Shape 73">
                <a:extLst>
                  <a:ext uri="{FF2B5EF4-FFF2-40B4-BE49-F238E27FC236}">
                    <a16:creationId xmlns:a16="http://schemas.microsoft.com/office/drawing/2014/main" id="{6A5241EB-486D-48FF-8FC3-5FC5BD2E93FB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2"/>
              </a:solidFill>
              <a:ln w="38100">
                <a:solidFill>
                  <a:schemeClr val="accent2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1" name="Group 37">
                <a:extLst>
                  <a:ext uri="{FF2B5EF4-FFF2-40B4-BE49-F238E27FC236}">
                    <a16:creationId xmlns:a16="http://schemas.microsoft.com/office/drawing/2014/main" id="{48113A08-C0F2-4B75-95DF-B8E2716AD1CF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196497"/>
                <a:chOff x="7026501" y="4391421"/>
                <a:chExt cx="1499710" cy="1196497"/>
              </a:xfrm>
              <a:noFill/>
            </p:grpSpPr>
            <p:sp>
              <p:nvSpPr>
                <p:cNvPr id="172" name="TextBox 171">
                  <a:extLst>
                    <a:ext uri="{FF2B5EF4-FFF2-40B4-BE49-F238E27FC236}">
                      <a16:creationId xmlns:a16="http://schemas.microsoft.com/office/drawing/2014/main" id="{7A424591-E369-471C-BD8B-390A96A72053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bash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73" name="TextBox 172">
                  <a:extLst>
                    <a:ext uri="{FF2B5EF4-FFF2-40B4-BE49-F238E27FC236}">
                      <a16:creationId xmlns:a16="http://schemas.microsoft.com/office/drawing/2014/main" id="{E3FC1453-B301-4320-A2D9-DC78DC8B790F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83099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Bourne</a:t>
                  </a: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-Again Shell: became the most popular shell for Linux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  <p:grpSp>
        <p:nvGrpSpPr>
          <p:cNvPr id="174" name="그룹 173">
            <a:extLst>
              <a:ext uri="{FF2B5EF4-FFF2-40B4-BE49-F238E27FC236}">
                <a16:creationId xmlns:a16="http://schemas.microsoft.com/office/drawing/2014/main" id="{E78EB58D-824E-4B5B-894C-DE2550002528}"/>
              </a:ext>
            </a:extLst>
          </p:cNvPr>
          <p:cNvGrpSpPr/>
          <p:nvPr/>
        </p:nvGrpSpPr>
        <p:grpSpPr>
          <a:xfrm>
            <a:off x="9763469" y="4594825"/>
            <a:ext cx="1726438" cy="1576262"/>
            <a:chOff x="733731" y="3201838"/>
            <a:chExt cx="1726438" cy="1576262"/>
          </a:xfrm>
        </p:grpSpPr>
        <p:sp>
          <p:nvSpPr>
            <p:cNvPr id="175" name="Hexagon 5">
              <a:extLst>
                <a:ext uri="{FF2B5EF4-FFF2-40B4-BE49-F238E27FC236}">
                  <a16:creationId xmlns:a16="http://schemas.microsoft.com/office/drawing/2014/main" id="{D355AC62-EFB1-42E1-91FD-4F1328398BF9}"/>
                </a:ext>
              </a:extLst>
            </p:cNvPr>
            <p:cNvSpPr/>
            <p:nvPr/>
          </p:nvSpPr>
          <p:spPr>
            <a:xfrm rot="19800000">
              <a:off x="733731" y="3289792"/>
              <a:ext cx="1726438" cy="1488308"/>
            </a:xfrm>
            <a:prstGeom prst="hexagon">
              <a:avLst>
                <a:gd name="adj" fmla="val 28647"/>
                <a:gd name="vf" fmla="val 115470"/>
              </a:avLst>
            </a:prstGeom>
            <a:solidFill>
              <a:schemeClr val="bg1"/>
            </a:solidFill>
            <a:ln w="38100">
              <a:solidFill>
                <a:schemeClr val="accent4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Arial"/>
                <a:cs typeface="+mn-cs"/>
              </a:endParaRPr>
            </a:p>
          </p:txBody>
        </p:sp>
        <p:grpSp>
          <p:nvGrpSpPr>
            <p:cNvPr id="176" name="그룹 175">
              <a:extLst>
                <a:ext uri="{FF2B5EF4-FFF2-40B4-BE49-F238E27FC236}">
                  <a16:creationId xmlns:a16="http://schemas.microsoft.com/office/drawing/2014/main" id="{05DBCCAD-BDB3-4C07-867D-CCD12BED23ED}"/>
                </a:ext>
              </a:extLst>
            </p:cNvPr>
            <p:cNvGrpSpPr/>
            <p:nvPr/>
          </p:nvGrpSpPr>
          <p:grpSpPr>
            <a:xfrm>
              <a:off x="850283" y="3201838"/>
              <a:ext cx="1480770" cy="1515702"/>
              <a:chOff x="850283" y="3201838"/>
              <a:chExt cx="1480770" cy="1515702"/>
            </a:xfrm>
          </p:grpSpPr>
          <p:sp>
            <p:nvSpPr>
              <p:cNvPr id="177" name="Freeform: Shape 73">
                <a:extLst>
                  <a:ext uri="{FF2B5EF4-FFF2-40B4-BE49-F238E27FC236}">
                    <a16:creationId xmlns:a16="http://schemas.microsoft.com/office/drawing/2014/main" id="{9392BA68-5502-4983-9340-E2DF18910579}"/>
                  </a:ext>
                </a:extLst>
              </p:cNvPr>
              <p:cNvSpPr/>
              <p:nvPr/>
            </p:nvSpPr>
            <p:spPr>
              <a:xfrm>
                <a:off x="894472" y="3201838"/>
                <a:ext cx="1387807" cy="405523"/>
              </a:xfrm>
              <a:prstGeom prst="triangle">
                <a:avLst/>
              </a:prstGeom>
              <a:solidFill>
                <a:schemeClr val="accent4"/>
              </a:solidFill>
              <a:ln w="38100">
                <a:solidFill>
                  <a:schemeClr val="accent4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rtlCol="0" anchor="ctr">
                <a:noAutofit/>
              </a:bodyPr>
              <a:lstStyle/>
              <a:p>
                <a:pPr marL="0" marR="0" lvl="0" indent="0" algn="ctr" defTabSz="914400" rtl="0" eaLnBrk="1" fontAlgn="auto" latinLnBrk="0" hangingPunct="1">
                  <a:lnSpc>
                    <a:spcPct val="100000"/>
                  </a:lnSpc>
                  <a:spcBef>
                    <a:spcPts val="0"/>
                  </a:spcBef>
                  <a:spcAft>
                    <a:spcPts val="0"/>
                  </a:spcAft>
                  <a:buClrTx/>
                  <a:buSzTx/>
                  <a:buFontTx/>
                  <a:buNone/>
                  <a:tabLst/>
                  <a:defRPr/>
                </a:pPr>
                <a:endParaRPr kumimoji="0" lang="en-US" sz="1800" b="0" i="0" u="none" strike="noStrike" kern="1200" cap="none" spc="0" normalizeH="0" baseline="0" noProof="0">
                  <a:ln>
                    <a:noFill/>
                  </a:ln>
                  <a:solidFill>
                    <a:prstClr val="white"/>
                  </a:solidFill>
                  <a:effectLst/>
                  <a:uLnTx/>
                  <a:uFillTx/>
                  <a:latin typeface="Arial"/>
                  <a:cs typeface="+mn-cs"/>
                </a:endParaRPr>
              </a:p>
            </p:txBody>
          </p:sp>
          <p:grpSp>
            <p:nvGrpSpPr>
              <p:cNvPr id="178" name="Group 37">
                <a:extLst>
                  <a:ext uri="{FF2B5EF4-FFF2-40B4-BE49-F238E27FC236}">
                    <a16:creationId xmlns:a16="http://schemas.microsoft.com/office/drawing/2014/main" id="{0D16E896-8276-4032-AD02-55CDEEBE6F6B}"/>
                  </a:ext>
                </a:extLst>
              </p:cNvPr>
              <p:cNvGrpSpPr/>
              <p:nvPr/>
            </p:nvGrpSpPr>
            <p:grpSpPr>
              <a:xfrm>
                <a:off x="850283" y="3336377"/>
                <a:ext cx="1480770" cy="1381163"/>
                <a:chOff x="7026501" y="4391421"/>
                <a:chExt cx="1499710" cy="1381163"/>
              </a:xfrm>
              <a:noFill/>
            </p:grpSpPr>
            <p:sp>
              <p:nvSpPr>
                <p:cNvPr id="179" name="TextBox 178">
                  <a:extLst>
                    <a:ext uri="{FF2B5EF4-FFF2-40B4-BE49-F238E27FC236}">
                      <a16:creationId xmlns:a16="http://schemas.microsoft.com/office/drawing/2014/main" id="{AD420581-041E-4C71-ACC5-CBCDD9519107}"/>
                    </a:ext>
                  </a:extLst>
                </p:cNvPr>
                <p:cNvSpPr txBox="1"/>
                <p:nvPr/>
              </p:nvSpPr>
              <p:spPr>
                <a:xfrm>
                  <a:off x="7026501" y="4391421"/>
                  <a:ext cx="1499710" cy="307777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400" b="0" i="0" u="none" strike="noStrike" kern="1200" cap="none" spc="0" normalizeH="0" baseline="0" noProof="0" dirty="0" err="1">
                      <a:ln>
                        <a:noFill/>
                      </a:ln>
                      <a:solidFill>
                        <a:prstClr val="white"/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pwsh</a:t>
                  </a:r>
                  <a:endParaRPr kumimoji="0" lang="ko-KR" altLang="en-US" sz="14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white"/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  <p:sp>
              <p:nvSpPr>
                <p:cNvPr id="180" name="TextBox 179">
                  <a:extLst>
                    <a:ext uri="{FF2B5EF4-FFF2-40B4-BE49-F238E27FC236}">
                      <a16:creationId xmlns:a16="http://schemas.microsoft.com/office/drawing/2014/main" id="{33D04C2E-0885-496F-9A39-A93E05B81CB2}"/>
                    </a:ext>
                  </a:extLst>
                </p:cNvPr>
                <p:cNvSpPr txBox="1"/>
                <p:nvPr/>
              </p:nvSpPr>
              <p:spPr>
                <a:xfrm>
                  <a:off x="7026501" y="4756921"/>
                  <a:ext cx="1499710" cy="1015663"/>
                </a:xfrm>
                <a:prstGeom prst="rect">
                  <a:avLst/>
                </a:prstGeom>
                <a:grpFill/>
              </p:spPr>
              <p:txBody>
                <a:bodyPr wrap="square" rtlCol="0">
                  <a:spAutoFit/>
                </a:bodyPr>
                <a:lstStyle/>
                <a:p>
                  <a:pPr marL="0" marR="0" lvl="0" indent="0" algn="ctr" defTabSz="914400" rtl="0" eaLnBrk="1" fontAlgn="auto" latinLnBrk="0" hangingPunct="1">
                    <a:lnSpc>
                      <a:spcPct val="100000"/>
                    </a:lnSpc>
                    <a:spcBef>
                      <a:spcPts val="0"/>
                    </a:spcBef>
                    <a:spcAft>
                      <a:spcPts val="0"/>
                    </a:spcAft>
                    <a:buClrTx/>
                    <a:buSzTx/>
                    <a:buFontTx/>
                    <a:buNone/>
                    <a:tabLst/>
                    <a:defRPr/>
                  </a:pP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PowerShell Core</a:t>
                  </a:r>
                  <a:r>
                    <a:rPr lang="en-US" altLang="ko-KR" sz="1200" dirty="0"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latin typeface="Arial"/>
                      <a:cs typeface="Arial" pitchFamily="34" charset="0"/>
                    </a:rPr>
                    <a:t>:</a:t>
                  </a:r>
                  <a:r>
                    <a:rPr kumimoji="0" lang="en-US" altLang="ko-KR" sz="1200" b="0" i="0" u="none" strike="noStrike" kern="1200" cap="none" spc="0" normalizeH="0" baseline="0" noProof="0" dirty="0">
                      <a:ln>
                        <a:noFill/>
                      </a:ln>
                      <a:solidFill>
                        <a:prstClr val="black">
                          <a:lumMod val="85000"/>
                          <a:lumOff val="15000"/>
                        </a:prstClr>
                      </a:solidFill>
                      <a:effectLst/>
                      <a:uLnTx/>
                      <a:uFillTx/>
                      <a:latin typeface="Arial"/>
                      <a:cs typeface="Arial" pitchFamily="34" charset="0"/>
                    </a:rPr>
                    <a:t> open source, cross-platform (Windows, macOS, Linux)</a:t>
                  </a:r>
                  <a:endParaRPr kumimoji="0" lang="ko-KR" altLang="en-US" sz="1200" b="0" i="0" u="none" strike="noStrike" kern="1200" cap="none" spc="0" normalizeH="0" baseline="0" noProof="0" dirty="0">
                    <a:ln>
                      <a:noFill/>
                    </a:ln>
                    <a:solidFill>
                      <a:prstClr val="black">
                        <a:lumMod val="85000"/>
                        <a:lumOff val="15000"/>
                      </a:prstClr>
                    </a:solidFill>
                    <a:effectLst/>
                    <a:uLnTx/>
                    <a:uFillTx/>
                    <a:latin typeface="Arial"/>
                    <a:cs typeface="Arial" pitchFamily="34" charset="0"/>
                  </a:endParaRPr>
                </a:p>
              </p:txBody>
            </p:sp>
          </p:grpSp>
        </p:grpSp>
      </p:grpSp>
    </p:spTree>
    <p:extLst>
      <p:ext uri="{BB962C8B-B14F-4D97-AF65-F5344CB8AC3E}">
        <p14:creationId xmlns:p14="http://schemas.microsoft.com/office/powerpoint/2010/main" val="39796494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Start using Windows PowerShell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It’s already preinstalled in every contemporary Windows workstation and server. Find it in the Start menu and launch it.</a:t>
            </a:r>
          </a:p>
          <a:p>
            <a:pPr lvl="1"/>
            <a:r>
              <a:rPr lang="en-US" sz="2000" dirty="0"/>
              <a:t>You’ll probably find it faster if you press [Flag]+R and type </a:t>
            </a:r>
            <a:r>
              <a:rPr lang="en-US" sz="2000" u="sng" dirty="0" err="1"/>
              <a:t>powershell</a:t>
            </a:r>
            <a:r>
              <a:rPr lang="en-US" sz="2000" dirty="0"/>
              <a:t>.</a:t>
            </a:r>
          </a:p>
          <a:p>
            <a:pPr lvl="1"/>
            <a:r>
              <a:rPr lang="en-US" sz="2000" i="1" dirty="0"/>
              <a:t>([Flag] is what I call the “Windows key.” On my keyboard it’s between [Ctrl] and [Alt].)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 the PowerShell prompt as an expression calculator: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</a:t>
            </a:r>
            <a:r>
              <a:rPr lang="en-US" sz="2000" dirty="0">
                <a:latin typeface="Lucida Console" panose="020B0609040504020204" pitchFamily="49" charset="0"/>
              </a:rPr>
              <a:t>2*3+4</a:t>
            </a:r>
            <a:r>
              <a:rPr lang="en-US" sz="2000" dirty="0"/>
              <a:t> at the prompt (meaning, type </a:t>
            </a:r>
            <a:r>
              <a:rPr lang="en-US" sz="2000" dirty="0">
                <a:latin typeface="Lucida Console" panose="020B0609040504020204" pitchFamily="49" charset="0"/>
              </a:rPr>
              <a:t>2*3+4</a:t>
            </a:r>
            <a:r>
              <a:rPr lang="en-US" sz="2000" dirty="0"/>
              <a:t>, then press the [Enter] key). You should see output: </a:t>
            </a:r>
            <a:r>
              <a:rPr lang="en-US" sz="2000" dirty="0">
                <a:latin typeface="Lucida Console" panose="020B0609040504020204" pitchFamily="49" charset="0"/>
              </a:rPr>
              <a:t>10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</a:t>
            </a:r>
            <a:r>
              <a:rPr lang="en-US" sz="2000" dirty="0">
                <a:latin typeface="Lucida Console" panose="020B0609040504020204" pitchFamily="49" charset="0"/>
              </a:rPr>
              <a:t>2*(3+4)</a:t>
            </a:r>
            <a:r>
              <a:rPr lang="en-US" sz="2000" dirty="0"/>
              <a:t>. You should see output: </a:t>
            </a:r>
            <a:r>
              <a:rPr lang="en-US" sz="2000" dirty="0">
                <a:latin typeface="Lucida Console" panose="020B0609040504020204" pitchFamily="49" charset="0"/>
              </a:rPr>
              <a:t>14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Use it to launch other apps, in the same way as with the legacy Command Prompt: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  </a:t>
            </a:r>
            <a:r>
              <a:rPr lang="en-US" sz="2000" dirty="0">
                <a:latin typeface="Lucida Console" panose="020B0609040504020204" pitchFamily="49" charset="0"/>
              </a:rPr>
              <a:t>start notepad</a:t>
            </a:r>
            <a:r>
              <a:rPr lang="en-US" sz="2000" dirty="0"/>
              <a:t>  at the prompt. Observe it launches the Notepad accessory, just as if you had looked for it in the start menu or with [Flag]+R.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Or just enter  </a:t>
            </a:r>
            <a:r>
              <a:rPr lang="en-US" sz="2000" dirty="0">
                <a:latin typeface="Lucida Console" panose="020B0609040504020204" pitchFamily="49" charset="0"/>
              </a:rPr>
              <a:t>notepad</a:t>
            </a:r>
            <a:r>
              <a:rPr lang="en-US" sz="2000" dirty="0"/>
              <a:t>. Observe it launches a second Notepad instance.</a:t>
            </a:r>
          </a:p>
          <a:p>
            <a:pPr lvl="2"/>
            <a:r>
              <a:rPr lang="en-US" sz="2000" i="1" dirty="0"/>
              <a:t>(Close both Notepads: tap </a:t>
            </a:r>
            <a:r>
              <a:rPr lang="en-US" dirty="0">
                <a:latin typeface="Lucida Console" panose="020B0609040504020204" pitchFamily="49" charset="0"/>
              </a:rPr>
              <a:t>×</a:t>
            </a:r>
            <a:r>
              <a:rPr lang="en-US" sz="2000" i="1" dirty="0"/>
              <a:t> in the top right corner of each Notepad window.)</a:t>
            </a:r>
          </a:p>
        </p:txBody>
      </p:sp>
    </p:spTree>
    <p:extLst>
      <p:ext uri="{BB962C8B-B14F-4D97-AF65-F5344CB8AC3E}">
        <p14:creationId xmlns:p14="http://schemas.microsoft.com/office/powerpoint/2010/main" val="78142645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Use Windows PowerShell a little more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470898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Navigate the filesystem from the PowerShell CLI prompt: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>
                <a:latin typeface="Lucida Console" panose="020B0609040504020204" pitchFamily="49" charset="0"/>
              </a:rPr>
              <a:t>Get-Location</a:t>
            </a:r>
            <a:r>
              <a:rPr lang="en-US" sz="2000" dirty="0"/>
              <a:t>  	</a:t>
            </a:r>
            <a:r>
              <a:rPr lang="en-US" sz="2000" i="1" dirty="0"/>
              <a:t>(You should see output your current working directory)</a:t>
            </a:r>
            <a:r>
              <a:rPr lang="en-US" sz="2000" dirty="0"/>
              <a:t>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 err="1">
                <a:latin typeface="Lucida Console" panose="020B0609040504020204" pitchFamily="49" charset="0"/>
              </a:rPr>
              <a:t>gl</a:t>
            </a:r>
            <a:r>
              <a:rPr lang="en-US" sz="2000" dirty="0"/>
              <a:t>  	</a:t>
            </a:r>
            <a:r>
              <a:rPr lang="en-US" sz="2000" i="1" dirty="0"/>
              <a:t>(Again, your CWD. This is a shortcut acronym for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Get-Location</a:t>
            </a:r>
            <a:r>
              <a:rPr lang="en-US" sz="2000" dirty="0"/>
              <a:t>.</a:t>
            </a:r>
            <a:r>
              <a:rPr lang="en-US" sz="2000" i="1" dirty="0"/>
              <a:t>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/>
              <a:t>Enter: </a:t>
            </a:r>
            <a:r>
              <a:rPr lang="en-US" sz="2000" dirty="0" err="1">
                <a:latin typeface="Lucida Console" panose="020B0609040504020204" pitchFamily="49" charset="0"/>
              </a:rPr>
              <a:t>pwd</a:t>
            </a:r>
            <a:r>
              <a:rPr lang="en-US" sz="2000" dirty="0"/>
              <a:t>  	</a:t>
            </a:r>
            <a:r>
              <a:rPr lang="en-US" sz="2000" i="1" dirty="0"/>
              <a:t>(Another convenient alias. Matches legacy CMD.EXE and bash behavior.)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>
              <a:latin typeface="Lucida Console" panose="020B0609040504020204" pitchFamily="49" charset="0"/>
            </a:endParaRP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Set-Location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>
                <a:latin typeface="Lucida Console" panose="020B0609040504020204" pitchFamily="49" charset="0"/>
              </a:rPr>
              <a:t>\Program Files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</a:p>
          <a:p>
            <a:pPr lvl="2"/>
            <a:r>
              <a:rPr lang="en-US" sz="2000" i="1" dirty="0"/>
              <a:t>(Changes your current working directory to the top-level Program Files folder)</a:t>
            </a:r>
            <a:endParaRPr lang="en-US" sz="2000" dirty="0"/>
          </a:p>
          <a:p>
            <a:r>
              <a:rPr lang="en-US" sz="2000" u="sng" dirty="0">
                <a:highlight>
                  <a:srgbClr val="00FFFF"/>
                </a:highlight>
              </a:rPr>
              <a:t>Note</a:t>
            </a:r>
            <a:r>
              <a:rPr lang="en-US" sz="2000" dirty="0">
                <a:highlight>
                  <a:srgbClr val="00FFFF"/>
                </a:highlight>
              </a:rPr>
              <a:t>: Spaces matter!</a:t>
            </a:r>
            <a:r>
              <a:rPr lang="en-US" sz="2000" dirty="0"/>
              <a:t> Spaces separate a command name and each </a:t>
            </a:r>
            <a:r>
              <a:rPr lang="en-US" sz="2000" b="1" i="1" dirty="0"/>
              <a:t>argument</a:t>
            </a:r>
            <a:r>
              <a:rPr lang="en-US" sz="2000" dirty="0"/>
              <a:t> that follows it. The Program Files folder name contains a space, so its </a:t>
            </a:r>
            <a:r>
              <a:rPr lang="en-US" sz="2000" b="1" i="1" dirty="0"/>
              <a:t>path</a:t>
            </a:r>
            <a:r>
              <a:rPr lang="en-US" sz="2000" dirty="0"/>
              <a:t> must be enclosed in quotes. </a:t>
            </a:r>
            <a:r>
              <a:rPr lang="en-US" sz="2000" dirty="0">
                <a:highlight>
                  <a:srgbClr val="00FFFF"/>
                </a:highlight>
              </a:rPr>
              <a:t>Try it without the quotes, then explain the error message that occurs.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Set-Location 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>
                <a:latin typeface="Lucida Console" panose="020B0609040504020204" pitchFamily="49" charset="0"/>
              </a:rPr>
              <a:t>/Program Files</a:t>
            </a:r>
            <a:r>
              <a:rPr lang="en-US" dirty="0">
                <a:latin typeface="Lucida Console" panose="020B0609040504020204" pitchFamily="49" charset="0"/>
              </a:rPr>
              <a:t>'</a:t>
            </a:r>
            <a:r>
              <a:rPr lang="en-US" sz="2000" dirty="0"/>
              <a:t> </a:t>
            </a:r>
          </a:p>
          <a:p>
            <a:pPr lvl="2"/>
            <a:r>
              <a:rPr lang="en-US" sz="2000" i="1" dirty="0"/>
              <a:t>(PowerShell also accepts Unix/Linux-style forward slash as a folder separator)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000" dirty="0">
                <a:latin typeface="Lucida Console" panose="020B0609040504020204" pitchFamily="49" charset="0"/>
              </a:rPr>
              <a:t>Get-Alias –Definition Set-Location</a:t>
            </a:r>
            <a:r>
              <a:rPr lang="en-US" sz="2000" dirty="0"/>
              <a:t> </a:t>
            </a:r>
          </a:p>
          <a:p>
            <a:pPr lvl="2"/>
            <a:r>
              <a:rPr lang="en-US" sz="2000" i="1" dirty="0"/>
              <a:t>(Learn additional built-in aliases. Observe they are</a:t>
            </a:r>
            <a:r>
              <a:rPr lang="en-US" sz="2000" dirty="0"/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sl</a:t>
            </a:r>
            <a:r>
              <a:rPr lang="en-US" sz="2000" i="1" dirty="0"/>
              <a:t>, and</a:t>
            </a:r>
            <a:r>
              <a:rPr lang="en-US" sz="2000" dirty="0"/>
              <a:t> </a:t>
            </a:r>
            <a:r>
              <a:rPr lang="en-US" sz="2000" dirty="0" err="1">
                <a:latin typeface="Lucida Console" panose="020B0609040504020204" pitchFamily="49" charset="0"/>
              </a:rPr>
              <a:t>chdir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cd</a:t>
            </a:r>
            <a:r>
              <a:rPr lang="en-US" sz="2000" dirty="0"/>
              <a:t>  </a:t>
            </a:r>
            <a:r>
              <a:rPr lang="en-US" sz="2000" i="1" dirty="0"/>
              <a:t>which match equivalent behavior of legacy CMD and bash commands. Try them!)</a:t>
            </a:r>
          </a:p>
        </p:txBody>
      </p:sp>
    </p:spTree>
    <p:extLst>
      <p:ext uri="{BB962C8B-B14F-4D97-AF65-F5344CB8AC3E}">
        <p14:creationId xmlns:p14="http://schemas.microsoft.com/office/powerpoint/2010/main" val="136260531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64492E64-A68B-8CA7-B3C6-044F7C8E76A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“Verb-Noun” functions and cmdlets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B64A8207-997F-319E-7F6D-676D3ECA779B}"/>
              </a:ext>
            </a:extLst>
          </p:cNvPr>
          <p:cNvSpPr txBox="1"/>
          <p:nvPr/>
        </p:nvSpPr>
        <p:spPr>
          <a:xfrm>
            <a:off x="1268392" y="1054728"/>
            <a:ext cx="9655207" cy="34778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Nearly all PowerShell commands follow the ‘Verb-Noun’ pattern.</a:t>
            </a:r>
          </a:p>
          <a:p>
            <a:endParaRPr lang="en-US" sz="2000" dirty="0"/>
          </a:p>
          <a:p>
            <a:pPr lvl="1"/>
            <a:r>
              <a:rPr lang="en-US" sz="2000" i="1" dirty="0"/>
              <a:t>The previous examples have verbs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Get-</a:t>
            </a:r>
            <a:r>
              <a:rPr lang="en-US" sz="2000" dirty="0"/>
              <a:t> </a:t>
            </a:r>
            <a:r>
              <a:rPr lang="en-US" sz="2000" i="1" dirty="0"/>
              <a:t>and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Set-</a:t>
            </a:r>
            <a:r>
              <a:rPr lang="en-US" sz="2000" dirty="0"/>
              <a:t>,</a:t>
            </a:r>
          </a:p>
          <a:p>
            <a:pPr lvl="1"/>
            <a:r>
              <a:rPr lang="en-US" sz="2000" i="1" dirty="0"/>
              <a:t>and have nouns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-Location</a:t>
            </a:r>
            <a:r>
              <a:rPr lang="en-US" sz="2000" dirty="0"/>
              <a:t>  </a:t>
            </a:r>
            <a:r>
              <a:rPr lang="en-US" sz="2000" i="1" dirty="0"/>
              <a:t>and </a:t>
            </a:r>
            <a:r>
              <a:rPr lang="en-US" sz="2000" dirty="0"/>
              <a:t> </a:t>
            </a:r>
            <a:r>
              <a:rPr lang="en-US" sz="2000" dirty="0">
                <a:latin typeface="Lucida Console" panose="020B0609040504020204" pitchFamily="49" charset="0"/>
              </a:rPr>
              <a:t>-Alias</a:t>
            </a:r>
            <a:r>
              <a:rPr lang="en-US" sz="2000" dirty="0"/>
              <a:t>.</a:t>
            </a:r>
          </a:p>
          <a:p>
            <a:endParaRPr lang="en-US" sz="2000" dirty="0"/>
          </a:p>
          <a:p>
            <a:r>
              <a:rPr lang="en-US" sz="2000" dirty="0"/>
              <a:t>This convention for naming PowerShell commands reflects the </a:t>
            </a:r>
            <a:r>
              <a:rPr lang="en-US" sz="2000" b="1" i="1" dirty="0"/>
              <a:t>object-oriented</a:t>
            </a:r>
            <a:r>
              <a:rPr lang="en-US" sz="2000" dirty="0"/>
              <a:t> nature of PowerShell and of the Microsoft </a:t>
            </a:r>
            <a:r>
              <a:rPr lang="en-US" sz="2000" b="1" i="1" dirty="0"/>
              <a:t>.NET assemblies</a:t>
            </a:r>
            <a:r>
              <a:rPr lang="en-US" sz="2000" dirty="0"/>
              <a:t> upon which PowerShell was built.</a:t>
            </a:r>
          </a:p>
          <a:p>
            <a:endParaRPr lang="en-US" sz="2000" dirty="0"/>
          </a:p>
          <a:p>
            <a:r>
              <a:rPr lang="en-US" sz="2000" dirty="0"/>
              <a:t>Many of these Verb-Noun commands are PowerShell </a:t>
            </a:r>
            <a:r>
              <a:rPr lang="en-US" sz="2000" b="1" i="1" dirty="0"/>
              <a:t>functions</a:t>
            </a:r>
            <a:r>
              <a:rPr lang="en-US" sz="2000" dirty="0"/>
              <a:t>; and most of these are enhanced functions called </a:t>
            </a:r>
            <a:r>
              <a:rPr lang="en-US" sz="2000" b="1" i="1" dirty="0"/>
              <a:t>cmdlets</a:t>
            </a:r>
            <a:r>
              <a:rPr lang="en-US" sz="2000" dirty="0"/>
              <a:t> (pronounced “</a:t>
            </a:r>
            <a:r>
              <a:rPr lang="en-US" sz="2000" dirty="0" err="1"/>
              <a:t>commandlets</a:t>
            </a:r>
            <a:r>
              <a:rPr lang="en-US" sz="2000" dirty="0"/>
              <a:t>”). More details about functions and cmdlets will be discussed later.</a:t>
            </a:r>
            <a:endParaRPr lang="en-US" sz="2000" b="1" i="1" dirty="0"/>
          </a:p>
        </p:txBody>
      </p:sp>
    </p:spTree>
    <p:extLst>
      <p:ext uri="{BB962C8B-B14F-4D97-AF65-F5344CB8AC3E}">
        <p14:creationId xmlns:p14="http://schemas.microsoft.com/office/powerpoint/2010/main" val="125178889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 Placeholder 1">
            <a:extLst>
              <a:ext uri="{FF2B5EF4-FFF2-40B4-BE49-F238E27FC236}">
                <a16:creationId xmlns:a16="http://schemas.microsoft.com/office/drawing/2014/main" id="{1862E903-3C56-BB42-2361-009F2336475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Practice: Legacy and PowerShell CLI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90179172-96B3-95D0-A137-257770BE7642}"/>
              </a:ext>
            </a:extLst>
          </p:cNvPr>
          <p:cNvSpPr txBox="1"/>
          <p:nvPr/>
        </p:nvSpPr>
        <p:spPr>
          <a:xfrm>
            <a:off x="1268392" y="1054728"/>
            <a:ext cx="9655207" cy="440120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000" dirty="0"/>
              <a:t>Requirement: to complete the next exercises, you first need to have both </a:t>
            </a:r>
            <a:r>
              <a:rPr lang="en-US" sz="2000" i="1" dirty="0"/>
              <a:t>Windows</a:t>
            </a:r>
            <a:r>
              <a:rPr lang="en-US" sz="2000" dirty="0"/>
              <a:t> and </a:t>
            </a:r>
            <a:r>
              <a:rPr lang="en-US" sz="2000" i="1" dirty="0"/>
              <a:t>Linux</a:t>
            </a:r>
            <a:r>
              <a:rPr lang="en-US" sz="2000" dirty="0"/>
              <a:t> installed on your computer. 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000" dirty="0"/>
          </a:p>
          <a:p>
            <a:r>
              <a:rPr lang="en-US" sz="2000" dirty="0"/>
              <a:t>You will engage with a few simple tasks in legacy shells on each platform: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Command Prompt (CMD.EXE) in Windows, and</a:t>
            </a:r>
          </a:p>
          <a:p>
            <a:pPr marL="800100" lvl="1" indent="-342900">
              <a:buFont typeface="Arial" panose="020B0604020202020204" pitchFamily="34" charset="0"/>
              <a:buChar char="•"/>
            </a:pPr>
            <a:r>
              <a:rPr lang="en-US" sz="2000" dirty="0"/>
              <a:t>bash in Linux.</a:t>
            </a:r>
          </a:p>
          <a:p>
            <a:r>
              <a:rPr lang="en-US" sz="2000" dirty="0"/>
              <a:t>Then you will also engage the same tasks using PowerShell.</a:t>
            </a:r>
          </a:p>
          <a:p>
            <a:endParaRPr lang="en-US" sz="2000" dirty="0"/>
          </a:p>
          <a:p>
            <a:r>
              <a:rPr lang="en-US" sz="2000"/>
              <a:t>Most of </a:t>
            </a:r>
            <a:r>
              <a:rPr lang="en-US" sz="2000" dirty="0"/>
              <a:t>t</a:t>
            </a:r>
            <a:r>
              <a:rPr lang="en-US" sz="2000"/>
              <a:t>he </a:t>
            </a:r>
            <a:r>
              <a:rPr lang="en-US" sz="2000" dirty="0"/>
              <a:t>tasks in these exercises should be a review of stuff you previously learned.</a:t>
            </a:r>
          </a:p>
          <a:p>
            <a:pPr lvl="1"/>
            <a:r>
              <a:rPr lang="en-US" sz="2000" dirty="0"/>
              <a:t>(However, don’t be alarmed if any of it is new to you!</a:t>
            </a:r>
          </a:p>
          <a:p>
            <a:pPr lvl="2"/>
            <a:r>
              <a:rPr lang="en-US" sz="2000" dirty="0"/>
              <a:t>You are </a:t>
            </a:r>
            <a:r>
              <a:rPr lang="en-US" sz="2000" i="1" dirty="0"/>
              <a:t>not</a:t>
            </a:r>
            <a:r>
              <a:rPr lang="en-US" sz="2000" dirty="0"/>
              <a:t> behind your classmates!</a:t>
            </a:r>
          </a:p>
          <a:p>
            <a:pPr lvl="3"/>
            <a:r>
              <a:rPr lang="en-US" sz="2000" dirty="0"/>
              <a:t>You’re still enrolled in the correct course!</a:t>
            </a:r>
          </a:p>
          <a:p>
            <a:pPr lvl="4"/>
            <a:r>
              <a:rPr lang="en-US" sz="2000" dirty="0"/>
              <a:t>Rather, you have simply earned an extra bonus by learning something new that a classmate might have already learned.)</a:t>
            </a:r>
          </a:p>
        </p:txBody>
      </p:sp>
    </p:spTree>
    <p:extLst>
      <p:ext uri="{BB962C8B-B14F-4D97-AF65-F5344CB8AC3E}">
        <p14:creationId xmlns:p14="http://schemas.microsoft.com/office/powerpoint/2010/main" val="259860724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830</TotalTime>
  <Words>923</Words>
  <Application>Microsoft Office PowerPoint</Application>
  <PresentationFormat>Widescreen</PresentationFormat>
  <Paragraphs>90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Lucida Console</vt:lpstr>
      <vt:lpstr>MS Shell Dlg 2</vt:lpstr>
      <vt:lpstr>Office Theme</vt:lpstr>
      <vt:lpstr>CIT 361/CYBER 360: Advanced Scripting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CIT 361/CYBER 360: Advanced Scripting</dc:title>
  <dc:creator>Gibbons, Carl</dc:creator>
  <cp:lastModifiedBy>Gibbons, Carl</cp:lastModifiedBy>
  <cp:revision>1</cp:revision>
  <dcterms:created xsi:type="dcterms:W3CDTF">2023-11-21T05:18:55Z</dcterms:created>
  <dcterms:modified xsi:type="dcterms:W3CDTF">2023-12-06T17:31:17Z</dcterms:modified>
</cp:coreProperties>
</file>