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E05B7-7BB4-417C-8826-34A6C37E3109}" v="7" dt="2024-02-11T00:28:12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5.1: The Windows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Hives, Keys, and Registry Entries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2FD38-E213-5177-DDDA-7287F93B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67" y="1063756"/>
            <a:ext cx="5791702" cy="2292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9E524F-C936-E6CE-A06A-9068EF0D1C67}"/>
              </a:ext>
            </a:extLst>
          </p:cNvPr>
          <p:cNvSpPr txBox="1"/>
          <p:nvPr/>
        </p:nvSpPr>
        <p:spPr>
          <a:xfrm>
            <a:off x="3016701" y="4080298"/>
            <a:ext cx="6158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Hives: collections of registered configurations</a:t>
            </a:r>
          </a:p>
          <a:p>
            <a:r>
              <a:rPr lang="en-US" dirty="0"/>
              <a:t>Keys: nodes in a hive’s tree structure</a:t>
            </a:r>
          </a:p>
          <a:p>
            <a:r>
              <a:rPr lang="en-US" dirty="0"/>
              <a:t>Entries: properties (names and values) placed in a key.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01A1-FED4-1CA9-551B-CC09B0DC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3CD28-05F6-EAAC-4E88-DBFBCF6B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PowerShell to browse the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40C3-A558-AF83-79BF-585206231CA4}"/>
              </a:ext>
            </a:extLst>
          </p:cNvPr>
          <p:cNvSpPr txBox="1"/>
          <p:nvPr/>
        </p:nvSpPr>
        <p:spPr>
          <a:xfrm>
            <a:off x="868475" y="1063756"/>
            <a:ext cx="10455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PSDrives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Set-Location HKLM:</a:t>
            </a:r>
            <a:br>
              <a:rPr lang="en-US" dirty="0"/>
            </a:b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registry keys in HKEY_LOCAL_MACHINE is named Security, which requires elevated privilege, and produces an exception message. To suppress this error output: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–</a:t>
            </a:r>
            <a:r>
              <a:rPr lang="en-US" dirty="0" err="1">
                <a:latin typeface="Lucida Console" panose="020B0609040504020204" pitchFamily="49" charset="0"/>
              </a:rPr>
              <a:t>ErrorAction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SilentlyContinue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registry entries inside a key: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ItemProperty</a:t>
            </a:r>
            <a:r>
              <a:rPr lang="en-US" dirty="0">
                <a:latin typeface="Lucida Console" panose="020B0609040504020204" pitchFamily="49" charset="0"/>
              </a:rPr>
              <a:t> -Path HKLM:\Software\Microsoft\Windows\CurrentVersion\Run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Security Concerns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155059" y="1116130"/>
            <a:ext cx="9881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Attackers may query the registry to learn more about a workstation or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applications are registered?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security options are configured?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a virtual machine, or a honeypot or sandbox?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any credentials (logins/passwords) stored in the registry?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Attackers may also exploit the registry to maintain persistent access to a compromised host: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HKLM:\Software\Microsoft\Windows\CurrentVersion\Run</a:t>
            </a:r>
          </a:p>
          <a:p>
            <a:r>
              <a:rPr lang="en-US" dirty="0">
                <a:latin typeface="Lucida Console" panose="020B0609040504020204" pitchFamily="49" charset="0"/>
              </a:rPr>
              <a:t>HKLM:\Software\Microsoft\Windows\CurrentVersion\</a:t>
            </a:r>
            <a:r>
              <a:rPr lang="en-US" dirty="0" err="1">
                <a:latin typeface="Lucida Console" panose="020B0609040504020204" pitchFamily="49" charset="0"/>
              </a:rPr>
              <a:t>RunOnce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HKCU:\Software\Microsoft\Windows\CurrentVersion\Run</a:t>
            </a:r>
          </a:p>
          <a:p>
            <a:r>
              <a:rPr lang="en-US" dirty="0">
                <a:latin typeface="Lucida Console" panose="020B0609040504020204" pitchFamily="49" charset="0"/>
              </a:rPr>
              <a:t>HKCU:\Software\Microsoft\Windows\CurrentVersion\</a:t>
            </a:r>
            <a:r>
              <a:rPr lang="en-US" dirty="0" err="1">
                <a:latin typeface="Lucida Console" panose="020B0609040504020204" pitchFamily="49" charset="0"/>
              </a:rPr>
              <a:t>RunOnce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Your first </a:t>
            </a:r>
            <a:r>
              <a:rPr lang="en-US" dirty="0"/>
              <a:t>exercise this week helps you practice with Windows Registry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244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2024-02-20T15:40:12Z</dcterms:modified>
</cp:coreProperties>
</file>