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64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ED151-5F6D-4269-8E91-753BA0E65D54}" v="3" dt="2024-02-20T17:31:57.024"/>
    <p1510:client id="{5B3FBBC5-B788-4A9E-9FD4-842EBD374311}" v="5" dt="2024-02-20T16:42:25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0E0ED151-5F6D-4269-8E91-753BA0E65D54}"/>
    <pc:docChg chg="undo redo custSel addSld delSld modSld">
      <pc:chgData name="Gibbons, Carl" userId="d2b037bc-8fb4-4222-845c-61440543a456" providerId="ADAL" clId="{0E0ED151-5F6D-4269-8E91-753BA0E65D54}" dt="2024-02-20T17:52:12.549" v="3818" actId="20577"/>
      <pc:docMkLst>
        <pc:docMk/>
      </pc:docMkLst>
      <pc:sldChg chg="modSp mod">
        <pc:chgData name="Gibbons, Carl" userId="d2b037bc-8fb4-4222-845c-61440543a456" providerId="ADAL" clId="{0E0ED151-5F6D-4269-8E91-753BA0E65D54}" dt="2024-02-20T17:21:53.283" v="1184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E0ED151-5F6D-4269-8E91-753BA0E65D54}" dt="2024-02-20T17:21:53.283" v="1184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add mod">
        <pc:chgData name="Gibbons, Carl" userId="d2b037bc-8fb4-4222-845c-61440543a456" providerId="ADAL" clId="{0E0ED151-5F6D-4269-8E91-753BA0E65D54}" dt="2024-02-20T17:21:20.491" v="1182" actId="20577"/>
        <pc:sldMkLst>
          <pc:docMk/>
          <pc:sldMk cId="3979649407" sldId="259"/>
        </pc:sldMkLst>
        <pc:spChg chg="mod">
          <ac:chgData name="Gibbons, Carl" userId="d2b037bc-8fb4-4222-845c-61440543a456" providerId="ADAL" clId="{0E0ED151-5F6D-4269-8E91-753BA0E65D54}" dt="2024-02-20T17:20:59.732" v="1170" actId="27636"/>
          <ac:spMkLst>
            <pc:docMk/>
            <pc:sldMk cId="3979649407" sldId="259"/>
            <ac:spMk id="2" creationId="{D9B85F3A-0D98-4AE5-8CED-AA4A4CF82188}"/>
          </ac:spMkLst>
        </pc:spChg>
        <pc:spChg chg="add del">
          <ac:chgData name="Gibbons, Carl" userId="d2b037bc-8fb4-4222-845c-61440543a456" providerId="ADAL" clId="{0E0ED151-5F6D-4269-8E91-753BA0E65D54}" dt="2024-02-20T17:12:54.823" v="955" actId="22"/>
          <ac:spMkLst>
            <pc:docMk/>
            <pc:sldMk cId="3979649407" sldId="259"/>
            <ac:spMk id="4" creationId="{F0A2166F-D3DC-6D6A-F3ED-70C2F2497263}"/>
          </ac:spMkLst>
        </pc:spChg>
        <pc:spChg chg="mod">
          <ac:chgData name="Gibbons, Carl" userId="d2b037bc-8fb4-4222-845c-61440543a456" providerId="ADAL" clId="{0E0ED151-5F6D-4269-8E91-753BA0E65D54}" dt="2024-02-20T17:12:22.348" v="947" actId="20577"/>
          <ac:spMkLst>
            <pc:docMk/>
            <pc:sldMk cId="3979649407" sldId="259"/>
            <ac:spMk id="52" creationId="{E9C172F0-0344-4EFE-B8E9-E58FDC2037A8}"/>
          </ac:spMkLst>
        </pc:spChg>
        <pc:spChg chg="mod">
          <ac:chgData name="Gibbons, Carl" userId="d2b037bc-8fb4-4222-845c-61440543a456" providerId="ADAL" clId="{0E0ED151-5F6D-4269-8E91-753BA0E65D54}" dt="2024-02-20T17:12:18.760" v="945" actId="20577"/>
          <ac:spMkLst>
            <pc:docMk/>
            <pc:sldMk cId="3979649407" sldId="259"/>
            <ac:spMk id="53" creationId="{F227699E-2FB2-4BA5-A6C0-07FCED90486F}"/>
          </ac:spMkLst>
        </pc:spChg>
        <pc:spChg chg="mod">
          <ac:chgData name="Gibbons, Carl" userId="d2b037bc-8fb4-4222-845c-61440543a456" providerId="ADAL" clId="{0E0ED151-5F6D-4269-8E91-753BA0E65D54}" dt="2024-02-20T17:12:12.996" v="941" actId="20577"/>
          <ac:spMkLst>
            <pc:docMk/>
            <pc:sldMk cId="3979649407" sldId="259"/>
            <ac:spMk id="54" creationId="{B53FCE22-8AE6-48B3-955A-06B8C516DF87}"/>
          </ac:spMkLst>
        </pc:spChg>
        <pc:spChg chg="mod">
          <ac:chgData name="Gibbons, Carl" userId="d2b037bc-8fb4-4222-845c-61440543a456" providerId="ADAL" clId="{0E0ED151-5F6D-4269-8E91-753BA0E65D54}" dt="2024-02-20T17:05:37.390" v="811" actId="20577"/>
          <ac:spMkLst>
            <pc:docMk/>
            <pc:sldMk cId="3979649407" sldId="259"/>
            <ac:spMk id="55" creationId="{CCE5A865-2455-4CF3-9E59-2E7499CAA85B}"/>
          </ac:spMkLst>
        </pc:spChg>
        <pc:spChg chg="mod">
          <ac:chgData name="Gibbons, Carl" userId="d2b037bc-8fb4-4222-845c-61440543a456" providerId="ADAL" clId="{0E0ED151-5F6D-4269-8E91-753BA0E65D54}" dt="2024-02-20T16:59:55.203" v="614" actId="20577"/>
          <ac:spMkLst>
            <pc:docMk/>
            <pc:sldMk cId="3979649407" sldId="259"/>
            <ac:spMk id="56" creationId="{70E32A94-B611-430A-B0D8-E075104FD478}"/>
          </ac:spMkLst>
        </pc:spChg>
        <pc:spChg chg="mod">
          <ac:chgData name="Gibbons, Carl" userId="d2b037bc-8fb4-4222-845c-61440543a456" providerId="ADAL" clId="{0E0ED151-5F6D-4269-8E91-753BA0E65D54}" dt="2024-02-20T16:55:13.809" v="450" actId="20577"/>
          <ac:spMkLst>
            <pc:docMk/>
            <pc:sldMk cId="3979649407" sldId="259"/>
            <ac:spMk id="57" creationId="{F7492B77-4D76-47C3-B338-BB6B8EDE5AAE}"/>
          </ac:spMkLst>
        </pc:spChg>
        <pc:spChg chg="mod">
          <ac:chgData name="Gibbons, Carl" userId="d2b037bc-8fb4-4222-845c-61440543a456" providerId="ADAL" clId="{0E0ED151-5F6D-4269-8E91-753BA0E65D54}" dt="2024-02-20T16:58:49.779" v="539" actId="20577"/>
          <ac:spMkLst>
            <pc:docMk/>
            <pc:sldMk cId="3979649407" sldId="259"/>
            <ac:spMk id="58" creationId="{8B46B6D0-199C-4EDD-9F52-809A17CFFA16}"/>
          </ac:spMkLst>
        </pc:spChg>
        <pc:spChg chg="mod">
          <ac:chgData name="Gibbons, Carl" userId="d2b037bc-8fb4-4222-845c-61440543a456" providerId="ADAL" clId="{0E0ED151-5F6D-4269-8E91-753BA0E65D54}" dt="2024-02-20T16:58:46.562" v="535" actId="20577"/>
          <ac:spMkLst>
            <pc:docMk/>
            <pc:sldMk cId="3979649407" sldId="259"/>
            <ac:spMk id="59" creationId="{D3EA3205-70F4-44BB-8BBC-4CA5F503DDFB}"/>
          </ac:spMkLst>
        </pc:spChg>
        <pc:spChg chg="mod">
          <ac:chgData name="Gibbons, Carl" userId="d2b037bc-8fb4-4222-845c-61440543a456" providerId="ADAL" clId="{0E0ED151-5F6D-4269-8E91-753BA0E65D54}" dt="2024-02-20T16:58:56.593" v="545" actId="20577"/>
          <ac:spMkLst>
            <pc:docMk/>
            <pc:sldMk cId="3979649407" sldId="259"/>
            <ac:spMk id="111" creationId="{A69036BC-0D44-4D27-9355-CA4588CF33E0}"/>
          </ac:spMkLst>
        </pc:spChg>
        <pc:spChg chg="mod">
          <ac:chgData name="Gibbons, Carl" userId="d2b037bc-8fb4-4222-845c-61440543a456" providerId="ADAL" clId="{0E0ED151-5F6D-4269-8E91-753BA0E65D54}" dt="2024-02-20T17:20:00.789" v="1149" actId="20577"/>
          <ac:spMkLst>
            <pc:docMk/>
            <pc:sldMk cId="3979649407" sldId="259"/>
            <ac:spMk id="112" creationId="{A36E9339-30D7-4E6E-808F-ECFECF9CA3E2}"/>
          </ac:spMkLst>
        </pc:spChg>
        <pc:spChg chg="mod">
          <ac:chgData name="Gibbons, Carl" userId="d2b037bc-8fb4-4222-845c-61440543a456" providerId="ADAL" clId="{0E0ED151-5F6D-4269-8E91-753BA0E65D54}" dt="2024-02-20T17:05:43.041" v="814" actId="20577"/>
          <ac:spMkLst>
            <pc:docMk/>
            <pc:sldMk cId="3979649407" sldId="259"/>
            <ac:spMk id="137" creationId="{DAB08F72-3AC3-4808-A6D6-55A2A22F8F08}"/>
          </ac:spMkLst>
        </pc:spChg>
        <pc:spChg chg="mod">
          <ac:chgData name="Gibbons, Carl" userId="d2b037bc-8fb4-4222-845c-61440543a456" providerId="ADAL" clId="{0E0ED151-5F6D-4269-8E91-753BA0E65D54}" dt="2024-02-20T17:06:38.049" v="890" actId="20577"/>
          <ac:spMkLst>
            <pc:docMk/>
            <pc:sldMk cId="3979649407" sldId="259"/>
            <ac:spMk id="138" creationId="{929E33A3-822C-41F0-8233-0F0986CC6786}"/>
          </ac:spMkLst>
        </pc:spChg>
        <pc:spChg chg="mod">
          <ac:chgData name="Gibbons, Carl" userId="d2b037bc-8fb4-4222-845c-61440543a456" providerId="ADAL" clId="{0E0ED151-5F6D-4269-8E91-753BA0E65D54}" dt="2024-02-20T17:14:08.242" v="1001" actId="20577"/>
          <ac:spMkLst>
            <pc:docMk/>
            <pc:sldMk cId="3979649407" sldId="259"/>
            <ac:spMk id="144" creationId="{AB47C076-B5BC-4BCF-996C-94C6360B8473}"/>
          </ac:spMkLst>
        </pc:spChg>
        <pc:spChg chg="mod">
          <ac:chgData name="Gibbons, Carl" userId="d2b037bc-8fb4-4222-845c-61440543a456" providerId="ADAL" clId="{0E0ED151-5F6D-4269-8E91-753BA0E65D54}" dt="2024-02-20T17:14:00.584" v="997"/>
          <ac:spMkLst>
            <pc:docMk/>
            <pc:sldMk cId="3979649407" sldId="259"/>
            <ac:spMk id="145" creationId="{454D4AE5-FDF0-4C13-8C2E-E03A1A8AAC2E}"/>
          </ac:spMkLst>
        </pc:spChg>
        <pc:spChg chg="mod">
          <ac:chgData name="Gibbons, Carl" userId="d2b037bc-8fb4-4222-845c-61440543a456" providerId="ADAL" clId="{0E0ED151-5F6D-4269-8E91-753BA0E65D54}" dt="2024-02-20T17:00:09.986" v="621" actId="20577"/>
          <ac:spMkLst>
            <pc:docMk/>
            <pc:sldMk cId="3979649407" sldId="259"/>
            <ac:spMk id="151" creationId="{83D0279C-C95D-4C6F-9E15-A12E3C06835F}"/>
          </ac:spMkLst>
        </pc:spChg>
        <pc:spChg chg="mod">
          <ac:chgData name="Gibbons, Carl" userId="d2b037bc-8fb4-4222-845c-61440543a456" providerId="ADAL" clId="{0E0ED151-5F6D-4269-8E91-753BA0E65D54}" dt="2024-02-20T16:57:57.026" v="530"/>
          <ac:spMkLst>
            <pc:docMk/>
            <pc:sldMk cId="3979649407" sldId="259"/>
            <ac:spMk id="152" creationId="{7F026F40-90E8-4664-8E43-32DC9077DF30}"/>
          </ac:spMkLst>
        </pc:spChg>
        <pc:spChg chg="mod">
          <ac:chgData name="Gibbons, Carl" userId="d2b037bc-8fb4-4222-845c-61440543a456" providerId="ADAL" clId="{0E0ED151-5F6D-4269-8E91-753BA0E65D54}" dt="2024-02-20T17:00:06.323" v="620" actId="20577"/>
          <ac:spMkLst>
            <pc:docMk/>
            <pc:sldMk cId="3979649407" sldId="259"/>
            <ac:spMk id="158" creationId="{8C583893-9F20-4A4B-8C02-0B77CF59D083}"/>
          </ac:spMkLst>
        </pc:spChg>
        <pc:spChg chg="mod">
          <ac:chgData name="Gibbons, Carl" userId="d2b037bc-8fb4-4222-845c-61440543a456" providerId="ADAL" clId="{0E0ED151-5F6D-4269-8E91-753BA0E65D54}" dt="2024-02-20T17:20:24.130" v="1151" actId="20577"/>
          <ac:spMkLst>
            <pc:docMk/>
            <pc:sldMk cId="3979649407" sldId="259"/>
            <ac:spMk id="159" creationId="{947547AB-256C-4012-93A7-2F832B6982B0}"/>
          </ac:spMkLst>
        </pc:spChg>
        <pc:spChg chg="mod">
          <ac:chgData name="Gibbons, Carl" userId="d2b037bc-8fb4-4222-845c-61440543a456" providerId="ADAL" clId="{0E0ED151-5F6D-4269-8E91-753BA0E65D54}" dt="2024-02-20T17:00:16.637" v="626" actId="20577"/>
          <ac:spMkLst>
            <pc:docMk/>
            <pc:sldMk cId="3979649407" sldId="259"/>
            <ac:spMk id="165" creationId="{0CA9E7E8-CA5E-4B65-8E41-21A53C41E5BB}"/>
          </ac:spMkLst>
        </pc:spChg>
        <pc:spChg chg="mod">
          <ac:chgData name="Gibbons, Carl" userId="d2b037bc-8fb4-4222-845c-61440543a456" providerId="ADAL" clId="{0E0ED151-5F6D-4269-8E91-753BA0E65D54}" dt="2024-02-20T16:57:51.193" v="529"/>
          <ac:spMkLst>
            <pc:docMk/>
            <pc:sldMk cId="3979649407" sldId="259"/>
            <ac:spMk id="166" creationId="{71CD5A9F-AED8-4979-A461-FC8E9ABDFE9F}"/>
          </ac:spMkLst>
        </pc:spChg>
        <pc:spChg chg="mod">
          <ac:chgData name="Gibbons, Carl" userId="d2b037bc-8fb4-4222-845c-61440543a456" providerId="ADAL" clId="{0E0ED151-5F6D-4269-8E91-753BA0E65D54}" dt="2024-02-20T17:12:30.771" v="951" actId="20577"/>
          <ac:spMkLst>
            <pc:docMk/>
            <pc:sldMk cId="3979649407" sldId="259"/>
            <ac:spMk id="172" creationId="{7A424591-E369-471C-BD8B-390A96A72053}"/>
          </ac:spMkLst>
        </pc:spChg>
        <pc:spChg chg="mod">
          <ac:chgData name="Gibbons, Carl" userId="d2b037bc-8fb4-4222-845c-61440543a456" providerId="ADAL" clId="{0E0ED151-5F6D-4269-8E91-753BA0E65D54}" dt="2024-02-20T17:16:07.812" v="1131" actId="20577"/>
          <ac:spMkLst>
            <pc:docMk/>
            <pc:sldMk cId="3979649407" sldId="259"/>
            <ac:spMk id="173" creationId="{E3FC1453-B301-4320-A2D9-DC78DC8B790F}"/>
          </ac:spMkLst>
        </pc:spChg>
        <pc:spChg chg="mod">
          <ac:chgData name="Gibbons, Carl" userId="d2b037bc-8fb4-4222-845c-61440543a456" providerId="ADAL" clId="{0E0ED151-5F6D-4269-8E91-753BA0E65D54}" dt="2024-02-20T17:13:19.660" v="960" actId="20577"/>
          <ac:spMkLst>
            <pc:docMk/>
            <pc:sldMk cId="3979649407" sldId="259"/>
            <ac:spMk id="179" creationId="{AD420581-041E-4C71-ACC5-CBCDD9519107}"/>
          </ac:spMkLst>
        </pc:spChg>
        <pc:spChg chg="mod">
          <ac:chgData name="Gibbons, Carl" userId="d2b037bc-8fb4-4222-845c-61440543a456" providerId="ADAL" clId="{0E0ED151-5F6D-4269-8E91-753BA0E65D54}" dt="2024-02-20T17:21:20.491" v="1182" actId="20577"/>
          <ac:spMkLst>
            <pc:docMk/>
            <pc:sldMk cId="3979649407" sldId="259"/>
            <ac:spMk id="180" creationId="{33D04C2E-0885-496F-9A39-A93E05B81CB2}"/>
          </ac:spMkLst>
        </pc:spChg>
      </pc:sldChg>
      <pc:sldChg chg="del">
        <pc:chgData name="Gibbons, Carl" userId="d2b037bc-8fb4-4222-845c-61440543a456" providerId="ADAL" clId="{0E0ED151-5F6D-4269-8E91-753BA0E65D54}" dt="2024-02-20T16:48:13.621" v="24" actId="47"/>
        <pc:sldMkLst>
          <pc:docMk/>
          <pc:sldMk cId="2312486803" sldId="261"/>
        </pc:sldMkLst>
      </pc:sldChg>
      <pc:sldChg chg="modSp mod">
        <pc:chgData name="Gibbons, Carl" userId="d2b037bc-8fb4-4222-845c-61440543a456" providerId="ADAL" clId="{0E0ED151-5F6D-4269-8E91-753BA0E65D54}" dt="2024-02-20T17:52:12.549" v="3818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E0ED151-5F6D-4269-8E91-753BA0E65D54}" dt="2024-02-20T17:52:12.549" v="3818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0E0ED151-5F6D-4269-8E91-753BA0E65D54}" dt="2024-02-20T17:50:12.612" v="3668" actId="2696"/>
        <pc:sldMkLst>
          <pc:docMk/>
          <pc:sldMk cId="538849350" sldId="263"/>
        </pc:sldMkLst>
      </pc:sldChg>
      <pc:sldChg chg="addSp modSp mod">
        <pc:chgData name="Gibbons, Carl" userId="d2b037bc-8fb4-4222-845c-61440543a456" providerId="ADAL" clId="{0E0ED151-5F6D-4269-8E91-753BA0E65D54}" dt="2024-02-20T17:34:25.197" v="2152" actId="20577"/>
        <pc:sldMkLst>
          <pc:docMk/>
          <pc:sldMk cId="1196559129" sldId="264"/>
        </pc:sldMkLst>
        <pc:spChg chg="mod">
          <ac:chgData name="Gibbons, Carl" userId="d2b037bc-8fb4-4222-845c-61440543a456" providerId="ADAL" clId="{0E0ED151-5F6D-4269-8E91-753BA0E65D54}" dt="2024-02-20T17:34:25.197" v="2152" actId="20577"/>
          <ac:spMkLst>
            <pc:docMk/>
            <pc:sldMk cId="1196559129" sldId="264"/>
            <ac:spMk id="2" creationId="{0E6A2DEF-4501-FAEA-A31C-4FDCBD076712}"/>
          </ac:spMkLst>
        </pc:spChg>
        <pc:spChg chg="add mod">
          <ac:chgData name="Gibbons, Carl" userId="d2b037bc-8fb4-4222-845c-61440543a456" providerId="ADAL" clId="{0E0ED151-5F6D-4269-8E91-753BA0E65D54}" dt="2024-02-20T17:31:33.001" v="1837" actId="20577"/>
          <ac:spMkLst>
            <pc:docMk/>
            <pc:sldMk cId="1196559129" sldId="264"/>
            <ac:spMk id="3" creationId="{3D14E407-E782-7E7A-34C1-5C9B517D7996}"/>
          </ac:spMkLst>
        </pc:spChg>
        <pc:spChg chg="add mod">
          <ac:chgData name="Gibbons, Carl" userId="d2b037bc-8fb4-4222-845c-61440543a456" providerId="ADAL" clId="{0E0ED151-5F6D-4269-8E91-753BA0E65D54}" dt="2024-02-20T17:34:09.182" v="2149" actId="20577"/>
          <ac:spMkLst>
            <pc:docMk/>
            <pc:sldMk cId="1196559129" sldId="264"/>
            <ac:spMk id="4" creationId="{A5C2117C-95FD-BD27-85E2-3A7873734773}"/>
          </ac:spMkLst>
        </pc:spChg>
        <pc:spChg chg="mod">
          <ac:chgData name="Gibbons, Carl" userId="d2b037bc-8fb4-4222-845c-61440543a456" providerId="ADAL" clId="{0E0ED151-5F6D-4269-8E91-753BA0E65D54}" dt="2024-02-20T17:31:36.749" v="1839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0E0ED151-5F6D-4269-8E91-753BA0E65D54}" dt="2024-02-20T17:40:43.651" v="2961" actId="20577"/>
        <pc:sldMkLst>
          <pc:docMk/>
          <pc:sldMk cId="1400208519" sldId="265"/>
        </pc:sldMkLst>
        <pc:spChg chg="mod">
          <ac:chgData name="Gibbons, Carl" userId="d2b037bc-8fb4-4222-845c-61440543a456" providerId="ADAL" clId="{0E0ED151-5F6D-4269-8E91-753BA0E65D54}" dt="2024-02-20T17:35:05.056" v="2176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0E0ED151-5F6D-4269-8E91-753BA0E65D54}" dt="2024-02-20T17:40:43.651" v="2961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modSp mod">
        <pc:chgData name="Gibbons, Carl" userId="d2b037bc-8fb4-4222-845c-61440543a456" providerId="ADAL" clId="{0E0ED151-5F6D-4269-8E91-753BA0E65D54}" dt="2024-02-20T17:49:26.156" v="3667" actId="2711"/>
        <pc:sldMkLst>
          <pc:docMk/>
          <pc:sldMk cId="1959728496" sldId="266"/>
        </pc:sldMkLst>
        <pc:spChg chg="mod">
          <ac:chgData name="Gibbons, Carl" userId="d2b037bc-8fb4-4222-845c-61440543a456" providerId="ADAL" clId="{0E0ED151-5F6D-4269-8E91-753BA0E65D54}" dt="2024-02-20T17:45:19.461" v="3199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0E0ED151-5F6D-4269-8E91-753BA0E65D54}" dt="2024-02-20T17:49:26.156" v="3667" actId="2711"/>
          <ac:spMkLst>
            <pc:docMk/>
            <pc:sldMk cId="1959728496" sldId="266"/>
            <ac:spMk id="7" creationId="{90027281-906B-E8EC-9F0D-DB9DF0665C9C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930742B8-5264-4285-844A-779DDFAABB41}"/>
    <pc:docChg chg="custSel delSld modSld">
      <pc:chgData name="Gibbons, Carl" userId="d2b037bc-8fb4-4222-845c-61440543a456" providerId="ADAL" clId="{930742B8-5264-4285-844A-779DDFAABB41}" dt="2024-02-04T07:28:09.926" v="804" actId="2711"/>
      <pc:docMkLst>
        <pc:docMk/>
      </pc:docMkLst>
      <pc:sldChg chg="modSp mod">
        <pc:chgData name="Gibbons, Carl" userId="d2b037bc-8fb4-4222-845c-61440543a456" providerId="ADAL" clId="{930742B8-5264-4285-844A-779DDFAABB41}" dt="2024-02-04T07:19:09.277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930742B8-5264-4285-844A-779DDFAABB41}" dt="2024-02-04T07:19:09.277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930742B8-5264-4285-844A-779DDFAABB41}" dt="2024-02-04T07:28:09.926" v="804" actId="2711"/>
        <pc:sldMkLst>
          <pc:docMk/>
          <pc:sldMk cId="2312486803" sldId="261"/>
        </pc:sldMkLst>
        <pc:spChg chg="mod">
          <ac:chgData name="Gibbons, Carl" userId="d2b037bc-8fb4-4222-845c-61440543a456" providerId="ADAL" clId="{930742B8-5264-4285-844A-779DDFAABB41}" dt="2024-02-04T07:19:25.889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930742B8-5264-4285-844A-779DDFAABB41}" dt="2024-02-04T07:28:09.926" v="804" actId="2711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930742B8-5264-4285-844A-779DDFAABB41}" dt="2024-02-04T07:21:38.166" v="24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930742B8-5264-4285-844A-779DDFAABB41}" dt="2024-02-04T07:21:38.166" v="24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2993794741" sldId="265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337022352" sldId="266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3576168196" sldId="267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066671753" sldId="268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465083765" sldId="269"/>
        </pc:sldMkLst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6DFE05B7-7BB4-417C-8826-34A6C37E3109}"/>
    <pc:docChg chg="custSel modSld">
      <pc:chgData name="Gibbons, Carl" userId="d2b037bc-8fb4-4222-845c-61440543a456" providerId="ADAL" clId="{6DFE05B7-7BB4-417C-8826-34A6C37E3109}" dt="2024-02-20T15:40:11.315" v="2156" actId="1076"/>
      <pc:docMkLst>
        <pc:docMk/>
      </pc:docMkLst>
      <pc:sldChg chg="modSp mod">
        <pc:chgData name="Gibbons, Carl" userId="d2b037bc-8fb4-4222-845c-61440543a456" providerId="ADAL" clId="{6DFE05B7-7BB4-417C-8826-34A6C37E3109}" dt="2024-02-10T23:25:06.485" v="2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DFE05B7-7BB4-417C-8826-34A6C37E3109}" dt="2024-02-10T23:25:06.485" v="2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6DFE05B7-7BB4-417C-8826-34A6C37E3109}" dt="2024-02-10T23:47:50.077" v="678" actId="1076"/>
        <pc:sldMkLst>
          <pc:docMk/>
          <pc:sldMk cId="2312486803" sldId="261"/>
        </pc:sldMkLst>
        <pc:spChg chg="mod">
          <ac:chgData name="Gibbons, Carl" userId="d2b037bc-8fb4-4222-845c-61440543a456" providerId="ADAL" clId="{6DFE05B7-7BB4-417C-8826-34A6C37E3109}" dt="2024-02-10T23:25:43.747" v="72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6DFE05B7-7BB4-417C-8826-34A6C37E3109}" dt="2024-02-10T23:35:03.418" v="416"/>
          <ac:spMkLst>
            <pc:docMk/>
            <pc:sldMk cId="2312486803" sldId="261"/>
            <ac:spMk id="3" creationId="{B5924E0F-A977-1710-779D-EEB74261AF34}"/>
          </ac:spMkLst>
        </pc:spChg>
        <pc:spChg chg="add del mod">
          <ac:chgData name="Gibbons, Carl" userId="d2b037bc-8fb4-4222-845c-61440543a456" providerId="ADAL" clId="{6DFE05B7-7BB4-417C-8826-34A6C37E3109}" dt="2024-02-10T23:35:18.368" v="421"/>
          <ac:spMkLst>
            <pc:docMk/>
            <pc:sldMk cId="2312486803" sldId="261"/>
            <ac:spMk id="5" creationId="{5E1F0042-F2D7-082C-DE33-6A607ADAA329}"/>
          </ac:spMkLst>
        </pc:spChg>
        <pc:spChg chg="add mod">
          <ac:chgData name="Gibbons, Carl" userId="d2b037bc-8fb4-4222-845c-61440543a456" providerId="ADAL" clId="{6DFE05B7-7BB4-417C-8826-34A6C37E3109}" dt="2024-02-10T23:47:50.077" v="678" actId="1076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6DFE05B7-7BB4-417C-8826-34A6C37E3109}" dt="2024-02-10T23:35:03.411" v="414"/>
          <ac:picMkLst>
            <pc:docMk/>
            <pc:sldMk cId="2312486803" sldId="261"/>
            <ac:picMk id="4" creationId="{96BD58E6-1F26-880B-6B7D-26B06301A218}"/>
          </ac:picMkLst>
        </pc:picChg>
        <pc:picChg chg="add mod">
          <ac:chgData name="Gibbons, Carl" userId="d2b037bc-8fb4-4222-845c-61440543a456" providerId="ADAL" clId="{6DFE05B7-7BB4-417C-8826-34A6C37E3109}" dt="2024-02-10T23:35:42.045" v="423" actId="1076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6DFE05B7-7BB4-417C-8826-34A6C37E3109}" dt="2024-02-11T00:43:14.770" v="2154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DFE05B7-7BB4-417C-8826-34A6C37E3109}" dt="2024-02-11T00:43:14.770" v="2154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6DFE05B7-7BB4-417C-8826-34A6C37E3109}" dt="2024-02-20T15:40:11.315" v="2156" actId="1076"/>
        <pc:sldMkLst>
          <pc:docMk/>
          <pc:sldMk cId="538849350" sldId="263"/>
        </pc:sldMkLst>
        <pc:spChg chg="mod">
          <ac:chgData name="Gibbons, Carl" userId="d2b037bc-8fb4-4222-845c-61440543a456" providerId="ADAL" clId="{6DFE05B7-7BB4-417C-8826-34A6C37E3109}" dt="2024-02-10T23:49:58.261" v="728" actId="20577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6DFE05B7-7BB4-417C-8826-34A6C37E3109}" dt="2024-02-20T15:40:11.315" v="2156" actId="1076"/>
          <ac:spMkLst>
            <pc:docMk/>
            <pc:sldMk cId="538849350" sldId="263"/>
            <ac:spMk id="7" creationId="{729440C3-A558-AF83-79BF-585206231CA4}"/>
          </ac:spMkLst>
        </pc:spChg>
        <pc:picChg chg="del">
          <ac:chgData name="Gibbons, Carl" userId="d2b037bc-8fb4-4222-845c-61440543a456" providerId="ADAL" clId="{6DFE05B7-7BB4-417C-8826-34A6C37E3109}" dt="2024-02-10T23:49:25.054" v="679" actId="478"/>
          <ac:picMkLst>
            <pc:docMk/>
            <pc:sldMk cId="538849350" sldId="263"/>
            <ac:picMk id="6" creationId="{D4950415-3AFA-6AEB-D962-FC2F30B31239}"/>
          </ac:picMkLst>
        </pc:picChg>
      </pc:sldChg>
      <pc:sldChg chg="modSp mod">
        <pc:chgData name="Gibbons, Carl" userId="d2b037bc-8fb4-4222-845c-61440543a456" providerId="ADAL" clId="{6DFE05B7-7BB4-417C-8826-34A6C37E3109}" dt="2024-02-11T00:42:04.856" v="208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DFE05B7-7BB4-417C-8826-34A6C37E3109}" dt="2024-02-11T00:28:46.758" v="148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DFE05B7-7BB4-417C-8826-34A6C37E3109}" dt="2024-02-11T00:42:04.856" v="2084" actId="20577"/>
          <ac:spMkLst>
            <pc:docMk/>
            <pc:sldMk cId="1196559129" sldId="264"/>
            <ac:spMk id="7" creationId="{4247D23F-F3F9-676F-BDEB-E69E1F0AB32C}"/>
          </ac:spMkLst>
        </pc:spChg>
      </pc:sldChg>
    </pc:docChg>
  </pc:docChgLst>
  <pc:docChgLst>
    <pc:chgData name="Gibbons, Carl" userId="d2b037bc-8fb4-4222-845c-61440543a456" providerId="ADAL" clId="{5B3FBBC5-B788-4A9E-9FD4-842EBD374311}"/>
    <pc:docChg chg="custSel addSld delSld modSld sldOrd">
      <pc:chgData name="Gibbons, Carl" userId="d2b037bc-8fb4-4222-845c-61440543a456" providerId="ADAL" clId="{5B3FBBC5-B788-4A9E-9FD4-842EBD374311}" dt="2024-02-20T16:44:24.138" v="4925" actId="20577"/>
      <pc:docMkLst>
        <pc:docMk/>
      </pc:docMkLst>
      <pc:sldChg chg="modSp mod">
        <pc:chgData name="Gibbons, Carl" userId="d2b037bc-8fb4-4222-845c-61440543a456" providerId="ADAL" clId="{5B3FBBC5-B788-4A9E-9FD4-842EBD374311}" dt="2024-02-20T15:42:03.020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5B3FBBC5-B788-4A9E-9FD4-842EBD374311}" dt="2024-02-20T15:42:03.020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5B3FBBC5-B788-4A9E-9FD4-842EBD374311}" dt="2024-02-20T15:44:52.354" v="158" actId="20577"/>
        <pc:sldMkLst>
          <pc:docMk/>
          <pc:sldMk cId="2312486803" sldId="261"/>
        </pc:sldMkLst>
        <pc:spChg chg="mod">
          <ac:chgData name="Gibbons, Carl" userId="d2b037bc-8fb4-4222-845c-61440543a456" providerId="ADAL" clId="{5B3FBBC5-B788-4A9E-9FD4-842EBD374311}" dt="2024-02-20T15:44:52.354" v="158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5B3FBBC5-B788-4A9E-9FD4-842EBD374311}" dt="2024-02-20T15:44:35.866" v="139" actId="478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5B3FBBC5-B788-4A9E-9FD4-842EBD374311}" dt="2024-02-20T15:44:30.929" v="138" actId="1076"/>
          <ac:picMkLst>
            <pc:docMk/>
            <pc:sldMk cId="2312486803" sldId="261"/>
            <ac:picMk id="3" creationId="{18F1AD7D-9AA4-CABA-2192-FD95BCEAD031}"/>
          </ac:picMkLst>
        </pc:picChg>
        <pc:picChg chg="del">
          <ac:chgData name="Gibbons, Carl" userId="d2b037bc-8fb4-4222-845c-61440543a456" providerId="ADAL" clId="{5B3FBBC5-B788-4A9E-9FD4-842EBD374311}" dt="2024-02-20T15:43:38.898" v="35" actId="478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5B3FBBC5-B788-4A9E-9FD4-842EBD374311}" dt="2024-02-20T16:44:24.138" v="49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5B3FBBC5-B788-4A9E-9FD4-842EBD374311}" dt="2024-02-20T16:44:24.138" v="49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5B3FBBC5-B788-4A9E-9FD4-842EBD374311}" dt="2024-02-20T16:02:51.350" v="1842" actId="20577"/>
        <pc:sldMkLst>
          <pc:docMk/>
          <pc:sldMk cId="538849350" sldId="263"/>
        </pc:sldMkLst>
        <pc:spChg chg="mod">
          <ac:chgData name="Gibbons, Carl" userId="d2b037bc-8fb4-4222-845c-61440543a456" providerId="ADAL" clId="{5B3FBBC5-B788-4A9E-9FD4-842EBD374311}" dt="2024-02-20T15:46:18.746" v="223" actId="113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5B3FBBC5-B788-4A9E-9FD4-842EBD374311}" dt="2024-02-20T16:02:51.350" v="1842" actId="20577"/>
          <ac:spMkLst>
            <pc:docMk/>
            <pc:sldMk cId="538849350" sldId="263"/>
            <ac:spMk id="7" creationId="{729440C3-A558-AF83-79BF-585206231CA4}"/>
          </ac:spMkLst>
        </pc:spChg>
      </pc:sldChg>
      <pc:sldChg chg="modSp mod ord">
        <pc:chgData name="Gibbons, Carl" userId="d2b037bc-8fb4-4222-845c-61440543a456" providerId="ADAL" clId="{5B3FBBC5-B788-4A9E-9FD4-842EBD374311}" dt="2024-02-20T16:40:03.954" v="4664" actId="1076"/>
        <pc:sldMkLst>
          <pc:docMk/>
          <pc:sldMk cId="1196559129" sldId="264"/>
        </pc:sldMkLst>
        <pc:spChg chg="mod">
          <ac:chgData name="Gibbons, Carl" userId="d2b037bc-8fb4-4222-845c-61440543a456" providerId="ADAL" clId="{5B3FBBC5-B788-4A9E-9FD4-842EBD374311}" dt="2024-02-20T16:39:10.385" v="463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5B3FBBC5-B788-4A9E-9FD4-842EBD374311}" dt="2024-02-20T16:40:03.954" v="4664" actId="1076"/>
          <ac:spMkLst>
            <pc:docMk/>
            <pc:sldMk cId="1196559129" sldId="264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5B3FBBC5-B788-4A9E-9FD4-842EBD374311}" dt="2024-02-20T16:40:54.353" v="4684" actId="1076"/>
        <pc:sldMkLst>
          <pc:docMk/>
          <pc:sldMk cId="1400208519" sldId="265"/>
        </pc:sldMkLst>
        <pc:spChg chg="mod">
          <ac:chgData name="Gibbons, Carl" userId="d2b037bc-8fb4-4222-845c-61440543a456" providerId="ADAL" clId="{5B3FBBC5-B788-4A9E-9FD4-842EBD374311}" dt="2024-02-20T16:40:15.735" v="4677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5B3FBBC5-B788-4A9E-9FD4-842EBD374311}" dt="2024-02-20T16:40:54.353" v="4684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add del">
        <pc:chgData name="Gibbons, Carl" userId="d2b037bc-8fb4-4222-845c-61440543a456" providerId="ADAL" clId="{5B3FBBC5-B788-4A9E-9FD4-842EBD374311}" dt="2024-02-20T16:38:39.593" v="4610" actId="47"/>
        <pc:sldMkLst>
          <pc:docMk/>
          <pc:sldMk cId="312768879" sldId="266"/>
        </pc:sldMkLst>
      </pc:sldChg>
      <pc:sldChg chg="modSp add mod">
        <pc:chgData name="Gibbons, Carl" userId="d2b037bc-8fb4-4222-845c-61440543a456" providerId="ADAL" clId="{5B3FBBC5-B788-4A9E-9FD4-842EBD374311}" dt="2024-02-20T16:42:04.124" v="4740" actId="20577"/>
        <pc:sldMkLst>
          <pc:docMk/>
          <pc:sldMk cId="1959728496" sldId="266"/>
        </pc:sldMkLst>
        <pc:spChg chg="mod">
          <ac:chgData name="Gibbons, Carl" userId="d2b037bc-8fb4-4222-845c-61440543a456" providerId="ADAL" clId="{5B3FBBC5-B788-4A9E-9FD4-842EBD374311}" dt="2024-02-20T16:41:09.733" v="4697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5B3FBBC5-B788-4A9E-9FD4-842EBD374311}" dt="2024-02-20T16:42:04.124" v="4740" actId="20577"/>
          <ac:spMkLst>
            <pc:docMk/>
            <pc:sldMk cId="1959728496" sldId="266"/>
            <ac:spMk id="7" creationId="{90027281-906B-E8EC-9F0D-DB9DF0665C9C}"/>
          </ac:spMkLst>
        </pc:spChg>
      </pc:sldChg>
      <pc:sldChg chg="add del">
        <pc:chgData name="Gibbons, Carl" userId="d2b037bc-8fb4-4222-845c-61440543a456" providerId="ADAL" clId="{5B3FBBC5-B788-4A9E-9FD4-842EBD374311}" dt="2024-02-20T16:43:04.289" v="4742" actId="2696"/>
        <pc:sldMkLst>
          <pc:docMk/>
          <pc:sldMk cId="2838032763" sldId="267"/>
        </pc:sldMkLst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5.3: Windows </a:t>
            </a:r>
            <a:r>
              <a:rPr lang="en-US" i="1" dirty="0"/>
              <a:t>Application Programming Interfaces</a:t>
            </a:r>
            <a:r>
              <a:rPr lang="en-US" dirty="0"/>
              <a:t> (APIs)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selected abridged history of Microsoft APIs</a:t>
            </a:r>
          </a:p>
        </p:txBody>
      </p:sp>
      <p:cxnSp>
        <p:nvCxnSpPr>
          <p:cNvPr id="33" name="Straight Arrow Connector 78">
            <a:extLst>
              <a:ext uri="{FF2B5EF4-FFF2-40B4-BE49-F238E27FC236}">
                <a16:creationId xmlns:a16="http://schemas.microsoft.com/office/drawing/2014/main" id="{35F6173C-5FAB-4E95-9799-3B0F021C7218}"/>
              </a:ext>
            </a:extLst>
          </p:cNvPr>
          <p:cNvCxnSpPr>
            <a:cxnSpLocks/>
          </p:cNvCxnSpPr>
          <p:nvPr/>
        </p:nvCxnSpPr>
        <p:spPr>
          <a:xfrm>
            <a:off x="5467730" y="2965876"/>
            <a:ext cx="0" cy="1737360"/>
          </a:xfrm>
          <a:prstGeom prst="straightConnector1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79">
            <a:extLst>
              <a:ext uri="{FF2B5EF4-FFF2-40B4-BE49-F238E27FC236}">
                <a16:creationId xmlns:a16="http://schemas.microsoft.com/office/drawing/2014/main" id="{2C7F1CA0-0F26-425C-811C-C5E38F1D5B9C}"/>
              </a:ext>
            </a:extLst>
          </p:cNvPr>
          <p:cNvCxnSpPr>
            <a:cxnSpLocks/>
          </p:cNvCxnSpPr>
          <p:nvPr/>
        </p:nvCxnSpPr>
        <p:spPr>
          <a:xfrm>
            <a:off x="8048250" y="2965876"/>
            <a:ext cx="0" cy="1737360"/>
          </a:xfrm>
          <a:prstGeom prst="straightConnector1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0">
            <a:extLst>
              <a:ext uri="{FF2B5EF4-FFF2-40B4-BE49-F238E27FC236}">
                <a16:creationId xmlns:a16="http://schemas.microsoft.com/office/drawing/2014/main" id="{B75560F5-4823-4ABC-A8AD-3F66BDA838BA}"/>
              </a:ext>
            </a:extLst>
          </p:cNvPr>
          <p:cNvCxnSpPr>
            <a:cxnSpLocks/>
          </p:cNvCxnSpPr>
          <p:nvPr/>
        </p:nvCxnSpPr>
        <p:spPr>
          <a:xfrm>
            <a:off x="10628771" y="2965876"/>
            <a:ext cx="0" cy="1737360"/>
          </a:xfrm>
          <a:prstGeom prst="straightConnector1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26">
            <a:extLst>
              <a:ext uri="{FF2B5EF4-FFF2-40B4-BE49-F238E27FC236}">
                <a16:creationId xmlns:a16="http://schemas.microsoft.com/office/drawing/2014/main" id="{6B832257-E363-4C75-A09A-48057E7E635F}"/>
              </a:ext>
            </a:extLst>
          </p:cNvPr>
          <p:cNvGrpSpPr/>
          <p:nvPr/>
        </p:nvGrpSpPr>
        <p:grpSpPr>
          <a:xfrm>
            <a:off x="1111175" y="2016657"/>
            <a:ext cx="10003371" cy="971551"/>
            <a:chOff x="978847" y="2647950"/>
            <a:chExt cx="10003371" cy="971551"/>
          </a:xfrm>
        </p:grpSpPr>
        <p:sp>
          <p:nvSpPr>
            <p:cNvPr id="37" name="Freeform: Shape 14">
              <a:extLst>
                <a:ext uri="{FF2B5EF4-FFF2-40B4-BE49-F238E27FC236}">
                  <a16:creationId xmlns:a16="http://schemas.microsoft.com/office/drawing/2014/main" id="{C5F8D9E6-7577-45C0-8855-EF2C75D03C96}"/>
                </a:ext>
              </a:extLst>
            </p:cNvPr>
            <p:cNvSpPr/>
            <p:nvPr/>
          </p:nvSpPr>
          <p:spPr>
            <a:xfrm rot="16200000">
              <a:off x="4322069" y="2736057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" name="Freeform: Shape 18">
              <a:extLst>
                <a:ext uri="{FF2B5EF4-FFF2-40B4-BE49-F238E27FC236}">
                  <a16:creationId xmlns:a16="http://schemas.microsoft.com/office/drawing/2014/main" id="{E91B05A9-9731-4105-8872-F135F230AEA5}"/>
                </a:ext>
              </a:extLst>
            </p:cNvPr>
            <p:cNvSpPr/>
            <p:nvPr/>
          </p:nvSpPr>
          <p:spPr>
            <a:xfrm rot="16200000">
              <a:off x="5613719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" name="Freeform: Shape 21">
              <a:extLst>
                <a:ext uri="{FF2B5EF4-FFF2-40B4-BE49-F238E27FC236}">
                  <a16:creationId xmlns:a16="http://schemas.microsoft.com/office/drawing/2014/main" id="{1BA0E130-2BF1-4450-B4CD-9952009AC7ED}"/>
                </a:ext>
              </a:extLst>
            </p:cNvPr>
            <p:cNvSpPr/>
            <p:nvPr/>
          </p:nvSpPr>
          <p:spPr>
            <a:xfrm rot="16200000">
              <a:off x="6905369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Freeform: Shape 22">
              <a:extLst>
                <a:ext uri="{FF2B5EF4-FFF2-40B4-BE49-F238E27FC236}">
                  <a16:creationId xmlns:a16="http://schemas.microsoft.com/office/drawing/2014/main" id="{30F4947A-1072-43CA-AFE6-01FA962B1180}"/>
                </a:ext>
              </a:extLst>
            </p:cNvPr>
            <p:cNvSpPr/>
            <p:nvPr/>
          </p:nvSpPr>
          <p:spPr>
            <a:xfrm rot="16200000">
              <a:off x="8197019" y="2736057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Freeform: Shape 25">
              <a:extLst>
                <a:ext uri="{FF2B5EF4-FFF2-40B4-BE49-F238E27FC236}">
                  <a16:creationId xmlns:a16="http://schemas.microsoft.com/office/drawing/2014/main" id="{F55C1DDF-A07E-4CEA-B0B0-F02715EFBA27}"/>
                </a:ext>
              </a:extLst>
            </p:cNvPr>
            <p:cNvSpPr/>
            <p:nvPr/>
          </p:nvSpPr>
          <p:spPr>
            <a:xfrm rot="16200000">
              <a:off x="9488669" y="2736057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Freeform: Shape 8">
              <a:extLst>
                <a:ext uri="{FF2B5EF4-FFF2-40B4-BE49-F238E27FC236}">
                  <a16:creationId xmlns:a16="http://schemas.microsoft.com/office/drawing/2014/main" id="{5BCA4285-C99E-4229-B18D-0CA506C20ED9}"/>
                </a:ext>
              </a:extLst>
            </p:cNvPr>
            <p:cNvSpPr/>
            <p:nvPr/>
          </p:nvSpPr>
          <p:spPr>
            <a:xfrm rot="16200000">
              <a:off x="1748497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Freeform: Shape 10">
              <a:extLst>
                <a:ext uri="{FF2B5EF4-FFF2-40B4-BE49-F238E27FC236}">
                  <a16:creationId xmlns:a16="http://schemas.microsoft.com/office/drawing/2014/main" id="{5A3243D3-AAD0-482A-85AD-0E79552FE257}"/>
                </a:ext>
              </a:extLst>
            </p:cNvPr>
            <p:cNvSpPr/>
            <p:nvPr/>
          </p:nvSpPr>
          <p:spPr>
            <a:xfrm rot="16200000">
              <a:off x="3030419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Oval 3">
              <a:extLst>
                <a:ext uri="{FF2B5EF4-FFF2-40B4-BE49-F238E27FC236}">
                  <a16:creationId xmlns:a16="http://schemas.microsoft.com/office/drawing/2014/main" id="{BBCBBB54-4F89-4D8C-854C-BB2A67E7AE21}"/>
                </a:ext>
              </a:extLst>
            </p:cNvPr>
            <p:cNvSpPr/>
            <p:nvPr/>
          </p:nvSpPr>
          <p:spPr>
            <a:xfrm rot="16200000">
              <a:off x="978847" y="2647951"/>
              <a:ext cx="971550" cy="971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Oval 4">
              <a:extLst>
                <a:ext uri="{FF2B5EF4-FFF2-40B4-BE49-F238E27FC236}">
                  <a16:creationId xmlns:a16="http://schemas.microsoft.com/office/drawing/2014/main" id="{849B3830-4B6E-4130-AB61-D31DA49F2A1F}"/>
                </a:ext>
              </a:extLst>
            </p:cNvPr>
            <p:cNvSpPr/>
            <p:nvPr/>
          </p:nvSpPr>
          <p:spPr>
            <a:xfrm rot="16200000">
              <a:off x="2260769" y="2647951"/>
              <a:ext cx="971550" cy="971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80A8E392-3088-45D4-BE51-6D3A1E453BBF}"/>
                </a:ext>
              </a:extLst>
            </p:cNvPr>
            <p:cNvSpPr/>
            <p:nvPr/>
          </p:nvSpPr>
          <p:spPr>
            <a:xfrm rot="16200000">
              <a:off x="3552419" y="2647951"/>
              <a:ext cx="971550" cy="971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3FCA6E8F-EF82-4B32-BF09-877D4D7949A3}"/>
                </a:ext>
              </a:extLst>
            </p:cNvPr>
            <p:cNvSpPr/>
            <p:nvPr/>
          </p:nvSpPr>
          <p:spPr>
            <a:xfrm rot="16200000">
              <a:off x="4844069" y="2647951"/>
              <a:ext cx="971550" cy="971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8" name="Oval 19">
              <a:extLst>
                <a:ext uri="{FF2B5EF4-FFF2-40B4-BE49-F238E27FC236}">
                  <a16:creationId xmlns:a16="http://schemas.microsoft.com/office/drawing/2014/main" id="{5AEB753F-AD08-4BFF-B053-6D3DF7BE9DD1}"/>
                </a:ext>
              </a:extLst>
            </p:cNvPr>
            <p:cNvSpPr/>
            <p:nvPr/>
          </p:nvSpPr>
          <p:spPr>
            <a:xfrm rot="16200000">
              <a:off x="6135719" y="2647951"/>
              <a:ext cx="971550" cy="971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9" name="Oval 20">
              <a:extLst>
                <a:ext uri="{FF2B5EF4-FFF2-40B4-BE49-F238E27FC236}">
                  <a16:creationId xmlns:a16="http://schemas.microsoft.com/office/drawing/2014/main" id="{1CC68794-94E5-4CFC-8B5C-DA5D069B07F6}"/>
                </a:ext>
              </a:extLst>
            </p:cNvPr>
            <p:cNvSpPr/>
            <p:nvPr/>
          </p:nvSpPr>
          <p:spPr>
            <a:xfrm rot="16200000">
              <a:off x="7427369" y="2647950"/>
              <a:ext cx="971550" cy="971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0" name="Oval 23">
              <a:extLst>
                <a:ext uri="{FF2B5EF4-FFF2-40B4-BE49-F238E27FC236}">
                  <a16:creationId xmlns:a16="http://schemas.microsoft.com/office/drawing/2014/main" id="{194D3C6F-00C9-4D5A-945D-B2CE76A768DC}"/>
                </a:ext>
              </a:extLst>
            </p:cNvPr>
            <p:cNvSpPr/>
            <p:nvPr/>
          </p:nvSpPr>
          <p:spPr>
            <a:xfrm rot="16200000">
              <a:off x="8719019" y="2647950"/>
              <a:ext cx="971550" cy="971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AD41B677-D9B0-4E76-941E-D62BAFA7B49E}"/>
                </a:ext>
              </a:extLst>
            </p:cNvPr>
            <p:cNvSpPr/>
            <p:nvPr/>
          </p:nvSpPr>
          <p:spPr>
            <a:xfrm rot="16200000">
              <a:off x="10010668" y="2647950"/>
              <a:ext cx="971550" cy="971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52" name="직사각형 113">
            <a:extLst>
              <a:ext uri="{FF2B5EF4-FFF2-40B4-BE49-F238E27FC236}">
                <a16:creationId xmlns:a16="http://schemas.microsoft.com/office/drawing/2014/main" id="{E9C172F0-0344-4EFE-B8E9-E58FDC20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230" y="2321337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charset="0"/>
              </a:rPr>
              <a:t>201</a:t>
            </a:r>
            <a:r>
              <a:rPr lang="en-US" altLang="ko-KR" sz="2000" b="1" dirty="0">
                <a:solidFill>
                  <a:prstClr val="white"/>
                </a:solidFill>
                <a:latin typeface="Arial"/>
                <a:cs typeface="Arial" charset="0"/>
              </a:rPr>
              <a:t>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3" name="직사각형 113">
            <a:extLst>
              <a:ext uri="{FF2B5EF4-FFF2-40B4-BE49-F238E27FC236}">
                <a16:creationId xmlns:a16="http://schemas.microsoft.com/office/drawing/2014/main" id="{F227699E-2FB2-4BA5-A6C0-07FCED904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564" y="2302377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charset="0"/>
              </a:rPr>
              <a:t>2005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4" name="직사각형 113">
            <a:extLst>
              <a:ext uri="{FF2B5EF4-FFF2-40B4-BE49-F238E27FC236}">
                <a16:creationId xmlns:a16="http://schemas.microsoft.com/office/drawing/2014/main" id="{B53FCE22-8AE6-48B3-955A-06B8C516D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899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charset="0"/>
              </a:rPr>
              <a:t>2000</a:t>
            </a:r>
          </a:p>
        </p:txBody>
      </p:sp>
      <p:sp>
        <p:nvSpPr>
          <p:cNvPr id="55" name="직사각형 113">
            <a:extLst>
              <a:ext uri="{FF2B5EF4-FFF2-40B4-BE49-F238E27FC236}">
                <a16:creationId xmlns:a16="http://schemas.microsoft.com/office/drawing/2014/main" id="{CCE5A865-2455-4CF3-9E59-2E7499CAA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234" y="2292822"/>
            <a:ext cx="8661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Arial"/>
                <a:cs typeface="Arial" charset="0"/>
              </a:rPr>
              <a:t>1993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6" name="직사각형 113">
            <a:extLst>
              <a:ext uri="{FF2B5EF4-FFF2-40B4-BE49-F238E27FC236}">
                <a16:creationId xmlns:a16="http://schemas.microsoft.com/office/drawing/2014/main" id="{70E32A94-B611-430A-B0D8-E075104F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569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charset="0"/>
              </a:rPr>
              <a:t>1993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7" name="직사각형 113">
            <a:extLst>
              <a:ext uri="{FF2B5EF4-FFF2-40B4-BE49-F238E27FC236}">
                <a16:creationId xmlns:a16="http://schemas.microsoft.com/office/drawing/2014/main" id="{F7492B77-4D76-47C3-B338-BB6B8EDE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904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charset="0"/>
              </a:rPr>
              <a:t>1993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8" name="직사각형 113">
            <a:extLst>
              <a:ext uri="{FF2B5EF4-FFF2-40B4-BE49-F238E27FC236}">
                <a16:creationId xmlns:a16="http://schemas.microsoft.com/office/drawing/2014/main" id="{8B46B6D0-199C-4EDD-9F52-809A17CFF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239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charset="0"/>
              </a:rPr>
              <a:t>1985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9" name="직사각형 113">
            <a:extLst>
              <a:ext uri="{FF2B5EF4-FFF2-40B4-BE49-F238E27FC236}">
                <a16:creationId xmlns:a16="http://schemas.microsoft.com/office/drawing/2014/main" id="{D3EA3205-70F4-44BB-8BBC-4CA5F503D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574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charset="0"/>
              </a:rPr>
              <a:t>1981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61" name="Straight Arrow Connector 74">
            <a:extLst>
              <a:ext uri="{FF2B5EF4-FFF2-40B4-BE49-F238E27FC236}">
                <a16:creationId xmlns:a16="http://schemas.microsoft.com/office/drawing/2014/main" id="{A936771A-DF95-484E-BCE4-E4DA17714114}"/>
              </a:ext>
            </a:extLst>
          </p:cNvPr>
          <p:cNvCxnSpPr>
            <a:cxnSpLocks/>
          </p:cNvCxnSpPr>
          <p:nvPr/>
        </p:nvCxnSpPr>
        <p:spPr>
          <a:xfrm>
            <a:off x="4177470" y="2965876"/>
            <a:ext cx="0" cy="330056"/>
          </a:xfrm>
          <a:prstGeom prst="straightConnector1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75">
            <a:extLst>
              <a:ext uri="{FF2B5EF4-FFF2-40B4-BE49-F238E27FC236}">
                <a16:creationId xmlns:a16="http://schemas.microsoft.com/office/drawing/2014/main" id="{17C71D7A-37A1-4A9A-B602-6C05F67E2C94}"/>
              </a:ext>
            </a:extLst>
          </p:cNvPr>
          <p:cNvCxnSpPr>
            <a:cxnSpLocks/>
          </p:cNvCxnSpPr>
          <p:nvPr/>
        </p:nvCxnSpPr>
        <p:spPr>
          <a:xfrm>
            <a:off x="6757990" y="2965876"/>
            <a:ext cx="0" cy="330056"/>
          </a:xfrm>
          <a:prstGeom prst="straightConnector1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76">
            <a:extLst>
              <a:ext uri="{FF2B5EF4-FFF2-40B4-BE49-F238E27FC236}">
                <a16:creationId xmlns:a16="http://schemas.microsoft.com/office/drawing/2014/main" id="{D09BF63D-D7BD-4BA7-99E8-9DB60B28888A}"/>
              </a:ext>
            </a:extLst>
          </p:cNvPr>
          <p:cNvCxnSpPr>
            <a:cxnSpLocks/>
          </p:cNvCxnSpPr>
          <p:nvPr/>
        </p:nvCxnSpPr>
        <p:spPr>
          <a:xfrm>
            <a:off x="9338510" y="2965876"/>
            <a:ext cx="0" cy="330056"/>
          </a:xfrm>
          <a:prstGeom prst="straightConnector1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77">
            <a:extLst>
              <a:ext uri="{FF2B5EF4-FFF2-40B4-BE49-F238E27FC236}">
                <a16:creationId xmlns:a16="http://schemas.microsoft.com/office/drawing/2014/main" id="{F4CFA2BD-641D-4B88-9F96-E33CEF7AB4B9}"/>
              </a:ext>
            </a:extLst>
          </p:cNvPr>
          <p:cNvCxnSpPr>
            <a:cxnSpLocks/>
          </p:cNvCxnSpPr>
          <p:nvPr/>
        </p:nvCxnSpPr>
        <p:spPr>
          <a:xfrm>
            <a:off x="2887210" y="2965876"/>
            <a:ext cx="0" cy="1737360"/>
          </a:xfrm>
          <a:prstGeom prst="straightConnector1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2">
            <a:extLst>
              <a:ext uri="{FF2B5EF4-FFF2-40B4-BE49-F238E27FC236}">
                <a16:creationId xmlns:a16="http://schemas.microsoft.com/office/drawing/2014/main" id="{DECB45B7-C9F8-4FE0-8638-0DCA25F3ECFA}"/>
              </a:ext>
            </a:extLst>
          </p:cNvPr>
          <p:cNvCxnSpPr>
            <a:cxnSpLocks/>
          </p:cNvCxnSpPr>
          <p:nvPr/>
        </p:nvCxnSpPr>
        <p:spPr>
          <a:xfrm>
            <a:off x="1596950" y="2965876"/>
            <a:ext cx="0" cy="330056"/>
          </a:xfrm>
          <a:prstGeom prst="straightConnector1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5BCA5A-313D-4D8E-8B33-628897D43237}"/>
              </a:ext>
            </a:extLst>
          </p:cNvPr>
          <p:cNvGrpSpPr/>
          <p:nvPr/>
        </p:nvGrpSpPr>
        <p:grpSpPr>
          <a:xfrm>
            <a:off x="733731" y="3201838"/>
            <a:ext cx="1726438" cy="1576262"/>
            <a:chOff x="733731" y="3201838"/>
            <a:chExt cx="1726438" cy="1576262"/>
          </a:xfrm>
        </p:grpSpPr>
        <p:sp>
          <p:nvSpPr>
            <p:cNvPr id="108" name="Hexagon 5">
              <a:extLst>
                <a:ext uri="{FF2B5EF4-FFF2-40B4-BE49-F238E27FC236}">
                  <a16:creationId xmlns:a16="http://schemas.microsoft.com/office/drawing/2014/main" id="{5B13BE10-EA2E-4EAA-B1DD-A01DA03B70CD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6CAD11E-696D-4932-82F1-935E25234292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09" name="Freeform: Shape 73">
                <a:extLst>
                  <a:ext uri="{FF2B5EF4-FFF2-40B4-BE49-F238E27FC236}">
                    <a16:creationId xmlns:a16="http://schemas.microsoft.com/office/drawing/2014/main" id="{A5D9C2AD-37E5-4EC5-97A7-DCB84F1399B7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10" name="Group 37">
                <a:extLst>
                  <a:ext uri="{FF2B5EF4-FFF2-40B4-BE49-F238E27FC236}">
                    <a16:creationId xmlns:a16="http://schemas.microsoft.com/office/drawing/2014/main" id="{F4A114C8-11BE-4808-8A1B-C95D5594A138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69036BC-0D44-4D27-9355-CA4588CF33E0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MS-DOS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36E9339-30D7-4E6E-808F-ECFECF9CA3E2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Arial"/>
                      <a:cs typeface="Arial" pitchFamily="34" charset="0"/>
                    </a:rPr>
                    <a:t>OS services provided through assembly language software interrupts.</a:t>
                  </a:r>
                </a:p>
              </p:txBody>
            </p:sp>
          </p:grp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A2014BC-25E7-4288-BB07-6FE20CA9417A}"/>
              </a:ext>
            </a:extLst>
          </p:cNvPr>
          <p:cNvGrpSpPr/>
          <p:nvPr/>
        </p:nvGrpSpPr>
        <p:grpSpPr>
          <a:xfrm>
            <a:off x="5893583" y="3201838"/>
            <a:ext cx="1726438" cy="1576262"/>
            <a:chOff x="733731" y="3201838"/>
            <a:chExt cx="1726438" cy="1576262"/>
          </a:xfrm>
        </p:grpSpPr>
        <p:sp>
          <p:nvSpPr>
            <p:cNvPr id="133" name="Hexagon 5">
              <a:extLst>
                <a:ext uri="{FF2B5EF4-FFF2-40B4-BE49-F238E27FC236}">
                  <a16:creationId xmlns:a16="http://schemas.microsoft.com/office/drawing/2014/main" id="{E5D8E007-ECFD-4A7E-B50D-546EA5BDCA47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11F0BDA-F927-4DF6-A867-D78B8E14E778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331036"/>
              <a:chOff x="850283" y="3201838"/>
              <a:chExt cx="1480770" cy="1331036"/>
            </a:xfrm>
          </p:grpSpPr>
          <p:sp>
            <p:nvSpPr>
              <p:cNvPr id="135" name="Freeform: Shape 73">
                <a:extLst>
                  <a:ext uri="{FF2B5EF4-FFF2-40B4-BE49-F238E27FC236}">
                    <a16:creationId xmlns:a16="http://schemas.microsoft.com/office/drawing/2014/main" id="{43F221FE-4253-4639-80A2-0D29BD675F96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36" name="Group 37">
                <a:extLst>
                  <a:ext uri="{FF2B5EF4-FFF2-40B4-BE49-F238E27FC236}">
                    <a16:creationId xmlns:a16="http://schemas.microsoft.com/office/drawing/2014/main" id="{653A5C7A-FF5C-41EF-BEF6-C8CB69DF2ECD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196497"/>
                <a:chOff x="7026501" y="4391421"/>
                <a:chExt cx="1499710" cy="1196497"/>
              </a:xfrm>
              <a:noFill/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B08F72-3AC3-4808-A6D6-55A2A22F8F08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COM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29E33A3-822C-41F0-8233-0F0986CC6786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Component Object Model, supporting interoperability services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5C856BB-F71E-4717-8EF0-FE11BFCF2C47}"/>
              </a:ext>
            </a:extLst>
          </p:cNvPr>
          <p:cNvGrpSpPr/>
          <p:nvPr/>
        </p:nvGrpSpPr>
        <p:grpSpPr>
          <a:xfrm>
            <a:off x="8473509" y="3201838"/>
            <a:ext cx="1726438" cy="1576262"/>
            <a:chOff x="733731" y="3201838"/>
            <a:chExt cx="1726438" cy="1576262"/>
          </a:xfrm>
        </p:grpSpPr>
        <p:sp>
          <p:nvSpPr>
            <p:cNvPr id="140" name="Hexagon 5">
              <a:extLst>
                <a:ext uri="{FF2B5EF4-FFF2-40B4-BE49-F238E27FC236}">
                  <a16:creationId xmlns:a16="http://schemas.microsoft.com/office/drawing/2014/main" id="{767B1025-3F5F-4E19-A2CE-EE20A8D2F293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60F83250-2FBB-42BF-97AF-67E0E550330E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42" name="Freeform: Shape 73">
                <a:extLst>
                  <a:ext uri="{FF2B5EF4-FFF2-40B4-BE49-F238E27FC236}">
                    <a16:creationId xmlns:a16="http://schemas.microsoft.com/office/drawing/2014/main" id="{F77B2BDC-B656-495F-9454-201739ABDD76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43" name="Group 37">
                <a:extLst>
                  <a:ext uri="{FF2B5EF4-FFF2-40B4-BE49-F238E27FC236}">
                    <a16:creationId xmlns:a16="http://schemas.microsoft.com/office/drawing/2014/main" id="{F48A78A7-BCC9-47B7-9BED-16F22F20647F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AB47C076-B5BC-4BCF-996C-94C6360B8473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Win64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54D4AE5-FDF0-4C13-8C2E-E03A1A8AAC2E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64-bit Windows, with 32-bit compatibility through WoW64 subsystem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6BEAF0C-65BD-4BA0-BD6B-E369E19D303B}"/>
              </a:ext>
            </a:extLst>
          </p:cNvPr>
          <p:cNvGrpSpPr/>
          <p:nvPr/>
        </p:nvGrpSpPr>
        <p:grpSpPr>
          <a:xfrm>
            <a:off x="3313657" y="3201838"/>
            <a:ext cx="1726438" cy="1576262"/>
            <a:chOff x="733731" y="3201838"/>
            <a:chExt cx="1726438" cy="1576262"/>
          </a:xfrm>
        </p:grpSpPr>
        <p:sp>
          <p:nvSpPr>
            <p:cNvPr id="147" name="Hexagon 5">
              <a:extLst>
                <a:ext uri="{FF2B5EF4-FFF2-40B4-BE49-F238E27FC236}">
                  <a16:creationId xmlns:a16="http://schemas.microsoft.com/office/drawing/2014/main" id="{A9C3A262-6B50-4BDB-A71E-217CEB044603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F2FF9B36-B050-46EE-AE23-4981DEA9C20F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331036"/>
              <a:chOff x="850283" y="3201838"/>
              <a:chExt cx="1480770" cy="1331036"/>
            </a:xfrm>
          </p:grpSpPr>
          <p:sp>
            <p:nvSpPr>
              <p:cNvPr id="149" name="Freeform: Shape 73">
                <a:extLst>
                  <a:ext uri="{FF2B5EF4-FFF2-40B4-BE49-F238E27FC236}">
                    <a16:creationId xmlns:a16="http://schemas.microsoft.com/office/drawing/2014/main" id="{D1258CAA-A45D-4C2C-882C-05F501AAE5FD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50" name="Group 37">
                <a:extLst>
                  <a:ext uri="{FF2B5EF4-FFF2-40B4-BE49-F238E27FC236}">
                    <a16:creationId xmlns:a16="http://schemas.microsoft.com/office/drawing/2014/main" id="{57A4676A-D595-47B4-BF2D-AC16D05B8816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196497"/>
                <a:chOff x="7026501" y="4391421"/>
                <a:chExt cx="1499710" cy="1196497"/>
              </a:xfrm>
              <a:noFill/>
            </p:grpSpPr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83D0279C-C95D-4C6F-9E15-A12E3C06835F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400" dirty="0">
                      <a:solidFill>
                        <a:prstClr val="white"/>
                      </a:solidFill>
                      <a:latin typeface="Arial"/>
                      <a:cs typeface="Arial" pitchFamily="34" charset="0"/>
                    </a:rPr>
                    <a:t>Win32s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7F026F40-90E8-4664-8E43-32DC9077DF30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Arial"/>
                      <a:cs typeface="Arial" pitchFamily="34" charset="0"/>
                    </a:rPr>
                    <a:t>Subset of 32-bit enhancements to previous Windows capabilities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7C832E63-DD2B-4F7A-ACAD-F1CBA60D3E07}"/>
              </a:ext>
            </a:extLst>
          </p:cNvPr>
          <p:cNvGrpSpPr/>
          <p:nvPr/>
        </p:nvGrpSpPr>
        <p:grpSpPr>
          <a:xfrm>
            <a:off x="2023694" y="4594825"/>
            <a:ext cx="1726438" cy="1576262"/>
            <a:chOff x="733731" y="3201838"/>
            <a:chExt cx="1726438" cy="1576262"/>
          </a:xfrm>
        </p:grpSpPr>
        <p:sp>
          <p:nvSpPr>
            <p:cNvPr id="154" name="Hexagon 5">
              <a:extLst>
                <a:ext uri="{FF2B5EF4-FFF2-40B4-BE49-F238E27FC236}">
                  <a16:creationId xmlns:a16="http://schemas.microsoft.com/office/drawing/2014/main" id="{30F42135-03F9-4607-AB47-F106C414E221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5FBF8570-A67D-4BD6-A643-C70259D18764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331036"/>
              <a:chOff x="850283" y="3201838"/>
              <a:chExt cx="1480770" cy="1331036"/>
            </a:xfrm>
          </p:grpSpPr>
          <p:sp>
            <p:nvSpPr>
              <p:cNvPr id="156" name="Freeform: Shape 73">
                <a:extLst>
                  <a:ext uri="{FF2B5EF4-FFF2-40B4-BE49-F238E27FC236}">
                    <a16:creationId xmlns:a16="http://schemas.microsoft.com/office/drawing/2014/main" id="{792DBF95-009E-4066-8014-A206429FE18D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57" name="Group 37">
                <a:extLst>
                  <a:ext uri="{FF2B5EF4-FFF2-40B4-BE49-F238E27FC236}">
                    <a16:creationId xmlns:a16="http://schemas.microsoft.com/office/drawing/2014/main" id="{152225AF-5E48-41B7-A331-92B88B0F4B62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196497"/>
                <a:chOff x="7026501" y="4391421"/>
                <a:chExt cx="1499710" cy="1196497"/>
              </a:xfrm>
              <a:noFill/>
            </p:grpSpPr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C583893-9F20-4A4B-8C02-0B77CF59D083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52322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Win16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47547AB-256C-4012-93A7-2F832B6982B0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Arial"/>
                      <a:cs typeface="Arial" pitchFamily="34" charset="0"/>
                    </a:rPr>
                    <a:t>Windows 16-bit operating environment on top of DOS</a:t>
                  </a:r>
                </a:p>
              </p:txBody>
            </p:sp>
          </p:grp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888EECCD-2881-4E93-B014-2F0C395B724B}"/>
              </a:ext>
            </a:extLst>
          </p:cNvPr>
          <p:cNvGrpSpPr/>
          <p:nvPr/>
        </p:nvGrpSpPr>
        <p:grpSpPr>
          <a:xfrm>
            <a:off x="4603620" y="4594825"/>
            <a:ext cx="1726438" cy="1576262"/>
            <a:chOff x="733731" y="3201838"/>
            <a:chExt cx="1726438" cy="1576262"/>
          </a:xfrm>
        </p:grpSpPr>
        <p:sp>
          <p:nvSpPr>
            <p:cNvPr id="161" name="Hexagon 5">
              <a:extLst>
                <a:ext uri="{FF2B5EF4-FFF2-40B4-BE49-F238E27FC236}">
                  <a16:creationId xmlns:a16="http://schemas.microsoft.com/office/drawing/2014/main" id="{8A134C9E-0279-4FDC-B082-865299446FE8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0769DB31-3776-4570-AB94-77490D98201A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331036"/>
              <a:chOff x="850283" y="3201838"/>
              <a:chExt cx="1480770" cy="1331036"/>
            </a:xfrm>
          </p:grpSpPr>
          <p:sp>
            <p:nvSpPr>
              <p:cNvPr id="163" name="Freeform: Shape 73">
                <a:extLst>
                  <a:ext uri="{FF2B5EF4-FFF2-40B4-BE49-F238E27FC236}">
                    <a16:creationId xmlns:a16="http://schemas.microsoft.com/office/drawing/2014/main" id="{52CD92C0-BDCE-4157-B2DF-9B8EA87E0C33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4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64" name="Group 37">
                <a:extLst>
                  <a:ext uri="{FF2B5EF4-FFF2-40B4-BE49-F238E27FC236}">
                    <a16:creationId xmlns:a16="http://schemas.microsoft.com/office/drawing/2014/main" id="{D2C699E1-0B75-4DFD-B783-673B686CA8DA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196497"/>
                <a:chOff x="7026501" y="4391421"/>
                <a:chExt cx="1499710" cy="1196497"/>
              </a:xfrm>
              <a:noFill/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CA9E7E8-CA5E-4B65-8E41-21A53C41E5BB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Win32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71CD5A9F-AED8-4979-A461-FC8E9ABDFE9F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Windows transformed into its own operating system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DE189E7-4C13-4C1B-A68F-10BB25FB89BD}"/>
              </a:ext>
            </a:extLst>
          </p:cNvPr>
          <p:cNvGrpSpPr/>
          <p:nvPr/>
        </p:nvGrpSpPr>
        <p:grpSpPr>
          <a:xfrm>
            <a:off x="7183546" y="4594825"/>
            <a:ext cx="1726438" cy="1576262"/>
            <a:chOff x="733731" y="3201838"/>
            <a:chExt cx="1726438" cy="1576262"/>
          </a:xfrm>
        </p:grpSpPr>
        <p:sp>
          <p:nvSpPr>
            <p:cNvPr id="168" name="Hexagon 5">
              <a:extLst>
                <a:ext uri="{FF2B5EF4-FFF2-40B4-BE49-F238E27FC236}">
                  <a16:creationId xmlns:a16="http://schemas.microsoft.com/office/drawing/2014/main" id="{90809E22-F294-45D7-B1D9-297C5D39B97B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2615DA8A-635C-4DAA-A1E8-EB05A9438637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331036"/>
              <a:chOff x="850283" y="3201838"/>
              <a:chExt cx="1480770" cy="1331036"/>
            </a:xfrm>
          </p:grpSpPr>
          <p:sp>
            <p:nvSpPr>
              <p:cNvPr id="170" name="Freeform: Shape 73">
                <a:extLst>
                  <a:ext uri="{FF2B5EF4-FFF2-40B4-BE49-F238E27FC236}">
                    <a16:creationId xmlns:a16="http://schemas.microsoft.com/office/drawing/2014/main" id="{6A5241EB-486D-48FF-8FC3-5FC5BD2E93FB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71" name="Group 37">
                <a:extLst>
                  <a:ext uri="{FF2B5EF4-FFF2-40B4-BE49-F238E27FC236}">
                    <a16:creationId xmlns:a16="http://schemas.microsoft.com/office/drawing/2014/main" id="{48113A08-C0F2-4B75-95DF-B8E2716AD1CF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196497"/>
                <a:chOff x="7026501" y="4391421"/>
                <a:chExt cx="1499710" cy="1196497"/>
              </a:xfrm>
              <a:noFill/>
            </p:grpSpPr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7A424591-E369-471C-BD8B-390A96A72053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.NET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E3FC1453-B301-4320-A2D9-DC78DC8B790F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Arial"/>
                      <a:cs typeface="Arial" pitchFamily="34" charset="0"/>
                    </a:rPr>
                    <a:t>Common Language Infrastructure and Runtime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78EB58D-824E-4B5B-894C-DE2550002528}"/>
              </a:ext>
            </a:extLst>
          </p:cNvPr>
          <p:cNvGrpSpPr/>
          <p:nvPr/>
        </p:nvGrpSpPr>
        <p:grpSpPr>
          <a:xfrm>
            <a:off x="9763469" y="4594825"/>
            <a:ext cx="1726438" cy="1576262"/>
            <a:chOff x="733731" y="3201838"/>
            <a:chExt cx="1726438" cy="1576262"/>
          </a:xfrm>
        </p:grpSpPr>
        <p:sp>
          <p:nvSpPr>
            <p:cNvPr id="175" name="Hexagon 5">
              <a:extLst>
                <a:ext uri="{FF2B5EF4-FFF2-40B4-BE49-F238E27FC236}">
                  <a16:creationId xmlns:a16="http://schemas.microsoft.com/office/drawing/2014/main" id="{D355AC62-EFB1-42E1-91FD-4F1328398BF9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05DBCCAD-BDB3-4C07-867D-CCD12BED23ED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146370"/>
              <a:chOff x="850283" y="3201838"/>
              <a:chExt cx="1480770" cy="1146370"/>
            </a:xfrm>
          </p:grpSpPr>
          <p:sp>
            <p:nvSpPr>
              <p:cNvPr id="177" name="Freeform: Shape 73">
                <a:extLst>
                  <a:ext uri="{FF2B5EF4-FFF2-40B4-BE49-F238E27FC236}">
                    <a16:creationId xmlns:a16="http://schemas.microsoft.com/office/drawing/2014/main" id="{9392BA68-5502-4983-9340-E2DF18910579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4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78" name="Group 37">
                <a:extLst>
                  <a:ext uri="{FF2B5EF4-FFF2-40B4-BE49-F238E27FC236}">
                    <a16:creationId xmlns:a16="http://schemas.microsoft.com/office/drawing/2014/main" id="{0D16E896-8276-4032-AD02-55CDEEBE6F6B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011831"/>
                <a:chOff x="7026501" y="4391421"/>
                <a:chExt cx="1499710" cy="1011831"/>
              </a:xfrm>
              <a:noFill/>
            </p:grpSpPr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D420581-041E-4C71-ACC5-CBCDD9519107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.WinRT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33D04C2E-0885-496F-9A39-A93E05B81CB2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64633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Object-oriented Windows Runtime (Windows 8)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 the Windows APIs do for us?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086059" y="1674674"/>
            <a:ext cx="50240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System: processes, memory,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interface (windows, buttons, menus, CLI)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I/O Devices: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keyboard, mouse, clock,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Output: display, storage, printers,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Diagnostics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and Identity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4E407-E782-7E7A-34C1-5C9B517D7996}"/>
              </a:ext>
            </a:extLst>
          </p:cNvPr>
          <p:cNvSpPr txBox="1"/>
          <p:nvPr/>
        </p:nvSpPr>
        <p:spPr>
          <a:xfrm>
            <a:off x="6096000" y="1674674"/>
            <a:ext cx="50240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Applications: installation,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Administration: system settings, performance, security,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Networking and Internet: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TCP/IP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Backward 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Sofware</a:t>
            </a:r>
            <a:r>
              <a:rPr lang="en-US" dirty="0"/>
              <a:t> development kits (SDKs)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2117C-95FD-BD27-85E2-3A7873734773}"/>
              </a:ext>
            </a:extLst>
          </p:cNvPr>
          <p:cNvSpPr txBox="1"/>
          <p:nvPr/>
        </p:nvSpPr>
        <p:spPr>
          <a:xfrm>
            <a:off x="6096000" y="5701912"/>
            <a:ext cx="502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highlight>
                  <a:srgbClr val="FFFF00"/>
                </a:highlight>
              </a:rPr>
              <a:t>But really, it’s basically all just </a:t>
            </a:r>
            <a:r>
              <a:rPr lang="en-US" i="1" u="sng" dirty="0">
                <a:highlight>
                  <a:srgbClr val="FFFF00"/>
                </a:highlight>
              </a:rPr>
              <a:t>functions</a:t>
            </a:r>
            <a:r>
              <a:rPr lang="en-US" i="1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Win32 API and PowerShell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55059" y="1859339"/>
            <a:ext cx="9881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feature in .NET called </a:t>
            </a:r>
            <a:r>
              <a:rPr lang="en-US" i="1" dirty="0"/>
              <a:t>Platform Invocation Services</a:t>
            </a:r>
            <a:r>
              <a:rPr lang="en-US" dirty="0"/>
              <a:t> (P/Invoke) which, on a Windows computer, can call a function in a Windows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“easy”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Identify the Dynamic Link Library (DLL) file that contains the desired function.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Provide the function’s </a:t>
            </a:r>
            <a:r>
              <a:rPr lang="en-US" i="1" dirty="0"/>
              <a:t>signature</a:t>
            </a:r>
            <a:r>
              <a:rPr lang="en-US" dirty="0"/>
              <a:t> (name, parameters, return type, calling convention).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(There is a C/C++ declaration syntax for this.)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Call the function!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7B718-C7E7-FA57-BD41-E88416DA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63C74-E990-3B77-1F46-668B8C1F1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“hacking” with .NET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27281-906B-E8EC-9F0D-DB9DF0665C9C}"/>
              </a:ext>
            </a:extLst>
          </p:cNvPr>
          <p:cNvSpPr txBox="1"/>
          <p:nvPr/>
        </p:nvSpPr>
        <p:spPr>
          <a:xfrm>
            <a:off x="1155059" y="1116130"/>
            <a:ext cx="98818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Add-Type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PowerShell cmdlet to add a new .NET class to PowerShell.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csc.exe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command-line C# (C-sharp)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bundled with Windows </a:t>
            </a:r>
            <a:r>
              <a:rPr lang="en-US" dirty="0" err="1"/>
              <a:t>Powershell</a:t>
            </a:r>
            <a:r>
              <a:rPr lang="en-US" dirty="0"/>
              <a:t> (Desktop edition, version 5.1).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Windows 10 workstation its path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\Windows\Microsoft.NET\Framework\v4.0.30319\csc.exe</a:t>
            </a:r>
          </a:p>
        </p:txBody>
      </p:sp>
    </p:spTree>
    <p:extLst>
      <p:ext uri="{BB962C8B-B14F-4D97-AF65-F5344CB8AC3E}">
        <p14:creationId xmlns:p14="http://schemas.microsoft.com/office/powerpoint/2010/main" val="195972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explores: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P/Invoke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csc.exe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There’s </a:t>
            </a:r>
            <a:r>
              <a:rPr lang="en-US" dirty="0"/>
              <a:t>a fun PowerShell experiment with colorized terminal output at the </a:t>
            </a:r>
            <a:r>
              <a:rPr lang="en-US"/>
              <a:t>end!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</TotalTime>
  <Words>385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2024-02-20T17:52:15Z</dcterms:modified>
</cp:coreProperties>
</file>