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5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ED151-5F6D-4269-8E91-753BA0E65D54}" v="3" dt="2024-02-20T17:31:57.024"/>
    <p1510:client id="{5B3FBBC5-B788-4A9E-9FD4-842EBD374311}" v="5" dt="2024-02-20T16:42:25.665"/>
    <p1510:client id="{6BB3E98D-F381-4EFF-81EB-11D831A89BCC}" v="1" dt="2024-02-20T18:43:50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5.4: CIM event subscription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CIM (WMI)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CIM namespace is named </a:t>
            </a:r>
            <a:r>
              <a:rPr lang="en-US" dirty="0">
                <a:latin typeface="Lucida Console" panose="020B0609040504020204" pitchFamily="49" charset="0"/>
              </a:rPr>
              <a:t>root\cimv2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other namespaces,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root\default </a:t>
            </a:r>
            <a:r>
              <a:rPr lang="en-US" dirty="0"/>
              <a:t>(Provides registry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root\Hardware </a:t>
            </a:r>
            <a:r>
              <a:rPr lang="en-US" dirty="0"/>
              <a:t>(interfaces with physical hardware)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root\subscription </a:t>
            </a:r>
            <a:r>
              <a:rPr lang="en-US" dirty="0"/>
              <a:t>(can be used to automate CIM monitoring)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Object Format (.MOF) files contain CIM class definitions.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Providers</a:t>
            </a:r>
            <a:r>
              <a:rPr lang="en-US" dirty="0"/>
              <a:t> coordinate between Windows Management Infrastructure (WMI) and the managed objects. A provider is usually one or more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instances (objects)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properties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CIM event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CIM classes represent events that can be monitored: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InstanceCreationEvent</a:t>
            </a:r>
            <a:r>
              <a:rPr lang="en-US" dirty="0"/>
              <a:t>: a new object was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InstanceDeletionEvent</a:t>
            </a:r>
            <a:r>
              <a:rPr lang="en-US" dirty="0"/>
              <a:t>: an object is discarded.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InstanceModificationEvent</a:t>
            </a:r>
            <a:r>
              <a:rPr lang="en-US" dirty="0"/>
              <a:t>: an object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InstanceOperationEvent</a:t>
            </a:r>
            <a:r>
              <a:rPr lang="en-US" dirty="0"/>
              <a:t>: any of the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process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Creation: a new process (running program) is launched.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Deletion: a program (process) finishes and goes away.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Modification: a program’s process is paused or suspended.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WQL: WMI 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subset of Standard Query Language (SQL), WQL can be used is used to query and filter the instances of these four classes as if they were database record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Actually, that’s exactly what they are. You can find the CIM’s raw database files in the subfolder: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\Windows\System32\</a:t>
            </a:r>
            <a:r>
              <a:rPr lang="en-US" dirty="0" err="1">
                <a:latin typeface="Lucida Console" panose="020B0609040504020204" pitchFamily="49" charset="0"/>
              </a:rPr>
              <a:t>wbem</a:t>
            </a:r>
            <a:r>
              <a:rPr lang="en-US" dirty="0">
                <a:latin typeface="Lucida Console" panose="020B0609040504020204" pitchFamily="49" charset="0"/>
              </a:rPr>
              <a:t>\Repository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Managing CIM event monitoring subscriptions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“easy” (</a:t>
            </a:r>
            <a:r>
              <a:rPr lang="en-US" i="1" dirty="0"/>
              <a:t>kind of</a:t>
            </a:r>
            <a:r>
              <a:rPr lang="en-US" dirty="0"/>
              <a:t>)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suitable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event filter to register the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consumer to process the results returned by the query. Supported consumers: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ActiveScriptEventConsumer</a:t>
            </a:r>
            <a:r>
              <a:rPr lang="en-US" dirty="0"/>
              <a:t>: executes a script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CommandLineEventConsumer</a:t>
            </a:r>
            <a:r>
              <a:rPr lang="en-US" dirty="0"/>
              <a:t>: launches a process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LogFileEventConsumer</a:t>
            </a:r>
            <a:r>
              <a:rPr lang="en-US" dirty="0"/>
              <a:t>: create a text file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NTEventLogEventConsumer</a:t>
            </a:r>
            <a:r>
              <a:rPr lang="en-US" dirty="0"/>
              <a:t>: logs the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SMTPEventConsumer</a:t>
            </a:r>
            <a:r>
              <a:rPr lang="en-US" dirty="0"/>
              <a:t>: delivers an email in response to an event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Bind the filter and consumer together to activate the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PowerShell, the above are accomplished using </a:t>
            </a: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subscription objects can be cancelled using </a:t>
            </a: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explores CIM namespaces,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practices creating an </a:t>
            </a:r>
            <a:r>
              <a:rPr lang="en-US"/>
              <a:t>event subscription on a VM.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409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2024-02-20T18:56:55Z</dcterms:modified>
</cp:coreProperties>
</file>