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6" r:id="rId4"/>
    <p:sldId id="265"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75" d="100"/>
          <a:sy n="75"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0D2D3-DCB5-C920-77CD-7606F5E63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C25C00-5B52-1132-AF47-CF6E06DFF3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04D67A-7F15-286B-F584-50B6EEA64FEB}"/>
              </a:ext>
            </a:extLst>
          </p:cNvPr>
          <p:cNvSpPr>
            <a:spLocks noGrp="1"/>
          </p:cNvSpPr>
          <p:nvPr>
            <p:ph type="dt" sz="half" idx="10"/>
          </p:nvPr>
        </p:nvSpPr>
        <p:spPr/>
        <p:txBody>
          <a:bodyPr/>
          <a:lstStyle/>
          <a:p>
            <a:fld id="{DF9E2E06-C4CD-42EC-A5CF-3686BAD2E9B8}" type="datetimeFigureOut">
              <a:rPr lang="en-US" smtClean="0"/>
              <a:t>11/20/2023</a:t>
            </a:fld>
            <a:endParaRPr lang="en-US"/>
          </a:p>
        </p:txBody>
      </p:sp>
      <p:sp>
        <p:nvSpPr>
          <p:cNvPr id="5" name="Footer Placeholder 4">
            <a:extLst>
              <a:ext uri="{FF2B5EF4-FFF2-40B4-BE49-F238E27FC236}">
                <a16:creationId xmlns:a16="http://schemas.microsoft.com/office/drawing/2014/main" id="{4F044BF7-6489-9CE3-D9A6-74CD06B79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4BAB8-68B9-DEB7-EA70-62E09A5590EB}"/>
              </a:ext>
            </a:extLst>
          </p:cNvPr>
          <p:cNvSpPr>
            <a:spLocks noGrp="1"/>
          </p:cNvSpPr>
          <p:nvPr>
            <p:ph type="sldNum" sz="quarter" idx="12"/>
          </p:nvPr>
        </p:nvSpPr>
        <p:spPr/>
        <p:txBody>
          <a:bodyPr/>
          <a:lstStyle/>
          <a:p>
            <a:fld id="{257B57EB-B6AF-4CCC-807D-FFAEB829FADF}" type="slidenum">
              <a:rPr lang="en-US" smtClean="0"/>
              <a:t>‹#›</a:t>
            </a:fld>
            <a:endParaRPr lang="en-US"/>
          </a:p>
        </p:txBody>
      </p:sp>
    </p:spTree>
    <p:extLst>
      <p:ext uri="{BB962C8B-B14F-4D97-AF65-F5344CB8AC3E}">
        <p14:creationId xmlns:p14="http://schemas.microsoft.com/office/powerpoint/2010/main" val="14138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077E-E52C-CD46-9D7B-2513EF9756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80D776-A1D8-6552-F5FE-FA2F4CA5DD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543E8-E14C-D684-CC59-E55389D45A93}"/>
              </a:ext>
            </a:extLst>
          </p:cNvPr>
          <p:cNvSpPr>
            <a:spLocks noGrp="1"/>
          </p:cNvSpPr>
          <p:nvPr>
            <p:ph type="dt" sz="half" idx="10"/>
          </p:nvPr>
        </p:nvSpPr>
        <p:spPr/>
        <p:txBody>
          <a:bodyPr/>
          <a:lstStyle/>
          <a:p>
            <a:fld id="{DF9E2E06-C4CD-42EC-A5CF-3686BAD2E9B8}" type="datetimeFigureOut">
              <a:rPr lang="en-US" smtClean="0"/>
              <a:t>11/20/2023</a:t>
            </a:fld>
            <a:endParaRPr lang="en-US"/>
          </a:p>
        </p:txBody>
      </p:sp>
      <p:sp>
        <p:nvSpPr>
          <p:cNvPr id="5" name="Footer Placeholder 4">
            <a:extLst>
              <a:ext uri="{FF2B5EF4-FFF2-40B4-BE49-F238E27FC236}">
                <a16:creationId xmlns:a16="http://schemas.microsoft.com/office/drawing/2014/main" id="{94B66E9F-FCDE-AA33-CE67-2F8B7CF7D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9CAE3-8324-5DAE-1F3E-D3830AED89BC}"/>
              </a:ext>
            </a:extLst>
          </p:cNvPr>
          <p:cNvSpPr>
            <a:spLocks noGrp="1"/>
          </p:cNvSpPr>
          <p:nvPr>
            <p:ph type="sldNum" sz="quarter" idx="12"/>
          </p:nvPr>
        </p:nvSpPr>
        <p:spPr/>
        <p:txBody>
          <a:bodyPr/>
          <a:lstStyle/>
          <a:p>
            <a:fld id="{257B57EB-B6AF-4CCC-807D-FFAEB829FADF}" type="slidenum">
              <a:rPr lang="en-US" smtClean="0"/>
              <a:t>‹#›</a:t>
            </a:fld>
            <a:endParaRPr lang="en-US"/>
          </a:p>
        </p:txBody>
      </p:sp>
    </p:spTree>
    <p:extLst>
      <p:ext uri="{BB962C8B-B14F-4D97-AF65-F5344CB8AC3E}">
        <p14:creationId xmlns:p14="http://schemas.microsoft.com/office/powerpoint/2010/main" val="172245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ACA351-998A-E06F-D2EA-3573036748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965075-8035-CEA7-D731-28392B954A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CBCF2-C561-F138-C090-6DD198D60CF2}"/>
              </a:ext>
            </a:extLst>
          </p:cNvPr>
          <p:cNvSpPr>
            <a:spLocks noGrp="1"/>
          </p:cNvSpPr>
          <p:nvPr>
            <p:ph type="dt" sz="half" idx="10"/>
          </p:nvPr>
        </p:nvSpPr>
        <p:spPr/>
        <p:txBody>
          <a:bodyPr/>
          <a:lstStyle/>
          <a:p>
            <a:fld id="{DF9E2E06-C4CD-42EC-A5CF-3686BAD2E9B8}" type="datetimeFigureOut">
              <a:rPr lang="en-US" smtClean="0"/>
              <a:t>11/20/2023</a:t>
            </a:fld>
            <a:endParaRPr lang="en-US"/>
          </a:p>
        </p:txBody>
      </p:sp>
      <p:sp>
        <p:nvSpPr>
          <p:cNvPr id="5" name="Footer Placeholder 4">
            <a:extLst>
              <a:ext uri="{FF2B5EF4-FFF2-40B4-BE49-F238E27FC236}">
                <a16:creationId xmlns:a16="http://schemas.microsoft.com/office/drawing/2014/main" id="{72B9871A-5246-3AAD-CF8D-EF09A0916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D562C-3EF2-68B3-FCBD-A0D110CC7BE1}"/>
              </a:ext>
            </a:extLst>
          </p:cNvPr>
          <p:cNvSpPr>
            <a:spLocks noGrp="1"/>
          </p:cNvSpPr>
          <p:nvPr>
            <p:ph type="sldNum" sz="quarter" idx="12"/>
          </p:nvPr>
        </p:nvSpPr>
        <p:spPr/>
        <p:txBody>
          <a:bodyPr/>
          <a:lstStyle/>
          <a:p>
            <a:fld id="{257B57EB-B6AF-4CCC-807D-FFAEB829FADF}" type="slidenum">
              <a:rPr lang="en-US" smtClean="0"/>
              <a:t>‹#›</a:t>
            </a:fld>
            <a:endParaRPr lang="en-US"/>
          </a:p>
        </p:txBody>
      </p:sp>
    </p:spTree>
    <p:extLst>
      <p:ext uri="{BB962C8B-B14F-4D97-AF65-F5344CB8AC3E}">
        <p14:creationId xmlns:p14="http://schemas.microsoft.com/office/powerpoint/2010/main" val="2269303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85596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F171-0DD1-DC02-8946-17836E3B8E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DCA28-2D07-3BEB-9AA7-B4E9C35AA7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BC6A1-2249-BBF6-FD85-D8034828C86B}"/>
              </a:ext>
            </a:extLst>
          </p:cNvPr>
          <p:cNvSpPr>
            <a:spLocks noGrp="1"/>
          </p:cNvSpPr>
          <p:nvPr>
            <p:ph type="dt" sz="half" idx="10"/>
          </p:nvPr>
        </p:nvSpPr>
        <p:spPr/>
        <p:txBody>
          <a:bodyPr/>
          <a:lstStyle/>
          <a:p>
            <a:fld id="{DF9E2E06-C4CD-42EC-A5CF-3686BAD2E9B8}" type="datetimeFigureOut">
              <a:rPr lang="en-US" smtClean="0"/>
              <a:t>11/20/2023</a:t>
            </a:fld>
            <a:endParaRPr lang="en-US"/>
          </a:p>
        </p:txBody>
      </p:sp>
      <p:sp>
        <p:nvSpPr>
          <p:cNvPr id="5" name="Footer Placeholder 4">
            <a:extLst>
              <a:ext uri="{FF2B5EF4-FFF2-40B4-BE49-F238E27FC236}">
                <a16:creationId xmlns:a16="http://schemas.microsoft.com/office/drawing/2014/main" id="{440F01DA-E1CA-6091-9567-D7A86BBF1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AB75F-D706-02DF-A711-11BDF5EF20D2}"/>
              </a:ext>
            </a:extLst>
          </p:cNvPr>
          <p:cNvSpPr>
            <a:spLocks noGrp="1"/>
          </p:cNvSpPr>
          <p:nvPr>
            <p:ph type="sldNum" sz="quarter" idx="12"/>
          </p:nvPr>
        </p:nvSpPr>
        <p:spPr/>
        <p:txBody>
          <a:bodyPr/>
          <a:lstStyle/>
          <a:p>
            <a:fld id="{257B57EB-B6AF-4CCC-807D-FFAEB829FADF}" type="slidenum">
              <a:rPr lang="en-US" smtClean="0"/>
              <a:t>‹#›</a:t>
            </a:fld>
            <a:endParaRPr lang="en-US"/>
          </a:p>
        </p:txBody>
      </p:sp>
    </p:spTree>
    <p:extLst>
      <p:ext uri="{BB962C8B-B14F-4D97-AF65-F5344CB8AC3E}">
        <p14:creationId xmlns:p14="http://schemas.microsoft.com/office/powerpoint/2010/main" val="329698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366F-D7AD-BD84-E0B4-3B5095FCA9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9B6991-283D-2110-113D-C78E58016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AD65C9-F15B-AD23-0C32-D6E66CEAF7E0}"/>
              </a:ext>
            </a:extLst>
          </p:cNvPr>
          <p:cNvSpPr>
            <a:spLocks noGrp="1"/>
          </p:cNvSpPr>
          <p:nvPr>
            <p:ph type="dt" sz="half" idx="10"/>
          </p:nvPr>
        </p:nvSpPr>
        <p:spPr/>
        <p:txBody>
          <a:bodyPr/>
          <a:lstStyle/>
          <a:p>
            <a:fld id="{DF9E2E06-C4CD-42EC-A5CF-3686BAD2E9B8}" type="datetimeFigureOut">
              <a:rPr lang="en-US" smtClean="0"/>
              <a:t>11/20/2023</a:t>
            </a:fld>
            <a:endParaRPr lang="en-US"/>
          </a:p>
        </p:txBody>
      </p:sp>
      <p:sp>
        <p:nvSpPr>
          <p:cNvPr id="5" name="Footer Placeholder 4">
            <a:extLst>
              <a:ext uri="{FF2B5EF4-FFF2-40B4-BE49-F238E27FC236}">
                <a16:creationId xmlns:a16="http://schemas.microsoft.com/office/drawing/2014/main" id="{717B9A0C-BD19-8402-4CB3-8A07FFF47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40388-2226-73BC-AD3E-160119025EC5}"/>
              </a:ext>
            </a:extLst>
          </p:cNvPr>
          <p:cNvSpPr>
            <a:spLocks noGrp="1"/>
          </p:cNvSpPr>
          <p:nvPr>
            <p:ph type="sldNum" sz="quarter" idx="12"/>
          </p:nvPr>
        </p:nvSpPr>
        <p:spPr/>
        <p:txBody>
          <a:bodyPr/>
          <a:lstStyle/>
          <a:p>
            <a:fld id="{257B57EB-B6AF-4CCC-807D-FFAEB829FADF}" type="slidenum">
              <a:rPr lang="en-US" smtClean="0"/>
              <a:t>‹#›</a:t>
            </a:fld>
            <a:endParaRPr lang="en-US"/>
          </a:p>
        </p:txBody>
      </p:sp>
    </p:spTree>
    <p:extLst>
      <p:ext uri="{BB962C8B-B14F-4D97-AF65-F5344CB8AC3E}">
        <p14:creationId xmlns:p14="http://schemas.microsoft.com/office/powerpoint/2010/main" val="3710647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7F10E-443F-CCD9-6DDE-E967CDBE4E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9CF176-2C71-BC77-7A4E-7CC7D72289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CE5C28-6EA5-9502-CC12-B8020CA37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CD61CA-2EAE-151B-5B43-414721A52F3F}"/>
              </a:ext>
            </a:extLst>
          </p:cNvPr>
          <p:cNvSpPr>
            <a:spLocks noGrp="1"/>
          </p:cNvSpPr>
          <p:nvPr>
            <p:ph type="dt" sz="half" idx="10"/>
          </p:nvPr>
        </p:nvSpPr>
        <p:spPr/>
        <p:txBody>
          <a:bodyPr/>
          <a:lstStyle/>
          <a:p>
            <a:fld id="{DF9E2E06-C4CD-42EC-A5CF-3686BAD2E9B8}" type="datetimeFigureOut">
              <a:rPr lang="en-US" smtClean="0"/>
              <a:t>11/20/2023</a:t>
            </a:fld>
            <a:endParaRPr lang="en-US"/>
          </a:p>
        </p:txBody>
      </p:sp>
      <p:sp>
        <p:nvSpPr>
          <p:cNvPr id="6" name="Footer Placeholder 5">
            <a:extLst>
              <a:ext uri="{FF2B5EF4-FFF2-40B4-BE49-F238E27FC236}">
                <a16:creationId xmlns:a16="http://schemas.microsoft.com/office/drawing/2014/main" id="{0FC3E582-BEF5-F3BA-1C66-96BA3DAE0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6EF37A-79FA-64C0-773D-3FDE3DF2C025}"/>
              </a:ext>
            </a:extLst>
          </p:cNvPr>
          <p:cNvSpPr>
            <a:spLocks noGrp="1"/>
          </p:cNvSpPr>
          <p:nvPr>
            <p:ph type="sldNum" sz="quarter" idx="12"/>
          </p:nvPr>
        </p:nvSpPr>
        <p:spPr/>
        <p:txBody>
          <a:bodyPr/>
          <a:lstStyle/>
          <a:p>
            <a:fld id="{257B57EB-B6AF-4CCC-807D-FFAEB829FADF}" type="slidenum">
              <a:rPr lang="en-US" smtClean="0"/>
              <a:t>‹#›</a:t>
            </a:fld>
            <a:endParaRPr lang="en-US"/>
          </a:p>
        </p:txBody>
      </p:sp>
    </p:spTree>
    <p:extLst>
      <p:ext uri="{BB962C8B-B14F-4D97-AF65-F5344CB8AC3E}">
        <p14:creationId xmlns:p14="http://schemas.microsoft.com/office/powerpoint/2010/main" val="574201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606C-59CC-76D7-E8B7-674C982EF2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58DEF1-AD5A-D158-0626-25E4593F8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8076AD-E461-94D5-49E0-62BFA57787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AF6255-21B6-656F-B365-4AFB528C97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5BB53-F01E-A659-3CD0-5E9BBEC3D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7196AE-A3D4-225E-CB3D-33E043068A8F}"/>
              </a:ext>
            </a:extLst>
          </p:cNvPr>
          <p:cNvSpPr>
            <a:spLocks noGrp="1"/>
          </p:cNvSpPr>
          <p:nvPr>
            <p:ph type="dt" sz="half" idx="10"/>
          </p:nvPr>
        </p:nvSpPr>
        <p:spPr/>
        <p:txBody>
          <a:bodyPr/>
          <a:lstStyle/>
          <a:p>
            <a:fld id="{DF9E2E06-C4CD-42EC-A5CF-3686BAD2E9B8}" type="datetimeFigureOut">
              <a:rPr lang="en-US" smtClean="0"/>
              <a:t>11/20/2023</a:t>
            </a:fld>
            <a:endParaRPr lang="en-US"/>
          </a:p>
        </p:txBody>
      </p:sp>
      <p:sp>
        <p:nvSpPr>
          <p:cNvPr id="8" name="Footer Placeholder 7">
            <a:extLst>
              <a:ext uri="{FF2B5EF4-FFF2-40B4-BE49-F238E27FC236}">
                <a16:creationId xmlns:a16="http://schemas.microsoft.com/office/drawing/2014/main" id="{5B5B288D-14EC-6E67-E603-AAE652593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962C42-7AAE-5A1E-C2BA-269A25A72AF3}"/>
              </a:ext>
            </a:extLst>
          </p:cNvPr>
          <p:cNvSpPr>
            <a:spLocks noGrp="1"/>
          </p:cNvSpPr>
          <p:nvPr>
            <p:ph type="sldNum" sz="quarter" idx="12"/>
          </p:nvPr>
        </p:nvSpPr>
        <p:spPr/>
        <p:txBody>
          <a:bodyPr/>
          <a:lstStyle/>
          <a:p>
            <a:fld id="{257B57EB-B6AF-4CCC-807D-FFAEB829FADF}" type="slidenum">
              <a:rPr lang="en-US" smtClean="0"/>
              <a:t>‹#›</a:t>
            </a:fld>
            <a:endParaRPr lang="en-US"/>
          </a:p>
        </p:txBody>
      </p:sp>
    </p:spTree>
    <p:extLst>
      <p:ext uri="{BB962C8B-B14F-4D97-AF65-F5344CB8AC3E}">
        <p14:creationId xmlns:p14="http://schemas.microsoft.com/office/powerpoint/2010/main" val="62276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8DBE3-AF3E-3367-7539-7D4723D5D3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885943-B8C5-1415-0DDB-C7327AD3AA0B}"/>
              </a:ext>
            </a:extLst>
          </p:cNvPr>
          <p:cNvSpPr>
            <a:spLocks noGrp="1"/>
          </p:cNvSpPr>
          <p:nvPr>
            <p:ph type="dt" sz="half" idx="10"/>
          </p:nvPr>
        </p:nvSpPr>
        <p:spPr/>
        <p:txBody>
          <a:bodyPr/>
          <a:lstStyle/>
          <a:p>
            <a:fld id="{DF9E2E06-C4CD-42EC-A5CF-3686BAD2E9B8}" type="datetimeFigureOut">
              <a:rPr lang="en-US" smtClean="0"/>
              <a:t>11/20/2023</a:t>
            </a:fld>
            <a:endParaRPr lang="en-US"/>
          </a:p>
        </p:txBody>
      </p:sp>
      <p:sp>
        <p:nvSpPr>
          <p:cNvPr id="4" name="Footer Placeholder 3">
            <a:extLst>
              <a:ext uri="{FF2B5EF4-FFF2-40B4-BE49-F238E27FC236}">
                <a16:creationId xmlns:a16="http://schemas.microsoft.com/office/drawing/2014/main" id="{60AE7F66-19C4-37F4-5B62-AEDE77DE9C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DA1526-6711-58F0-566A-820025918731}"/>
              </a:ext>
            </a:extLst>
          </p:cNvPr>
          <p:cNvSpPr>
            <a:spLocks noGrp="1"/>
          </p:cNvSpPr>
          <p:nvPr>
            <p:ph type="sldNum" sz="quarter" idx="12"/>
          </p:nvPr>
        </p:nvSpPr>
        <p:spPr/>
        <p:txBody>
          <a:bodyPr/>
          <a:lstStyle/>
          <a:p>
            <a:fld id="{257B57EB-B6AF-4CCC-807D-FFAEB829FADF}" type="slidenum">
              <a:rPr lang="en-US" smtClean="0"/>
              <a:t>‹#›</a:t>
            </a:fld>
            <a:endParaRPr lang="en-US"/>
          </a:p>
        </p:txBody>
      </p:sp>
    </p:spTree>
    <p:extLst>
      <p:ext uri="{BB962C8B-B14F-4D97-AF65-F5344CB8AC3E}">
        <p14:creationId xmlns:p14="http://schemas.microsoft.com/office/powerpoint/2010/main" val="148617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9F03FC-8230-BCD6-2EC0-00077E1189F0}"/>
              </a:ext>
            </a:extLst>
          </p:cNvPr>
          <p:cNvSpPr>
            <a:spLocks noGrp="1"/>
          </p:cNvSpPr>
          <p:nvPr>
            <p:ph type="dt" sz="half" idx="10"/>
          </p:nvPr>
        </p:nvSpPr>
        <p:spPr/>
        <p:txBody>
          <a:bodyPr/>
          <a:lstStyle/>
          <a:p>
            <a:fld id="{DF9E2E06-C4CD-42EC-A5CF-3686BAD2E9B8}" type="datetimeFigureOut">
              <a:rPr lang="en-US" smtClean="0"/>
              <a:t>11/20/2023</a:t>
            </a:fld>
            <a:endParaRPr lang="en-US"/>
          </a:p>
        </p:txBody>
      </p:sp>
      <p:sp>
        <p:nvSpPr>
          <p:cNvPr id="3" name="Footer Placeholder 2">
            <a:extLst>
              <a:ext uri="{FF2B5EF4-FFF2-40B4-BE49-F238E27FC236}">
                <a16:creationId xmlns:a16="http://schemas.microsoft.com/office/drawing/2014/main" id="{C0EBF2A0-DDEE-7C12-5B95-55DA520452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08BA91-6CC3-9446-CAC6-36474BDA643C}"/>
              </a:ext>
            </a:extLst>
          </p:cNvPr>
          <p:cNvSpPr>
            <a:spLocks noGrp="1"/>
          </p:cNvSpPr>
          <p:nvPr>
            <p:ph type="sldNum" sz="quarter" idx="12"/>
          </p:nvPr>
        </p:nvSpPr>
        <p:spPr/>
        <p:txBody>
          <a:bodyPr/>
          <a:lstStyle/>
          <a:p>
            <a:fld id="{257B57EB-B6AF-4CCC-807D-FFAEB829FADF}" type="slidenum">
              <a:rPr lang="en-US" smtClean="0"/>
              <a:t>‹#›</a:t>
            </a:fld>
            <a:endParaRPr lang="en-US"/>
          </a:p>
        </p:txBody>
      </p:sp>
    </p:spTree>
    <p:extLst>
      <p:ext uri="{BB962C8B-B14F-4D97-AF65-F5344CB8AC3E}">
        <p14:creationId xmlns:p14="http://schemas.microsoft.com/office/powerpoint/2010/main" val="1488757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66450-E015-0378-5440-25EA95585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15F05A-92B2-C79D-AC1E-86DF500879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B44ECE-B6BF-8C3C-B633-B1BF54C80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DE80E-6E93-627A-5F0F-CDA4DE17FC41}"/>
              </a:ext>
            </a:extLst>
          </p:cNvPr>
          <p:cNvSpPr>
            <a:spLocks noGrp="1"/>
          </p:cNvSpPr>
          <p:nvPr>
            <p:ph type="dt" sz="half" idx="10"/>
          </p:nvPr>
        </p:nvSpPr>
        <p:spPr/>
        <p:txBody>
          <a:bodyPr/>
          <a:lstStyle/>
          <a:p>
            <a:fld id="{DF9E2E06-C4CD-42EC-A5CF-3686BAD2E9B8}" type="datetimeFigureOut">
              <a:rPr lang="en-US" smtClean="0"/>
              <a:t>11/20/2023</a:t>
            </a:fld>
            <a:endParaRPr lang="en-US"/>
          </a:p>
        </p:txBody>
      </p:sp>
      <p:sp>
        <p:nvSpPr>
          <p:cNvPr id="6" name="Footer Placeholder 5">
            <a:extLst>
              <a:ext uri="{FF2B5EF4-FFF2-40B4-BE49-F238E27FC236}">
                <a16:creationId xmlns:a16="http://schemas.microsoft.com/office/drawing/2014/main" id="{2E517088-578C-907F-2E71-D59CCA34F2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B58C80-F09D-6624-ABA0-6C60A8B9C530}"/>
              </a:ext>
            </a:extLst>
          </p:cNvPr>
          <p:cNvSpPr>
            <a:spLocks noGrp="1"/>
          </p:cNvSpPr>
          <p:nvPr>
            <p:ph type="sldNum" sz="quarter" idx="12"/>
          </p:nvPr>
        </p:nvSpPr>
        <p:spPr/>
        <p:txBody>
          <a:bodyPr/>
          <a:lstStyle/>
          <a:p>
            <a:fld id="{257B57EB-B6AF-4CCC-807D-FFAEB829FADF}" type="slidenum">
              <a:rPr lang="en-US" smtClean="0"/>
              <a:t>‹#›</a:t>
            </a:fld>
            <a:endParaRPr lang="en-US"/>
          </a:p>
        </p:txBody>
      </p:sp>
    </p:spTree>
    <p:extLst>
      <p:ext uri="{BB962C8B-B14F-4D97-AF65-F5344CB8AC3E}">
        <p14:creationId xmlns:p14="http://schemas.microsoft.com/office/powerpoint/2010/main" val="39999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C999C-DFF0-516A-A346-EA0FD7639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C67787-7B7F-C9FF-EF60-82CF580637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134163-436C-E7AC-2E25-4B450FF36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707313-78AF-BF41-F9B0-ADC88D413B9F}"/>
              </a:ext>
            </a:extLst>
          </p:cNvPr>
          <p:cNvSpPr>
            <a:spLocks noGrp="1"/>
          </p:cNvSpPr>
          <p:nvPr>
            <p:ph type="dt" sz="half" idx="10"/>
          </p:nvPr>
        </p:nvSpPr>
        <p:spPr/>
        <p:txBody>
          <a:bodyPr/>
          <a:lstStyle/>
          <a:p>
            <a:fld id="{DF9E2E06-C4CD-42EC-A5CF-3686BAD2E9B8}" type="datetimeFigureOut">
              <a:rPr lang="en-US" smtClean="0"/>
              <a:t>11/20/2023</a:t>
            </a:fld>
            <a:endParaRPr lang="en-US"/>
          </a:p>
        </p:txBody>
      </p:sp>
      <p:sp>
        <p:nvSpPr>
          <p:cNvPr id="6" name="Footer Placeholder 5">
            <a:extLst>
              <a:ext uri="{FF2B5EF4-FFF2-40B4-BE49-F238E27FC236}">
                <a16:creationId xmlns:a16="http://schemas.microsoft.com/office/drawing/2014/main" id="{2E29A5D4-BBFC-2885-120D-FDE566451D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E10F-FD9E-21DF-DB55-CD58C2CFDCEC}"/>
              </a:ext>
            </a:extLst>
          </p:cNvPr>
          <p:cNvSpPr>
            <a:spLocks noGrp="1"/>
          </p:cNvSpPr>
          <p:nvPr>
            <p:ph type="sldNum" sz="quarter" idx="12"/>
          </p:nvPr>
        </p:nvSpPr>
        <p:spPr/>
        <p:txBody>
          <a:bodyPr/>
          <a:lstStyle/>
          <a:p>
            <a:fld id="{257B57EB-B6AF-4CCC-807D-FFAEB829FADF}" type="slidenum">
              <a:rPr lang="en-US" smtClean="0"/>
              <a:t>‹#›</a:t>
            </a:fld>
            <a:endParaRPr lang="en-US"/>
          </a:p>
        </p:txBody>
      </p:sp>
    </p:spTree>
    <p:extLst>
      <p:ext uri="{BB962C8B-B14F-4D97-AF65-F5344CB8AC3E}">
        <p14:creationId xmlns:p14="http://schemas.microsoft.com/office/powerpoint/2010/main" val="56011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38FFCB-9E6B-F4EC-55AE-F7C1874557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6407C0-8A87-0474-88A6-2ED884427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219FB-D82F-2047-1527-61270DA568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E2E06-C4CD-42EC-A5CF-3686BAD2E9B8}" type="datetimeFigureOut">
              <a:rPr lang="en-US" smtClean="0"/>
              <a:t>11/20/2023</a:t>
            </a:fld>
            <a:endParaRPr lang="en-US"/>
          </a:p>
        </p:txBody>
      </p:sp>
      <p:sp>
        <p:nvSpPr>
          <p:cNvPr id="5" name="Footer Placeholder 4">
            <a:extLst>
              <a:ext uri="{FF2B5EF4-FFF2-40B4-BE49-F238E27FC236}">
                <a16:creationId xmlns:a16="http://schemas.microsoft.com/office/drawing/2014/main" id="{1AAA90F6-8458-2C31-DA8F-ECAF28ECA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1B54DA-F8E8-A623-8B14-4BB03022E3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B57EB-B6AF-4CCC-807D-FFAEB829FADF}" type="slidenum">
              <a:rPr lang="en-US" smtClean="0"/>
              <a:t>‹#›</a:t>
            </a:fld>
            <a:endParaRPr lang="en-US"/>
          </a:p>
        </p:txBody>
      </p:sp>
    </p:spTree>
    <p:extLst>
      <p:ext uri="{BB962C8B-B14F-4D97-AF65-F5344CB8AC3E}">
        <p14:creationId xmlns:p14="http://schemas.microsoft.com/office/powerpoint/2010/main" val="4166585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iplan.byui.edu/"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08A1-3908-86B8-4FE7-44F07FCAD1D4}"/>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8580D4A7-0454-60AE-CAE6-80B1A721B5DB}"/>
              </a:ext>
            </a:extLst>
          </p:cNvPr>
          <p:cNvSpPr>
            <a:spLocks noGrp="1"/>
          </p:cNvSpPr>
          <p:nvPr>
            <p:ph type="subTitle" idx="1"/>
          </p:nvPr>
        </p:nvSpPr>
        <p:spPr/>
        <p:txBody>
          <a:bodyPr/>
          <a:lstStyle/>
          <a:p>
            <a:r>
              <a:rPr lang="en-US" dirty="0"/>
              <a:t>1.4: Object Oriented Modeling</a:t>
            </a:r>
          </a:p>
        </p:txBody>
      </p:sp>
    </p:spTree>
    <p:extLst>
      <p:ext uri="{BB962C8B-B14F-4D97-AF65-F5344CB8AC3E}">
        <p14:creationId xmlns:p14="http://schemas.microsoft.com/office/powerpoint/2010/main" val="1217376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Object-Oriented influence</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With legacy shells such as Bash or CMD.EXE, data sent through input and output streams are always </a:t>
            </a:r>
            <a:r>
              <a:rPr lang="en-US" sz="2000" b="1" i="1" dirty="0"/>
              <a:t>character strings</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Due to proliferation of Object-Oriented concepts in software industries, most data is now carefully organized into more complex </a:t>
            </a:r>
            <a:r>
              <a:rPr lang="en-US" sz="2000" b="1" i="1" dirty="0"/>
              <a:t>structured</a:t>
            </a:r>
            <a:r>
              <a:rPr lang="en-US" sz="2000" b="1" dirty="0"/>
              <a:t> </a:t>
            </a:r>
            <a:r>
              <a:rPr lang="en-US" sz="2000" b="1" i="1" dirty="0"/>
              <a:t>objects</a:t>
            </a:r>
            <a:r>
              <a:rPr lang="en-US" sz="2000" dirty="0"/>
              <a:t> which are processed using </a:t>
            </a:r>
            <a:r>
              <a:rPr lang="en-US" sz="2000" b="1" i="1" dirty="0"/>
              <a:t>application programming interfaces</a:t>
            </a:r>
            <a:r>
              <a:rPr lang="en-US" sz="2000" dirty="0"/>
              <a:t> (APIs).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With PowerShell, </a:t>
            </a:r>
            <a:r>
              <a:rPr lang="en-US" sz="2000" i="1" dirty="0"/>
              <a:t>any</a:t>
            </a:r>
            <a:r>
              <a:rPr lang="en-US" sz="2000" dirty="0"/>
              <a:t> type of structured object can be input or output, not just character strings. Therefore, you will find it helpful and important to study and learn some principles and jargon regarding object-oriented software.</a:t>
            </a:r>
          </a:p>
        </p:txBody>
      </p:sp>
    </p:spTree>
    <p:extLst>
      <p:ext uri="{BB962C8B-B14F-4D97-AF65-F5344CB8AC3E}">
        <p14:creationId xmlns:p14="http://schemas.microsoft.com/office/powerpoint/2010/main" val="3031508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How Object-Oriented modeling began</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2862322"/>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Object-oriented programming emerged from software developers that worked on creating </a:t>
            </a:r>
            <a:r>
              <a:rPr lang="en-US" sz="2000" b="1" i="1" dirty="0"/>
              <a:t>simulations</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They would try to </a:t>
            </a:r>
            <a:r>
              <a:rPr lang="en-US" sz="2000" b="1" i="1" dirty="0"/>
              <a:t>model</a:t>
            </a:r>
            <a:r>
              <a:rPr lang="en-US" sz="2000" dirty="0"/>
              <a:t> real-world problems,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then create software to solve those problems virtually,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hoping to bring their simulations’ best solutions back to the real world.</a:t>
            </a:r>
          </a:p>
        </p:txBody>
      </p:sp>
    </p:spTree>
    <p:extLst>
      <p:ext uri="{BB962C8B-B14F-4D97-AF65-F5344CB8AC3E}">
        <p14:creationId xmlns:p14="http://schemas.microsoft.com/office/powerpoint/2010/main" val="272139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Object-Oriented simulation examples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Financial planners or business analysts model budgets or markets by building formulas into cells of a spreadsheet, and then try “what-if” simulations to see what happens to the bottom line when they adjust various values in the spreadsheet.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Vehicle engineers model aerodynamic shapes, and then virtually simulate airflow around those shapes to see how efficiently they might travel if manufactured.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Video game developers simulate virtual conflicts, so that players may safely enjoy fantasy entertainment that would otherwise be costly, violent, or absurd if attempted in the real world. </a:t>
            </a:r>
            <a:r>
              <a:rPr lang="en-US" sz="2000" i="1" dirty="0"/>
              <a:t>(Careful! Don’t get addicted to gaming! </a:t>
            </a:r>
            <a:r>
              <a:rPr lang="en-US" sz="2000" i="1" dirty="0">
                <a:highlight>
                  <a:srgbClr val="00FFFF"/>
                </a:highlight>
              </a:rPr>
              <a:t>Get help if you already are!</a:t>
            </a:r>
            <a:r>
              <a:rPr lang="en-US" sz="2000" i="1" dirty="0"/>
              <a:t>)</a:t>
            </a:r>
          </a:p>
          <a:p>
            <a:pPr marL="342900" indent="-342900">
              <a:buFont typeface="Arial" panose="020B0604020202020204" pitchFamily="34" charset="0"/>
              <a:buChar char="•"/>
            </a:pPr>
            <a:endParaRPr lang="en-US" sz="2000" i="1" dirty="0"/>
          </a:p>
          <a:p>
            <a:pPr marL="342900" indent="-342900">
              <a:buFont typeface="Arial" panose="020B0604020202020204" pitchFamily="34" charset="0"/>
              <a:buChar char="•"/>
            </a:pPr>
            <a:r>
              <a:rPr lang="en-US" sz="2000" dirty="0"/>
              <a:t>BYU-I students use a “grad planner” app in </a:t>
            </a:r>
            <a:r>
              <a:rPr lang="en-US" sz="2000" dirty="0">
                <a:hlinkClick r:id="rId2"/>
              </a:rPr>
              <a:t>https://iplan.byui.edu/</a:t>
            </a:r>
            <a:r>
              <a:rPr lang="en-US" sz="2000" dirty="0"/>
              <a:t> to simulate future semesters’ enrollment choices. Students use it to ensure courses are taken at appropriate times and will satisfy degree requirements.</a:t>
            </a:r>
          </a:p>
        </p:txBody>
      </p:sp>
    </p:spTree>
    <p:extLst>
      <p:ext uri="{BB962C8B-B14F-4D97-AF65-F5344CB8AC3E}">
        <p14:creationId xmlns:p14="http://schemas.microsoft.com/office/powerpoint/2010/main" val="225524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Object-Oriented principles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Four principles:</a:t>
            </a:r>
          </a:p>
          <a:p>
            <a:pPr marL="800100" lvl="1" indent="-342900" algn="ctr">
              <a:buFont typeface="Arial" panose="020B0604020202020204" pitchFamily="34" charset="0"/>
              <a:buChar char="•"/>
            </a:pPr>
            <a:r>
              <a:rPr lang="en-US" sz="2000" b="1" i="1" dirty="0"/>
              <a:t>Encapsulation</a:t>
            </a:r>
          </a:p>
          <a:p>
            <a:pPr marL="800100" lvl="1" indent="-342900" algn="ctr">
              <a:buFont typeface="Arial" panose="020B0604020202020204" pitchFamily="34" charset="0"/>
              <a:buChar char="•"/>
            </a:pPr>
            <a:r>
              <a:rPr lang="en-US" sz="2000" b="1" i="1" dirty="0"/>
              <a:t>Abstraction</a:t>
            </a:r>
          </a:p>
          <a:p>
            <a:pPr marL="800100" lvl="1" indent="-342900" algn="ctr">
              <a:buFont typeface="Arial" panose="020B0604020202020204" pitchFamily="34" charset="0"/>
              <a:buChar char="•"/>
            </a:pPr>
            <a:r>
              <a:rPr lang="en-US" sz="2000" b="1" i="1" dirty="0"/>
              <a:t>Inheritance</a:t>
            </a:r>
          </a:p>
          <a:p>
            <a:pPr marL="800100" lvl="1" indent="-342900" algn="ctr">
              <a:buFont typeface="Arial" panose="020B0604020202020204" pitchFamily="34" charset="0"/>
              <a:buChar char="•"/>
            </a:pPr>
            <a:r>
              <a:rPr lang="en-US" sz="2000" b="1" i="1" dirty="0"/>
              <a:t>Polymorphism</a:t>
            </a:r>
          </a:p>
          <a:p>
            <a:pPr marL="342900" indent="-342900">
              <a:buFont typeface="Arial" panose="020B0604020202020204" pitchFamily="34" charset="0"/>
              <a:buChar char="•"/>
            </a:pPr>
            <a:r>
              <a:rPr lang="en-US" sz="2000" dirty="0"/>
              <a:t>Exercise:</a:t>
            </a:r>
          </a:p>
          <a:p>
            <a:pPr marL="800100" lvl="1" indent="-342900">
              <a:buFont typeface="Arial" panose="020B0604020202020204" pitchFamily="34" charset="0"/>
              <a:buChar char="•"/>
            </a:pPr>
            <a:r>
              <a:rPr lang="en-US" sz="2000" dirty="0"/>
              <a:t>use your favorite search engine to search for short tutorials about each of these object-oriented principles, and</a:t>
            </a:r>
          </a:p>
          <a:p>
            <a:pPr marL="800100" lvl="1" indent="-342900">
              <a:buFont typeface="Arial" panose="020B0604020202020204" pitchFamily="34" charset="0"/>
              <a:buChar char="•"/>
            </a:pPr>
            <a:r>
              <a:rPr lang="en-US" sz="2000" dirty="0"/>
              <a:t>prompt your favorite LLM chatbot to teach you a short tutorial about each of these four concepts.</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highlight>
                  <a:srgbClr val="00FFFF"/>
                </a:highlight>
              </a:rPr>
              <a:t>Note</a:t>
            </a:r>
            <a:r>
              <a:rPr lang="en-US" sz="2000" dirty="0"/>
              <a:t>: Be patient. OO is not learned quickly! These four principles are highly interrelated, and most people only gradually come to understand them over an extended time while working with object-oriented software. It may take several weeks of upcoming study in this course before some of these principles start to </a:t>
            </a:r>
            <a:r>
              <a:rPr lang="en-US" sz="2000"/>
              <a:t>make sense.</a:t>
            </a:r>
            <a:endParaRPr lang="en-US" sz="2000" dirty="0"/>
          </a:p>
        </p:txBody>
      </p:sp>
    </p:spTree>
    <p:extLst>
      <p:ext uri="{BB962C8B-B14F-4D97-AF65-F5344CB8AC3E}">
        <p14:creationId xmlns:p14="http://schemas.microsoft.com/office/powerpoint/2010/main" val="261275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421</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CIT 361/CYBER 360: Advanced Scripting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1</cp:revision>
  <dcterms:created xsi:type="dcterms:W3CDTF">2023-11-21T06:02:43Z</dcterms:created>
  <dcterms:modified xsi:type="dcterms:W3CDTF">2023-11-21T07:18:33Z</dcterms:modified>
</cp:coreProperties>
</file>