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17223-2596-4D61-9C62-CC9BD4B9A421}" v="2" dt="2024-01-16T00:58:20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8B117223-2596-4D61-9C62-CC9BD4B9A421}"/>
    <pc:docChg chg="custSel addSld delSld modSld">
      <pc:chgData name="Gibbons, Carl" userId="d2b037bc-8fb4-4222-845c-61440543a456" providerId="ADAL" clId="{8B117223-2596-4D61-9C62-CC9BD4B9A421}" dt="2024-01-16T01:00:51.762" v="2281" actId="313"/>
      <pc:docMkLst>
        <pc:docMk/>
      </pc:docMkLst>
      <pc:sldChg chg="modSp mod">
        <pc:chgData name="Gibbons, Carl" userId="d2b037bc-8fb4-4222-845c-61440543a456" providerId="ADAL" clId="{8B117223-2596-4D61-9C62-CC9BD4B9A421}" dt="2024-01-16T00:57:55.449" v="2005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B117223-2596-4D61-9C62-CC9BD4B9A421}" dt="2024-01-16T00:57:55.449" v="2005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B117223-2596-4D61-9C62-CC9BD4B9A421}" dt="2024-01-16T00:53:29.880" v="197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B117223-2596-4D61-9C62-CC9BD4B9A421}" dt="2024-01-16T00:15:29.289" v="286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0:53:29.880" v="1971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8B117223-2596-4D61-9C62-CC9BD4B9A421}" dt="2024-01-16T01:00:51.762" v="2281" actId="313"/>
        <pc:sldMkLst>
          <pc:docMk/>
          <pc:sldMk cId="3885141102" sldId="262"/>
        </pc:sldMkLst>
        <pc:spChg chg="mod">
          <ac:chgData name="Gibbons, Carl" userId="d2b037bc-8fb4-4222-845c-61440543a456" providerId="ADAL" clId="{8B117223-2596-4D61-9C62-CC9BD4B9A421}" dt="2024-01-16T00:42:42.463" v="1503" actId="20577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Gibbons, Carl" userId="d2b037bc-8fb4-4222-845c-61440543a456" providerId="ADAL" clId="{8B117223-2596-4D61-9C62-CC9BD4B9A421}" dt="2024-01-16T01:00:51.762" v="2281" actId="313"/>
          <ac:spMkLst>
            <pc:docMk/>
            <pc:sldMk cId="3885141102" sldId="262"/>
            <ac:spMk id="3" creationId="{B5924E0F-A977-1710-779D-EEB74261AF34}"/>
          </ac:spMkLst>
        </pc:spChg>
      </pc:sldChg>
      <pc:sldChg chg="add">
        <pc:chgData name="Gibbons, Carl" userId="d2b037bc-8fb4-4222-845c-61440543a456" providerId="ADAL" clId="{8B117223-2596-4D61-9C62-CC9BD4B9A421}" dt="2024-01-16T00:58:20.162" v="2006"/>
        <pc:sldMkLst>
          <pc:docMk/>
          <pc:sldMk cId="1719402288" sldId="263"/>
        </pc:sldMkLst>
      </pc:sldChg>
      <pc:sldChg chg="del">
        <pc:chgData name="Gibbons, Carl" userId="d2b037bc-8fb4-4222-845c-61440543a456" providerId="ADAL" clId="{8B117223-2596-4D61-9C62-CC9BD4B9A421}" dt="2024-01-16T00:11:26.015" v="227" actId="47"/>
        <pc:sldMkLst>
          <pc:docMk/>
          <pc:sldMk cId="3989541258" sldId="278"/>
        </pc:sldMkLst>
      </pc:sldChg>
      <pc:sldChg chg="del">
        <pc:chgData name="Gibbons, Carl" userId="d2b037bc-8fb4-4222-845c-61440543a456" providerId="ADAL" clId="{8B117223-2596-4D61-9C62-CC9BD4B9A421}" dt="2024-01-16T00:11:26.575" v="228" actId="47"/>
        <pc:sldMkLst>
          <pc:docMk/>
          <pc:sldMk cId="1861646120" sldId="293"/>
        </pc:sldMkLst>
      </pc:sldChg>
      <pc:sldChg chg="del">
        <pc:chgData name="Gibbons, Carl" userId="d2b037bc-8fb4-4222-845c-61440543a456" providerId="ADAL" clId="{8B117223-2596-4D61-9C62-CC9BD4B9A421}" dt="2024-01-16T00:11:27.206" v="229" actId="47"/>
        <pc:sldMkLst>
          <pc:docMk/>
          <pc:sldMk cId="2232562783" sldId="294"/>
        </pc:sldMkLst>
      </pc:sldChg>
      <pc:sldChg chg="del">
        <pc:chgData name="Gibbons, Carl" userId="d2b037bc-8fb4-4222-845c-61440543a456" providerId="ADAL" clId="{8B117223-2596-4D61-9C62-CC9BD4B9A421}" dt="2024-01-16T00:11:27.766" v="230" actId="47"/>
        <pc:sldMkLst>
          <pc:docMk/>
          <pc:sldMk cId="845747584" sldId="300"/>
        </pc:sldMkLst>
      </pc:sldChg>
      <pc:sldChg chg="del">
        <pc:chgData name="Gibbons, Carl" userId="d2b037bc-8fb4-4222-845c-61440543a456" providerId="ADAL" clId="{8B117223-2596-4D61-9C62-CC9BD4B9A421}" dt="2024-01-16T00:11:30.314" v="231" actId="47"/>
        <pc:sldMkLst>
          <pc:docMk/>
          <pc:sldMk cId="3372579319" sldId="301"/>
        </pc:sldMkLst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3.1: Windows Management Instrumentation</a:t>
            </a:r>
          </a:p>
          <a:p>
            <a:r>
              <a:rPr lang="en-US" dirty="0"/>
              <a:t>3.2: Common Information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Windows Legacy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vendor-independent Distributed Management Task Force (DMTF) developed: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CIM: Common Information Model (CIM), a relational object model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Web-Services Management (WS-Management), a network protocol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Microsoft fully implemented these: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CIM Implementation: Windows Management Instrumentation (WMI)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Microsoft WS-Management Implementation: WS-Man, </a:t>
            </a:r>
            <a:r>
              <a:rPr lang="en-US" dirty="0" err="1"/>
              <a:t>WinRM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Unfortunately, other participating vendors never fully implemented these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Also unfortunately, over time Microsoft’s tools began to drift away from standards.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Windows 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Wmic, </a:t>
            </a:r>
            <a:r>
              <a:rPr lang="en-US" dirty="0" err="1">
                <a:latin typeface="Lucida Console" panose="020B0609040504020204" pitchFamily="49" charset="0"/>
              </a:rPr>
              <a:t>wbemtool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winrm</a:t>
            </a:r>
            <a:r>
              <a:rPr lang="en-US" dirty="0"/>
              <a:t>    # Legacy CMD.EXE Windows remote management tools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–Name *</a:t>
            </a:r>
            <a:r>
              <a:rPr lang="en-US" dirty="0" err="1">
                <a:latin typeface="Lucida Console" panose="020B0609040504020204" pitchFamily="49" charset="0"/>
              </a:rPr>
              <a:t>wmi</a:t>
            </a:r>
            <a:r>
              <a:rPr lang="en-US" dirty="0">
                <a:latin typeface="Lucida Console" panose="020B0609040504020204" pitchFamily="49" charset="0"/>
              </a:rPr>
              <a:t>*</a:t>
            </a:r>
            <a:r>
              <a:rPr lang="en-US" dirty="0"/>
              <a:t>    # Lists legacy PowerShell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WMI software is still available in Windows 11 and Windows Server 2022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is deprecated in favor of newer cross-platform CIM tools.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For now, strongest support is still on Windows platforms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Updated Remote Management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New PowerShell cmdlets do a better job supporting cross-platform infrastructure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*cim*</a:t>
            </a:r>
            <a:r>
              <a:rPr lang="en-US" dirty="0"/>
              <a:t>    # List PowerShell CIM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Supports the same relational object and infrastructure models as the legacy WMI tools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for more protocols besides WS-Man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In particular, Secure Shell (SSH)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402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first exercise this week explores WMI legacy tools which, although deprecated, are still widely used for remote management applications in Windows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second exercise this week explores PowerShell’s CIM tools. Going forward, these will replace the legacy tools and do a better job at managing cross-platform deployments.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1402</TotalTime>
  <Words>276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2024-01-16T01:00:57Z</dcterms:modified>
</cp:coreProperties>
</file>