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BD000F18-CC2A-4C8D-9C02-A61476F15712}"/>
    <pc:docChg chg="modSld">
      <pc:chgData name="Talbert, Matthew" userId="877a4118-3f16-4ac9-a72c-5dd2c7b28c85" providerId="ADAL" clId="{BD000F18-CC2A-4C8D-9C02-A61476F15712}" dt="2024-11-21T23:24:37.154" v="141" actId="12788"/>
      <pc:docMkLst>
        <pc:docMk/>
      </pc:docMkLst>
      <pc:sldChg chg="modSp mod">
        <pc:chgData name="Talbert, Matthew" userId="877a4118-3f16-4ac9-a72c-5dd2c7b28c85" providerId="ADAL" clId="{BD000F18-CC2A-4C8D-9C02-A61476F15712}" dt="2024-11-21T23:24:30.191" v="138" actId="12788"/>
        <pc:sldMkLst>
          <pc:docMk/>
          <pc:sldMk cId="3979649407" sldId="258"/>
        </pc:sldMkLst>
        <pc:spChg chg="mod">
          <ac:chgData name="Talbert, Matthew" userId="877a4118-3f16-4ac9-a72c-5dd2c7b28c85" providerId="ADAL" clId="{BD000F18-CC2A-4C8D-9C02-A61476F15712}" dt="2024-11-21T23:24:30.191" v="138" actId="12788"/>
          <ac:spMkLst>
            <pc:docMk/>
            <pc:sldMk cId="3979649407" sldId="258"/>
            <ac:spMk id="2" creationId="{D9B85F3A-0D98-4AE5-8CED-AA4A4CF82188}"/>
          </ac:spMkLst>
        </pc:spChg>
        <pc:grpChg chg="mod">
          <ac:chgData name="Talbert, Matthew" userId="877a4118-3f16-4ac9-a72c-5dd2c7b28c85" providerId="ADAL" clId="{BD000F18-CC2A-4C8D-9C02-A61476F15712}" dt="2024-11-21T23:24:30.191" v="138" actId="12788"/>
          <ac:grpSpMkLst>
            <pc:docMk/>
            <pc:sldMk cId="3979649407" sldId="258"/>
            <ac:grpSpMk id="3" creationId="{B1A6A20B-7C58-D7DD-1179-86C9CD35E068}"/>
          </ac:grpSpMkLst>
        </pc:grpChg>
      </pc:sldChg>
      <pc:sldChg chg="modSp mod">
        <pc:chgData name="Talbert, Matthew" userId="877a4118-3f16-4ac9-a72c-5dd2c7b28c85" providerId="ADAL" clId="{BD000F18-CC2A-4C8D-9C02-A61476F15712}" dt="2024-11-21T23:24:32.180" v="139" actId="12788"/>
        <pc:sldMkLst>
          <pc:docMk/>
          <pc:sldMk cId="1196559129" sldId="259"/>
        </pc:sldMkLst>
        <pc:spChg chg="mod">
          <ac:chgData name="Talbert, Matthew" userId="877a4118-3f16-4ac9-a72c-5dd2c7b28c85" providerId="ADAL" clId="{BD000F18-CC2A-4C8D-9C02-A61476F15712}" dt="2024-11-21T23:24:32.180" v="139" actId="12788"/>
          <ac:spMkLst>
            <pc:docMk/>
            <pc:sldMk cId="1196559129" sldId="259"/>
            <ac:spMk id="2" creationId="{0E6A2DEF-4501-FAEA-A31C-4FDCBD076712}"/>
          </ac:spMkLst>
        </pc:spChg>
        <pc:grpChg chg="mod">
          <ac:chgData name="Talbert, Matthew" userId="877a4118-3f16-4ac9-a72c-5dd2c7b28c85" providerId="ADAL" clId="{BD000F18-CC2A-4C8D-9C02-A61476F15712}" dt="2024-11-21T23:24:32.180" v="139" actId="12788"/>
          <ac:grpSpMkLst>
            <pc:docMk/>
            <pc:sldMk cId="1196559129" sldId="259"/>
            <ac:grpSpMk id="5" creationId="{CE6B9E2F-3140-A7DB-05AB-7F4E27647DD9}"/>
          </ac:grpSpMkLst>
        </pc:grpChg>
      </pc:sldChg>
      <pc:sldChg chg="modSp mod">
        <pc:chgData name="Talbert, Matthew" userId="877a4118-3f16-4ac9-a72c-5dd2c7b28c85" providerId="ADAL" clId="{BD000F18-CC2A-4C8D-9C02-A61476F15712}" dt="2024-11-21T23:24:34.371" v="140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BD000F18-CC2A-4C8D-9C02-A61476F15712}" dt="2024-11-21T23:24:34.371" v="140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BD000F18-CC2A-4C8D-9C02-A61476F15712}" dt="2024-11-21T23:24:34.371" v="140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BD000F18-CC2A-4C8D-9C02-A61476F15712}" dt="2024-11-21T23:24:37.154" v="141" actId="12788"/>
        <pc:sldMkLst>
          <pc:docMk/>
          <pc:sldMk cId="1959728496" sldId="261"/>
        </pc:sldMkLst>
        <pc:spChg chg="mod">
          <ac:chgData name="Talbert, Matthew" userId="877a4118-3f16-4ac9-a72c-5dd2c7b28c85" providerId="ADAL" clId="{BD000F18-CC2A-4C8D-9C02-A61476F15712}" dt="2024-11-21T23:24:37.154" v="141" actId="12788"/>
          <ac:spMkLst>
            <pc:docMk/>
            <pc:sldMk cId="1959728496" sldId="261"/>
            <ac:spMk id="2" creationId="{CE563C74-E990-3B77-1F46-668B8C1F1663}"/>
          </ac:spMkLst>
        </pc:spChg>
        <pc:spChg chg="mod">
          <ac:chgData name="Talbert, Matthew" userId="877a4118-3f16-4ac9-a72c-5dd2c7b28c85" providerId="ADAL" clId="{BD000F18-CC2A-4C8D-9C02-A61476F15712}" dt="2024-11-21T23:24:37.154" v="141" actId="12788"/>
          <ac:spMkLst>
            <pc:docMk/>
            <pc:sldMk cId="1959728496" sldId="261"/>
            <ac:spMk id="7" creationId="{90027281-906B-E8EC-9F0D-DB9DF0665C9C}"/>
          </ac:spMkLst>
        </pc:spChg>
      </pc:sldChg>
      <pc:sldChg chg="modSp mod">
        <pc:chgData name="Talbert, Matthew" userId="877a4118-3f16-4ac9-a72c-5dd2c7b28c85" providerId="ADAL" clId="{BD000F18-CC2A-4C8D-9C02-A61476F15712}" dt="2024-11-21T23:09:03.900" v="131" actId="1036"/>
        <pc:sldMkLst>
          <pc:docMk/>
          <pc:sldMk cId="3885141102" sldId="262"/>
        </pc:sldMkLst>
        <pc:spChg chg="mod">
          <ac:chgData name="Talbert, Matthew" userId="877a4118-3f16-4ac9-a72c-5dd2c7b28c85" providerId="ADAL" clId="{BD000F18-CC2A-4C8D-9C02-A61476F15712}" dt="2024-11-21T23:09:03.900" v="131" actId="1036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BD000F18-CC2A-4C8D-9C02-A61476F15712}" dt="2024-11-21T23:09:01.974" v="123" actId="1036"/>
          <ac:spMkLst>
            <pc:docMk/>
            <pc:sldMk cId="3885141102" sldId="262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600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5.3: Windows </a:t>
            </a:r>
            <a:r>
              <a:rPr lang="en-US" i="1" dirty="0"/>
              <a:t>Application Programming Interfaces</a:t>
            </a:r>
            <a:r>
              <a:rPr lang="en-US" dirty="0"/>
              <a:t> (APIs)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1318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selected abridged history of Microsoft APIs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6A20B-7C58-D7DD-1179-86C9CD35E068}"/>
              </a:ext>
            </a:extLst>
          </p:cNvPr>
          <p:cNvGrpSpPr/>
          <p:nvPr/>
        </p:nvGrpSpPr>
        <p:grpSpPr>
          <a:xfrm>
            <a:off x="732039" y="2169057"/>
            <a:ext cx="10756176" cy="4154430"/>
            <a:chOff x="733731" y="2016657"/>
            <a:chExt cx="10756176" cy="4154430"/>
          </a:xfrm>
        </p:grpSpPr>
        <p:cxnSp>
          <p:nvCxnSpPr>
            <p:cNvPr id="33" name="Straight Arrow Connector 78">
              <a:extLst>
                <a:ext uri="{FF2B5EF4-FFF2-40B4-BE49-F238E27FC236}">
                  <a16:creationId xmlns:a16="http://schemas.microsoft.com/office/drawing/2014/main" id="{35F6173C-5FAB-4E95-9799-3B0F021C7218}"/>
                </a:ext>
              </a:extLst>
            </p:cNvPr>
            <p:cNvCxnSpPr>
              <a:cxnSpLocks/>
            </p:cNvCxnSpPr>
            <p:nvPr/>
          </p:nvCxnSpPr>
          <p:spPr>
            <a:xfrm>
              <a:off x="546773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79">
              <a:extLst>
                <a:ext uri="{FF2B5EF4-FFF2-40B4-BE49-F238E27FC236}">
                  <a16:creationId xmlns:a16="http://schemas.microsoft.com/office/drawing/2014/main" id="{2C7F1CA0-0F26-425C-811C-C5E38F1D5B9C}"/>
                </a:ext>
              </a:extLst>
            </p:cNvPr>
            <p:cNvCxnSpPr>
              <a:cxnSpLocks/>
            </p:cNvCxnSpPr>
            <p:nvPr/>
          </p:nvCxnSpPr>
          <p:spPr>
            <a:xfrm>
              <a:off x="804825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80">
              <a:extLst>
                <a:ext uri="{FF2B5EF4-FFF2-40B4-BE49-F238E27FC236}">
                  <a16:creationId xmlns:a16="http://schemas.microsoft.com/office/drawing/2014/main" id="{B75560F5-4823-4ABC-A8AD-3F66BDA83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771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26">
              <a:extLst>
                <a:ext uri="{FF2B5EF4-FFF2-40B4-BE49-F238E27FC236}">
                  <a16:creationId xmlns:a16="http://schemas.microsoft.com/office/drawing/2014/main" id="{6B832257-E363-4C75-A09A-48057E7E635F}"/>
                </a:ext>
              </a:extLst>
            </p:cNvPr>
            <p:cNvGrpSpPr/>
            <p:nvPr/>
          </p:nvGrpSpPr>
          <p:grpSpPr>
            <a:xfrm>
              <a:off x="1111175" y="2016657"/>
              <a:ext cx="10003371" cy="971551"/>
              <a:chOff x="978847" y="2647950"/>
              <a:chExt cx="10003371" cy="971551"/>
            </a:xfrm>
          </p:grpSpPr>
          <p:sp>
            <p:nvSpPr>
              <p:cNvPr id="37" name="Freeform: Shape 14">
                <a:extLst>
                  <a:ext uri="{FF2B5EF4-FFF2-40B4-BE49-F238E27FC236}">
                    <a16:creationId xmlns:a16="http://schemas.microsoft.com/office/drawing/2014/main" id="{C5F8D9E6-7577-45C0-8855-EF2C75D03C96}"/>
                  </a:ext>
                </a:extLst>
              </p:cNvPr>
              <p:cNvSpPr/>
              <p:nvPr/>
            </p:nvSpPr>
            <p:spPr>
              <a:xfrm rot="16200000">
                <a:off x="43220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8" name="Freeform: Shape 18">
                <a:extLst>
                  <a:ext uri="{FF2B5EF4-FFF2-40B4-BE49-F238E27FC236}">
                    <a16:creationId xmlns:a16="http://schemas.microsoft.com/office/drawing/2014/main" id="{E91B05A9-9731-4105-8872-F135F230AEA5}"/>
                  </a:ext>
                </a:extLst>
              </p:cNvPr>
              <p:cNvSpPr/>
              <p:nvPr/>
            </p:nvSpPr>
            <p:spPr>
              <a:xfrm rot="16200000">
                <a:off x="56137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9" name="Freeform: Shape 21">
                <a:extLst>
                  <a:ext uri="{FF2B5EF4-FFF2-40B4-BE49-F238E27FC236}">
                    <a16:creationId xmlns:a16="http://schemas.microsoft.com/office/drawing/2014/main" id="{1BA0E130-2BF1-4450-B4CD-9952009AC7ED}"/>
                  </a:ext>
                </a:extLst>
              </p:cNvPr>
              <p:cNvSpPr/>
              <p:nvPr/>
            </p:nvSpPr>
            <p:spPr>
              <a:xfrm rot="16200000">
                <a:off x="690536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Freeform: Shape 22">
                <a:extLst>
                  <a:ext uri="{FF2B5EF4-FFF2-40B4-BE49-F238E27FC236}">
                    <a16:creationId xmlns:a16="http://schemas.microsoft.com/office/drawing/2014/main" id="{30F4947A-1072-43CA-AFE6-01FA962B1180}"/>
                  </a:ext>
                </a:extLst>
              </p:cNvPr>
              <p:cNvSpPr/>
              <p:nvPr/>
            </p:nvSpPr>
            <p:spPr>
              <a:xfrm rot="16200000">
                <a:off x="819701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Freeform: Shape 25">
                <a:extLst>
                  <a:ext uri="{FF2B5EF4-FFF2-40B4-BE49-F238E27FC236}">
                    <a16:creationId xmlns:a16="http://schemas.microsoft.com/office/drawing/2014/main" id="{F55C1DDF-A07E-4CEA-B0B0-F02715EFBA27}"/>
                  </a:ext>
                </a:extLst>
              </p:cNvPr>
              <p:cNvSpPr/>
              <p:nvPr/>
            </p:nvSpPr>
            <p:spPr>
              <a:xfrm rot="16200000">
                <a:off x="94886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Freeform: Shape 8">
                <a:extLst>
                  <a:ext uri="{FF2B5EF4-FFF2-40B4-BE49-F238E27FC236}">
                    <a16:creationId xmlns:a16="http://schemas.microsoft.com/office/drawing/2014/main" id="{5BCA4285-C99E-4229-B18D-0CA506C20ED9}"/>
                  </a:ext>
                </a:extLst>
              </p:cNvPr>
              <p:cNvSpPr/>
              <p:nvPr/>
            </p:nvSpPr>
            <p:spPr>
              <a:xfrm rot="16200000">
                <a:off x="1748497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Freeform: Shape 10">
                <a:extLst>
                  <a:ext uri="{FF2B5EF4-FFF2-40B4-BE49-F238E27FC236}">
                    <a16:creationId xmlns:a16="http://schemas.microsoft.com/office/drawing/2014/main" id="{5A3243D3-AAD0-482A-85AD-0E79552FE257}"/>
                  </a:ext>
                </a:extLst>
              </p:cNvPr>
              <p:cNvSpPr/>
              <p:nvPr/>
            </p:nvSpPr>
            <p:spPr>
              <a:xfrm rot="16200000">
                <a:off x="30304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4" name="Oval 3">
                <a:extLst>
                  <a:ext uri="{FF2B5EF4-FFF2-40B4-BE49-F238E27FC236}">
                    <a16:creationId xmlns:a16="http://schemas.microsoft.com/office/drawing/2014/main" id="{BBCBBB54-4F89-4D8C-854C-BB2A67E7AE21}"/>
                  </a:ext>
                </a:extLst>
              </p:cNvPr>
              <p:cNvSpPr/>
              <p:nvPr/>
            </p:nvSpPr>
            <p:spPr>
              <a:xfrm rot="16200000">
                <a:off x="978847" y="2647951"/>
                <a:ext cx="971550" cy="971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849B3830-4B6E-4130-AB61-D31DA49F2A1F}"/>
                  </a:ext>
                </a:extLst>
              </p:cNvPr>
              <p:cNvSpPr/>
              <p:nvPr/>
            </p:nvSpPr>
            <p:spPr>
              <a:xfrm rot="16200000">
                <a:off x="2260769" y="2647951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Oval 12">
                <a:extLst>
                  <a:ext uri="{FF2B5EF4-FFF2-40B4-BE49-F238E27FC236}">
                    <a16:creationId xmlns:a16="http://schemas.microsoft.com/office/drawing/2014/main" id="{80A8E392-3088-45D4-BE51-6D3A1E453BBF}"/>
                  </a:ext>
                </a:extLst>
              </p:cNvPr>
              <p:cNvSpPr/>
              <p:nvPr/>
            </p:nvSpPr>
            <p:spPr>
              <a:xfrm rot="16200000">
                <a:off x="35524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7" name="Oval 13">
                <a:extLst>
                  <a:ext uri="{FF2B5EF4-FFF2-40B4-BE49-F238E27FC236}">
                    <a16:creationId xmlns:a16="http://schemas.microsoft.com/office/drawing/2014/main" id="{3FCA6E8F-EF82-4B32-BF09-877D4D7949A3}"/>
                  </a:ext>
                </a:extLst>
              </p:cNvPr>
              <p:cNvSpPr/>
              <p:nvPr/>
            </p:nvSpPr>
            <p:spPr>
              <a:xfrm rot="16200000">
                <a:off x="4844069" y="2647951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8" name="Oval 19">
                <a:extLst>
                  <a:ext uri="{FF2B5EF4-FFF2-40B4-BE49-F238E27FC236}">
                    <a16:creationId xmlns:a16="http://schemas.microsoft.com/office/drawing/2014/main" id="{5AEB753F-AD08-4BFF-B053-6D3DF7BE9DD1}"/>
                  </a:ext>
                </a:extLst>
              </p:cNvPr>
              <p:cNvSpPr/>
              <p:nvPr/>
            </p:nvSpPr>
            <p:spPr>
              <a:xfrm rot="16200000">
                <a:off x="61357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9" name="Oval 20">
                <a:extLst>
                  <a:ext uri="{FF2B5EF4-FFF2-40B4-BE49-F238E27FC236}">
                    <a16:creationId xmlns:a16="http://schemas.microsoft.com/office/drawing/2014/main" id="{1CC68794-94E5-4CFC-8B5C-DA5D069B07F6}"/>
                  </a:ext>
                </a:extLst>
              </p:cNvPr>
              <p:cNvSpPr/>
              <p:nvPr/>
            </p:nvSpPr>
            <p:spPr>
              <a:xfrm rot="16200000">
                <a:off x="7427369" y="2647950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194D3C6F-00C9-4D5A-945D-B2CE76A768DC}"/>
                  </a:ext>
                </a:extLst>
              </p:cNvPr>
              <p:cNvSpPr/>
              <p:nvPr/>
            </p:nvSpPr>
            <p:spPr>
              <a:xfrm rot="16200000">
                <a:off x="8719019" y="2647950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1" name="Oval 24">
                <a:extLst>
                  <a:ext uri="{FF2B5EF4-FFF2-40B4-BE49-F238E27FC236}">
                    <a16:creationId xmlns:a16="http://schemas.microsoft.com/office/drawing/2014/main" id="{AD41B677-D9B0-4E76-941E-D62BAFA7B49E}"/>
                  </a:ext>
                </a:extLst>
              </p:cNvPr>
              <p:cNvSpPr/>
              <p:nvPr/>
            </p:nvSpPr>
            <p:spPr>
              <a:xfrm rot="16200000">
                <a:off x="10010668" y="2647950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52" name="직사각형 113">
              <a:extLst>
                <a:ext uri="{FF2B5EF4-FFF2-40B4-BE49-F238E27FC236}">
                  <a16:creationId xmlns:a16="http://schemas.microsoft.com/office/drawing/2014/main" id="{E9C172F0-0344-4EFE-B8E9-E58FDC20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230" y="232133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201</a:t>
              </a:r>
              <a:r>
                <a:rPr lang="en-US" altLang="ko-KR" sz="2000" b="1" dirty="0">
                  <a:solidFill>
                    <a:prstClr val="white"/>
                  </a:solidFill>
                  <a:latin typeface="Arial"/>
                  <a:cs typeface="Arial" charset="0"/>
                </a:rPr>
                <a:t>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F227699E-2FB2-4BA5-A6C0-07FCED9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564" y="230237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2005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직사각형 113">
              <a:extLst>
                <a:ext uri="{FF2B5EF4-FFF2-40B4-BE49-F238E27FC236}">
                  <a16:creationId xmlns:a16="http://schemas.microsoft.com/office/drawing/2014/main" id="{B53FCE22-8AE6-48B3-955A-06B8C516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9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2000</a:t>
              </a:r>
            </a:p>
          </p:txBody>
        </p:sp>
        <p:sp>
          <p:nvSpPr>
            <p:cNvPr id="55" name="직사각형 113">
              <a:extLst>
                <a:ext uri="{FF2B5EF4-FFF2-40B4-BE49-F238E27FC236}">
                  <a16:creationId xmlns:a16="http://schemas.microsoft.com/office/drawing/2014/main" id="{CCE5A865-2455-4CF3-9E59-2E7499CA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234" y="2292822"/>
              <a:ext cx="8661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/>
                  <a:cs typeface="Arial" charset="0"/>
                </a:rPr>
                <a:t>1993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직사각형 113">
              <a:extLst>
                <a:ext uri="{FF2B5EF4-FFF2-40B4-BE49-F238E27FC236}">
                  <a16:creationId xmlns:a16="http://schemas.microsoft.com/office/drawing/2014/main" id="{70E32A94-B611-430A-B0D8-E075104F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56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1993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직사각형 113">
              <a:extLst>
                <a:ext uri="{FF2B5EF4-FFF2-40B4-BE49-F238E27FC236}">
                  <a16:creationId xmlns:a16="http://schemas.microsoft.com/office/drawing/2014/main" id="{F7492B77-4D76-47C3-B338-BB6B8EDE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90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1993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직사각형 113">
              <a:extLst>
                <a:ext uri="{FF2B5EF4-FFF2-40B4-BE49-F238E27FC236}">
                  <a16:creationId xmlns:a16="http://schemas.microsoft.com/office/drawing/2014/main" id="{8B46B6D0-199C-4EDD-9F52-809A17CF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23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직사각형 113">
              <a:extLst>
                <a:ext uri="{FF2B5EF4-FFF2-40B4-BE49-F238E27FC236}">
                  <a16:creationId xmlns:a16="http://schemas.microsoft.com/office/drawing/2014/main" id="{D3EA3205-70F4-44BB-8BBC-4CA5F503D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7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1" name="Straight Arrow Connector 74">
              <a:extLst>
                <a:ext uri="{FF2B5EF4-FFF2-40B4-BE49-F238E27FC236}">
                  <a16:creationId xmlns:a16="http://schemas.microsoft.com/office/drawing/2014/main" id="{A936771A-DF95-484E-BCE4-E4DA17714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47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75">
              <a:extLst>
                <a:ext uri="{FF2B5EF4-FFF2-40B4-BE49-F238E27FC236}">
                  <a16:creationId xmlns:a16="http://schemas.microsoft.com/office/drawing/2014/main" id="{17C71D7A-37A1-4A9A-B602-6C05F67E2C94}"/>
                </a:ext>
              </a:extLst>
            </p:cNvPr>
            <p:cNvCxnSpPr>
              <a:cxnSpLocks/>
            </p:cNvCxnSpPr>
            <p:nvPr/>
          </p:nvCxnSpPr>
          <p:spPr>
            <a:xfrm>
              <a:off x="675799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76">
              <a:extLst>
                <a:ext uri="{FF2B5EF4-FFF2-40B4-BE49-F238E27FC236}">
                  <a16:creationId xmlns:a16="http://schemas.microsoft.com/office/drawing/2014/main" id="{D09BF63D-D7BD-4BA7-99E8-9DB60B28888A}"/>
                </a:ext>
              </a:extLst>
            </p:cNvPr>
            <p:cNvCxnSpPr>
              <a:cxnSpLocks/>
            </p:cNvCxnSpPr>
            <p:nvPr/>
          </p:nvCxnSpPr>
          <p:spPr>
            <a:xfrm>
              <a:off x="933851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7">
              <a:extLst>
                <a:ext uri="{FF2B5EF4-FFF2-40B4-BE49-F238E27FC236}">
                  <a16:creationId xmlns:a16="http://schemas.microsoft.com/office/drawing/2014/main" id="{F4CFA2BD-641D-4B88-9F96-E33CEF7AB4B9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1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72">
              <a:extLst>
                <a:ext uri="{FF2B5EF4-FFF2-40B4-BE49-F238E27FC236}">
                  <a16:creationId xmlns:a16="http://schemas.microsoft.com/office/drawing/2014/main" id="{DECB45B7-C9F8-4FE0-8638-0DCA25F3ECFA}"/>
                </a:ext>
              </a:extLst>
            </p:cNvPr>
            <p:cNvCxnSpPr>
              <a:cxnSpLocks/>
            </p:cNvCxnSpPr>
            <p:nvPr/>
          </p:nvCxnSpPr>
          <p:spPr>
            <a:xfrm>
              <a:off x="1596950" y="2965876"/>
              <a:ext cx="0" cy="330056"/>
            </a:xfrm>
            <a:prstGeom prst="straightConnector1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5BCA5A-313D-4D8E-8B33-628897D43237}"/>
                </a:ext>
              </a:extLst>
            </p:cNvPr>
            <p:cNvGrpSpPr/>
            <p:nvPr/>
          </p:nvGrpSpPr>
          <p:grpSpPr>
            <a:xfrm>
              <a:off x="733731" y="3201838"/>
              <a:ext cx="1726438" cy="1576262"/>
              <a:chOff x="733731" y="3201838"/>
              <a:chExt cx="1726438" cy="1576262"/>
            </a:xfrm>
          </p:grpSpPr>
          <p:sp>
            <p:nvSpPr>
              <p:cNvPr id="108" name="Hexagon 5">
                <a:extLst>
                  <a:ext uri="{FF2B5EF4-FFF2-40B4-BE49-F238E27FC236}">
                    <a16:creationId xmlns:a16="http://schemas.microsoft.com/office/drawing/2014/main" id="{5B13BE10-EA2E-4EAA-B1DD-A01DA03B70CD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6CAD11E-696D-4932-82F1-935E25234292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109" name="Freeform: Shape 73">
                  <a:extLst>
                    <a:ext uri="{FF2B5EF4-FFF2-40B4-BE49-F238E27FC236}">
                      <a16:creationId xmlns:a16="http://schemas.microsoft.com/office/drawing/2014/main" id="{A5D9C2AD-37E5-4EC5-97A7-DCB84F1399B7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10" name="Group 37">
                  <a:extLst>
                    <a:ext uri="{FF2B5EF4-FFF2-40B4-BE49-F238E27FC236}">
                      <a16:creationId xmlns:a16="http://schemas.microsoft.com/office/drawing/2014/main" id="{F4A114C8-11BE-4808-8A1B-C95D5594A138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69036BC-0D44-4D27-9355-CA4588CF33E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MS-DOS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36E9339-30D7-4E6E-808F-ECFECF9CA3E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OS services provided through assembly language software interrupts.</a:t>
                    </a:r>
                  </a:p>
                </p:txBody>
              </p: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A2014BC-25E7-4288-BB07-6FE20CA9417A}"/>
                </a:ext>
              </a:extLst>
            </p:cNvPr>
            <p:cNvGrpSpPr/>
            <p:nvPr/>
          </p:nvGrpSpPr>
          <p:grpSpPr>
            <a:xfrm>
              <a:off x="5893583" y="3201838"/>
              <a:ext cx="1726438" cy="1576262"/>
              <a:chOff x="733731" y="3201838"/>
              <a:chExt cx="1726438" cy="1576262"/>
            </a:xfrm>
          </p:grpSpPr>
          <p:sp>
            <p:nvSpPr>
              <p:cNvPr id="133" name="Hexagon 5">
                <a:extLst>
                  <a:ext uri="{FF2B5EF4-FFF2-40B4-BE49-F238E27FC236}">
                    <a16:creationId xmlns:a16="http://schemas.microsoft.com/office/drawing/2014/main" id="{E5D8E007-ECFD-4A7E-B50D-546EA5BDCA47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11F0BDA-F927-4DF6-A867-D78B8E14E778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35" name="Freeform: Shape 73">
                  <a:extLst>
                    <a:ext uri="{FF2B5EF4-FFF2-40B4-BE49-F238E27FC236}">
                      <a16:creationId xmlns:a16="http://schemas.microsoft.com/office/drawing/2014/main" id="{43F221FE-4253-4639-80A2-0D29BD675F96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36" name="Group 37">
                  <a:extLst>
                    <a:ext uri="{FF2B5EF4-FFF2-40B4-BE49-F238E27FC236}">
                      <a16:creationId xmlns:a16="http://schemas.microsoft.com/office/drawing/2014/main" id="{653A5C7A-FF5C-41EF-BEF6-C8CB69DF2ECD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DAB08F72-3AC3-4808-A6D6-55A2A22F8F08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COM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29E33A3-822C-41F0-8233-0F0986CC678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Component Object Model, supporting interoperability services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85C856BB-F71E-4717-8EF0-FE11BFCF2C47}"/>
                </a:ext>
              </a:extLst>
            </p:cNvPr>
            <p:cNvGrpSpPr/>
            <p:nvPr/>
          </p:nvGrpSpPr>
          <p:grpSpPr>
            <a:xfrm>
              <a:off x="8473509" y="3201838"/>
              <a:ext cx="1726438" cy="1576262"/>
              <a:chOff x="733731" y="3201838"/>
              <a:chExt cx="1726438" cy="1576262"/>
            </a:xfrm>
          </p:grpSpPr>
          <p:sp>
            <p:nvSpPr>
              <p:cNvPr id="140" name="Hexagon 5">
                <a:extLst>
                  <a:ext uri="{FF2B5EF4-FFF2-40B4-BE49-F238E27FC236}">
                    <a16:creationId xmlns:a16="http://schemas.microsoft.com/office/drawing/2014/main" id="{767B1025-3F5F-4E19-A2CE-EE20A8D2F293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60F83250-2FBB-42BF-97AF-67E0E550330E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142" name="Freeform: Shape 73">
                  <a:extLst>
                    <a:ext uri="{FF2B5EF4-FFF2-40B4-BE49-F238E27FC236}">
                      <a16:creationId xmlns:a16="http://schemas.microsoft.com/office/drawing/2014/main" id="{F77B2BDC-B656-495F-9454-201739ABDD76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43" name="Group 37">
                  <a:extLst>
                    <a:ext uri="{FF2B5EF4-FFF2-40B4-BE49-F238E27FC236}">
                      <a16:creationId xmlns:a16="http://schemas.microsoft.com/office/drawing/2014/main" id="{F48A78A7-BCC9-47B7-9BED-16F22F20647F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AB47C076-B5BC-4BCF-996C-94C6360B847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Win64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54D4AE5-FDF0-4C13-8C2E-E03A1A8AAC2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64-bit Windows, with 32-bit compatibility through WoW64 subsystem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16BEAF0C-65BD-4BA0-BD6B-E369E19D303B}"/>
                </a:ext>
              </a:extLst>
            </p:cNvPr>
            <p:cNvGrpSpPr/>
            <p:nvPr/>
          </p:nvGrpSpPr>
          <p:grpSpPr>
            <a:xfrm>
              <a:off x="3313657" y="3201838"/>
              <a:ext cx="1726438" cy="1576262"/>
              <a:chOff x="733731" y="3201838"/>
              <a:chExt cx="1726438" cy="1576262"/>
            </a:xfrm>
          </p:grpSpPr>
          <p:sp>
            <p:nvSpPr>
              <p:cNvPr id="147" name="Hexagon 5">
                <a:extLst>
                  <a:ext uri="{FF2B5EF4-FFF2-40B4-BE49-F238E27FC236}">
                    <a16:creationId xmlns:a16="http://schemas.microsoft.com/office/drawing/2014/main" id="{A9C3A262-6B50-4BDB-A71E-217CEB044603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F2FF9B36-B050-46EE-AE23-4981DEA9C20F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49" name="Freeform: Shape 73">
                  <a:extLst>
                    <a:ext uri="{FF2B5EF4-FFF2-40B4-BE49-F238E27FC236}">
                      <a16:creationId xmlns:a16="http://schemas.microsoft.com/office/drawing/2014/main" id="{D1258CAA-A45D-4C2C-882C-05F501AAE5FD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50" name="Group 37">
                  <a:extLst>
                    <a:ext uri="{FF2B5EF4-FFF2-40B4-BE49-F238E27FC236}">
                      <a16:creationId xmlns:a16="http://schemas.microsoft.com/office/drawing/2014/main" id="{57A4676A-D595-47B4-BF2D-AC16D05B8816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3D0279C-C95D-4C6F-9E15-A12E3C0683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400" dirty="0">
                        <a:solidFill>
                          <a:prstClr val="white"/>
                        </a:solidFill>
                        <a:latin typeface="Arial"/>
                        <a:cs typeface="Arial" pitchFamily="34" charset="0"/>
                      </a:rPr>
                      <a:t>Win32s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F026F40-90E8-4664-8E43-32DC9077DF3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Subset of 32-bit enhancements to previous Windows capabilities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C832E63-DD2B-4F7A-ACAD-F1CBA60D3E07}"/>
                </a:ext>
              </a:extLst>
            </p:cNvPr>
            <p:cNvGrpSpPr/>
            <p:nvPr/>
          </p:nvGrpSpPr>
          <p:grpSpPr>
            <a:xfrm>
              <a:off x="2023694" y="4594825"/>
              <a:ext cx="1726438" cy="1576262"/>
              <a:chOff x="733731" y="3201838"/>
              <a:chExt cx="1726438" cy="1576262"/>
            </a:xfrm>
          </p:grpSpPr>
          <p:sp>
            <p:nvSpPr>
              <p:cNvPr id="154" name="Hexagon 5">
                <a:extLst>
                  <a:ext uri="{FF2B5EF4-FFF2-40B4-BE49-F238E27FC236}">
                    <a16:creationId xmlns:a16="http://schemas.microsoft.com/office/drawing/2014/main" id="{30F42135-03F9-4607-AB47-F106C414E221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5FBF8570-A67D-4BD6-A643-C70259D18764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56" name="Freeform: Shape 73">
                  <a:extLst>
                    <a:ext uri="{FF2B5EF4-FFF2-40B4-BE49-F238E27FC236}">
                      <a16:creationId xmlns:a16="http://schemas.microsoft.com/office/drawing/2014/main" id="{792DBF95-009E-4066-8014-A206429FE18D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57" name="Group 37">
                  <a:extLst>
                    <a:ext uri="{FF2B5EF4-FFF2-40B4-BE49-F238E27FC236}">
                      <a16:creationId xmlns:a16="http://schemas.microsoft.com/office/drawing/2014/main" id="{152225AF-5E48-41B7-A331-92B88B0F4B62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C583893-9F20-4A4B-8C02-0B77CF59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Win16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947547AB-256C-4012-93A7-2F832B6982B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Windows 16-bit operating environment on top of DOS</a:t>
                    </a:r>
                  </a:p>
                </p:txBody>
              </p:sp>
            </p:grp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88EECCD-2881-4E93-B014-2F0C395B724B}"/>
                </a:ext>
              </a:extLst>
            </p:cNvPr>
            <p:cNvGrpSpPr/>
            <p:nvPr/>
          </p:nvGrpSpPr>
          <p:grpSpPr>
            <a:xfrm>
              <a:off x="4603620" y="4594825"/>
              <a:ext cx="1726438" cy="1576262"/>
              <a:chOff x="733731" y="3201838"/>
              <a:chExt cx="1726438" cy="1576262"/>
            </a:xfrm>
          </p:grpSpPr>
          <p:sp>
            <p:nvSpPr>
              <p:cNvPr id="161" name="Hexagon 5">
                <a:extLst>
                  <a:ext uri="{FF2B5EF4-FFF2-40B4-BE49-F238E27FC236}">
                    <a16:creationId xmlns:a16="http://schemas.microsoft.com/office/drawing/2014/main" id="{8A134C9E-0279-4FDC-B082-865299446FE8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0769DB31-3776-4570-AB94-77490D98201A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63" name="Freeform: Shape 73">
                  <a:extLst>
                    <a:ext uri="{FF2B5EF4-FFF2-40B4-BE49-F238E27FC236}">
                      <a16:creationId xmlns:a16="http://schemas.microsoft.com/office/drawing/2014/main" id="{52CD92C0-BDCE-4157-B2DF-9B8EA87E0C33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4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64" name="Group 37">
                  <a:extLst>
                    <a:ext uri="{FF2B5EF4-FFF2-40B4-BE49-F238E27FC236}">
                      <a16:creationId xmlns:a16="http://schemas.microsoft.com/office/drawing/2014/main" id="{D2C699E1-0B75-4DFD-B783-673B686CA8DA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0CA9E7E8-CA5E-4B65-8E41-21A53C41E5BB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Win32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71CD5A9F-AED8-4979-A461-FC8E9ABDFE9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Windows transformed into its own operating system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DE189E7-4C13-4C1B-A68F-10BB25FB89BD}"/>
                </a:ext>
              </a:extLst>
            </p:cNvPr>
            <p:cNvGrpSpPr/>
            <p:nvPr/>
          </p:nvGrpSpPr>
          <p:grpSpPr>
            <a:xfrm>
              <a:off x="7183546" y="4594825"/>
              <a:ext cx="1726438" cy="1576262"/>
              <a:chOff x="733731" y="3201838"/>
              <a:chExt cx="1726438" cy="1576262"/>
            </a:xfrm>
          </p:grpSpPr>
          <p:sp>
            <p:nvSpPr>
              <p:cNvPr id="168" name="Hexagon 5">
                <a:extLst>
                  <a:ext uri="{FF2B5EF4-FFF2-40B4-BE49-F238E27FC236}">
                    <a16:creationId xmlns:a16="http://schemas.microsoft.com/office/drawing/2014/main" id="{90809E22-F294-45D7-B1D9-297C5D39B97B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2615DA8A-635C-4DAA-A1E8-EB05A9438637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70" name="Freeform: Shape 73">
                  <a:extLst>
                    <a:ext uri="{FF2B5EF4-FFF2-40B4-BE49-F238E27FC236}">
                      <a16:creationId xmlns:a16="http://schemas.microsoft.com/office/drawing/2014/main" id="{6A5241EB-486D-48FF-8FC3-5FC5BD2E93FB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71" name="Group 37">
                  <a:extLst>
                    <a:ext uri="{FF2B5EF4-FFF2-40B4-BE49-F238E27FC236}">
                      <a16:creationId xmlns:a16="http://schemas.microsoft.com/office/drawing/2014/main" id="{48113A08-C0F2-4B75-95DF-B8E2716AD1CF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7A424591-E369-471C-BD8B-390A96A7205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.NET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E3FC1453-B301-4320-A2D9-DC78DC8B790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Common Language Infrastructure and Runtime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78EB58D-824E-4B5B-894C-DE2550002528}"/>
                </a:ext>
              </a:extLst>
            </p:cNvPr>
            <p:cNvGrpSpPr/>
            <p:nvPr/>
          </p:nvGrpSpPr>
          <p:grpSpPr>
            <a:xfrm>
              <a:off x="9763469" y="4594825"/>
              <a:ext cx="1726438" cy="1576262"/>
              <a:chOff x="733731" y="3201838"/>
              <a:chExt cx="1726438" cy="1576262"/>
            </a:xfrm>
          </p:grpSpPr>
          <p:sp>
            <p:nvSpPr>
              <p:cNvPr id="175" name="Hexagon 5">
                <a:extLst>
                  <a:ext uri="{FF2B5EF4-FFF2-40B4-BE49-F238E27FC236}">
                    <a16:creationId xmlns:a16="http://schemas.microsoft.com/office/drawing/2014/main" id="{D355AC62-EFB1-42E1-91FD-4F1328398BF9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05DBCCAD-BDB3-4C07-867D-CCD12BED23ED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146370"/>
                <a:chOff x="850283" y="3201838"/>
                <a:chExt cx="1480770" cy="1146370"/>
              </a:xfrm>
            </p:grpSpPr>
            <p:sp>
              <p:nvSpPr>
                <p:cNvPr id="177" name="Freeform: Shape 73">
                  <a:extLst>
                    <a:ext uri="{FF2B5EF4-FFF2-40B4-BE49-F238E27FC236}">
                      <a16:creationId xmlns:a16="http://schemas.microsoft.com/office/drawing/2014/main" id="{9392BA68-5502-4983-9340-E2DF18910579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4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78" name="Group 37">
                  <a:extLst>
                    <a:ext uri="{FF2B5EF4-FFF2-40B4-BE49-F238E27FC236}">
                      <a16:creationId xmlns:a16="http://schemas.microsoft.com/office/drawing/2014/main" id="{0D16E896-8276-4032-AD02-55CDEEBE6F6B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011831"/>
                  <a:chOff x="7026501" y="4391421"/>
                  <a:chExt cx="1499710" cy="1011831"/>
                </a:xfrm>
                <a:noFill/>
              </p:grpSpPr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D420581-041E-4C71-ACC5-CBCDD951910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WinRT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3D04C2E-0885-496F-9A39-A93E05B81CB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646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Object-oriented Windows Runtime (Windows 8)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9153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What do the Windows APIs do for us?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6B9E2F-3140-A7DB-05AB-7F4E27647DD9}"/>
              </a:ext>
            </a:extLst>
          </p:cNvPr>
          <p:cNvGrpSpPr/>
          <p:nvPr/>
        </p:nvGrpSpPr>
        <p:grpSpPr>
          <a:xfrm>
            <a:off x="1093123" y="2045227"/>
            <a:ext cx="10034009" cy="4396570"/>
            <a:chOff x="1086059" y="1674674"/>
            <a:chExt cx="10034009" cy="43965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086059" y="1674674"/>
              <a:ext cx="502406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Operating System: processes, memory, registry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User interface (windows, buttons, menus, CLI)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I/O Devices: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Input: keyboard, mouse, clock, network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Output: display, storage, printers,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Diagnostics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Security and Identity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14E407-E782-7E7A-34C1-5C9B517D7996}"/>
                </a:ext>
              </a:extLst>
            </p:cNvPr>
            <p:cNvSpPr txBox="1"/>
            <p:nvPr/>
          </p:nvSpPr>
          <p:spPr>
            <a:xfrm>
              <a:off x="6096000" y="1674674"/>
              <a:ext cx="502406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Applications: installation, updates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Administration: system settings, performance, security, automation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Networking and Internet: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TCP/IP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Web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Backward Compatibility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Software development kits (SDKs)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2117C-95FD-BD27-85E2-3A7873734773}"/>
                </a:ext>
              </a:extLst>
            </p:cNvPr>
            <p:cNvSpPr txBox="1"/>
            <p:nvPr/>
          </p:nvSpPr>
          <p:spPr>
            <a:xfrm>
              <a:off x="6096000" y="5701912"/>
              <a:ext cx="5024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highlight>
                    <a:srgbClr val="FFFF00"/>
                  </a:highlight>
                </a:rPr>
                <a:t>But really, it’s basically all just </a:t>
              </a:r>
              <a:r>
                <a:rPr lang="en-US" i="1" u="sng" dirty="0">
                  <a:highlight>
                    <a:srgbClr val="FFFF00"/>
                  </a:highlight>
                </a:rPr>
                <a:t>functions</a:t>
              </a:r>
              <a:r>
                <a:rPr lang="en-US" i="1" dirty="0">
                  <a:highlight>
                    <a:srgbClr val="FFFF00"/>
                  </a:highlight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879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Win32 API and PowerShell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693849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feature in .NET called </a:t>
            </a:r>
            <a:r>
              <a:rPr lang="en-US" i="1" dirty="0"/>
              <a:t>Platform Invocation Services</a:t>
            </a:r>
            <a:r>
              <a:rPr lang="en-US" dirty="0"/>
              <a:t> (P/Invoke) which, on a Windows computer, can call a function in a Windows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“easy”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the Dynamic Link Library (DLL) file that contains the desired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Provide the function’s </a:t>
            </a:r>
            <a:r>
              <a:rPr lang="en-US" i="1" dirty="0"/>
              <a:t>signature</a:t>
            </a:r>
            <a:r>
              <a:rPr lang="en-US" dirty="0"/>
              <a:t> (name, parameters, return type, calling convention).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(There is a C/C++ declaration syntax for this.)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function!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022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“hacking” with 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69187" y="2388796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Add-Type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cmdlet to add a new .NET class to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csc.exe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command-line C# (C-sharp)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bundled with Windows PowerShell (Desktop edition, version 5.1).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</a:t>
            </a:r>
            <a:r>
              <a:rPr lang="en-US"/>
              <a:t>Windows 11 </a:t>
            </a:r>
            <a:r>
              <a:rPr lang="en-US" dirty="0"/>
              <a:t>workstation its path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\Windows\Microsoft.NET\Framework\v4.0.30319\csc.exe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957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708695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P/Invoke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csc.exe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There’s a fun PowerShell experiment with colorized terminal output at the 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200</TotalTime>
  <Words>384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2024-11-19T21:11:20Z</dcterms:created>
  <dcterms:modified xsi:type="dcterms:W3CDTF">2025-02-11T15:29:37Z</dcterms:modified>
</cp:coreProperties>
</file>