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1B97F1B4-DF22-468D-BC68-4E2CC5C4E566}"/>
    <pc:docChg chg="undo custSel modSld">
      <pc:chgData name="Talbert, Matthew" userId="877a4118-3f16-4ac9-a72c-5dd2c7b28c85" providerId="ADAL" clId="{1B97F1B4-DF22-468D-BC68-4E2CC5C4E566}" dt="2024-11-21T22:27:31.960" v="116" actId="1036"/>
      <pc:docMkLst>
        <pc:docMk/>
      </pc:docMkLst>
      <pc:sldChg chg="modSp mod">
        <pc:chgData name="Talbert, Matthew" userId="877a4118-3f16-4ac9-a72c-5dd2c7b28c85" providerId="ADAL" clId="{1B97F1B4-DF22-468D-BC68-4E2CC5C4E566}" dt="2024-11-21T22:27:31.960" v="116" actId="1036"/>
        <pc:sldMkLst>
          <pc:docMk/>
          <pc:sldMk cId="1196559129" sldId="258"/>
        </pc:sldMkLst>
        <pc:spChg chg="mod">
          <ac:chgData name="Talbert, Matthew" userId="877a4118-3f16-4ac9-a72c-5dd2c7b28c85" providerId="ADAL" clId="{1B97F1B4-DF22-468D-BC68-4E2CC5C4E566}" dt="2024-11-21T22:27:31.960" v="116" actId="1036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1B97F1B4-DF22-468D-BC68-4E2CC5C4E566}" dt="2024-11-21T22:27:30.592" v="113" actId="1036"/>
          <ac:spMkLst>
            <pc:docMk/>
            <pc:sldMk cId="1196559129" sldId="25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1B97F1B4-DF22-468D-BC68-4E2CC5C4E566}" dt="2024-11-21T22:27:28.065" v="111" actId="1036"/>
        <pc:sldMkLst>
          <pc:docMk/>
          <pc:sldMk cId="1400208519" sldId="259"/>
        </pc:sldMkLst>
        <pc:spChg chg="mod">
          <ac:chgData name="Talbert, Matthew" userId="877a4118-3f16-4ac9-a72c-5dd2c7b28c85" providerId="ADAL" clId="{1B97F1B4-DF22-468D-BC68-4E2CC5C4E566}" dt="2024-11-21T22:27:28.065" v="111" actId="1036"/>
          <ac:spMkLst>
            <pc:docMk/>
            <pc:sldMk cId="1400208519" sldId="259"/>
            <ac:spMk id="2" creationId="{832B45BA-6309-D8F6-D552-10D836B4EB21}"/>
          </ac:spMkLst>
        </pc:spChg>
        <pc:spChg chg="mod">
          <ac:chgData name="Talbert, Matthew" userId="877a4118-3f16-4ac9-a72c-5dd2c7b28c85" providerId="ADAL" clId="{1B97F1B4-DF22-468D-BC68-4E2CC5C4E566}" dt="2024-11-21T22:16:07.646" v="106" actId="12788"/>
          <ac:spMkLst>
            <pc:docMk/>
            <pc:sldMk cId="1400208519" sldId="259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1B97F1B4-DF22-468D-BC68-4E2CC5C4E566}" dt="2024-11-21T22:16:09.990" v="107" actId="12788"/>
        <pc:sldMkLst>
          <pc:docMk/>
          <pc:sldMk cId="3885141102" sldId="260"/>
        </pc:sldMkLst>
        <pc:spChg chg="mod">
          <ac:chgData name="Talbert, Matthew" userId="877a4118-3f16-4ac9-a72c-5dd2c7b28c85" providerId="ADAL" clId="{1B97F1B4-DF22-468D-BC68-4E2CC5C4E566}" dt="2024-11-21T22:16:09.990" v="107" actId="12788"/>
          <ac:spMkLst>
            <pc:docMk/>
            <pc:sldMk cId="388514110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1B97F1B4-DF22-468D-BC68-4E2CC5C4E566}" dt="2024-11-21T22:16:09.990" v="107" actId="12788"/>
          <ac:spMkLst>
            <pc:docMk/>
            <pc:sldMk cId="3885141102" sldId="260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74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5.4: Component Object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0392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Component Object Model (COM)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553498" y="2065659"/>
            <a:ext cx="91132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for interoperable software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dirty="0" err="1"/>
              <a:t>interprocess</a:t>
            </a:r>
            <a:r>
              <a:rPr lang="en-US" dirty="0"/>
              <a:t> communication: let a software application communicate with another app directly to facilitate automation, rather than wait for a user to transfer data between isolated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for lots of Microsoft technologies,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 linking and embedding (OLE)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COM (DCOM), COM operations between computers across a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ActiveX (web-enabled COM, but deprecated after lots of security problems)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PowerShell:  </a:t>
            </a:r>
            <a:r>
              <a:rPr lang="en-US" dirty="0">
                <a:latin typeface="Lucida Console" panose="020B0609040504020204" pitchFamily="49" charset="0"/>
              </a:rPr>
              <a:t>New-Object -</a:t>
            </a:r>
            <a:r>
              <a:rPr lang="en-US" dirty="0" err="1">
                <a:latin typeface="Lucida Console" panose="020B0609040504020204" pitchFamily="49" charset="0"/>
              </a:rPr>
              <a:t>ComObject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cmdlet-based </a:t>
            </a:r>
            <a:r>
              <a:rPr lang="en-US" dirty="0" err="1"/>
              <a:t>PSRemoting</a:t>
            </a:r>
            <a:r>
              <a:rPr lang="en-US" dirty="0"/>
              <a:t> commands remote using DCOM (distributed COM).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2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 hijacking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513184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overcomes an issue with Windows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applications can share the same dynamic link library (DLL)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DLL upgrade to fix an issue with one app may interfere with or break another app. </a:t>
            </a:r>
            <a:br>
              <a:rPr lang="en-US" dirty="0"/>
            </a:br>
            <a:r>
              <a:rPr lang="en-US" i="1" dirty="0"/>
              <a:t>(“DLL hell”)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provides a versioning mechanism to make sure apps access the DLL version they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Unfortunately, there’s a way for an attacker to misuse the versioning mechanism: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Identify a CLSID (a COM component ID) that is not yet in use.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 a malicious version of a DLL, and register it with the targeted CLSID.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that component is used, it executes the code in the attacker’s DLL.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3656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423383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 PowerShell’s COM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138</TotalTime>
  <Words>251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2024-11-19T21:14:35Z</dcterms:created>
  <dcterms:modified xsi:type="dcterms:W3CDTF">2025-02-11T15:31:45Z</dcterms:modified>
</cp:coreProperties>
</file>