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sldIdLst>
    <p:sldId id="292" r:id="rId3"/>
    <p:sldId id="256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803C7-E6F1-4593-BE2C-5C662A407D48}" v="30" dt="2024-12-17T16:06:53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25T16:14:47.332" v="16941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25T16:14:47.332" v="16941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25T16:14:47.332" v="16941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Willis, Orion" userId="e283381d-8284-4d3f-ab32-7d71b1e99e1a" providerId="ADAL" clId="{E09803C7-E6F1-4593-BE2C-5C662A407D48}"/>
    <pc:docChg chg="undo custSel addSld delSld modSld delMainMaster">
      <pc:chgData name="Willis, Orion" userId="e283381d-8284-4d3f-ab32-7d71b1e99e1a" providerId="ADAL" clId="{E09803C7-E6F1-4593-BE2C-5C662A407D48}" dt="2024-12-17T16:07:41.140" v="397" actId="1076"/>
      <pc:docMkLst>
        <pc:docMk/>
      </pc:docMkLst>
      <pc:sldChg chg="addSp delSp modSp mod">
        <pc:chgData name="Willis, Orion" userId="e283381d-8284-4d3f-ab32-7d71b1e99e1a" providerId="ADAL" clId="{E09803C7-E6F1-4593-BE2C-5C662A407D48}" dt="2024-12-17T15:36:34.447" v="70" actId="1036"/>
        <pc:sldMkLst>
          <pc:docMk/>
          <pc:sldMk cId="1045937928" sldId="256"/>
        </pc:sldMkLst>
        <pc:spChg chg="del">
          <ac:chgData name="Willis, Orion" userId="e283381d-8284-4d3f-ab32-7d71b1e99e1a" providerId="ADAL" clId="{E09803C7-E6F1-4593-BE2C-5C662A407D48}" dt="2024-12-17T15:35:34.236" v="46" actId="478"/>
          <ac:spMkLst>
            <pc:docMk/>
            <pc:sldMk cId="1045937928" sldId="256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35:35.342" v="47" actId="478"/>
          <ac:spMkLst>
            <pc:docMk/>
            <pc:sldMk cId="1045937928" sldId="256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36:01.537" v="57" actId="1076"/>
          <ac:spMkLst>
            <pc:docMk/>
            <pc:sldMk cId="1045937928" sldId="256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36:34.447" v="70" actId="1036"/>
          <ac:spMkLst>
            <pc:docMk/>
            <pc:sldMk cId="1045937928" sldId="256"/>
            <ac:spMk id="5" creationId="{B64A8207-997F-319E-7F6D-676D3ECA779B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35:03.880" v="41" actId="2696"/>
        <pc:sldMkLst>
          <pc:docMk/>
          <pc:sldMk cId="3644072983" sldId="256"/>
        </pc:sldMkLst>
        <pc:spChg chg="add del">
          <ac:chgData name="Willis, Orion" userId="e283381d-8284-4d3f-ab32-7d71b1e99e1a" providerId="ADAL" clId="{E09803C7-E6F1-4593-BE2C-5C662A407D48}" dt="2024-12-17T15:31:11.183" v="8" actId="21"/>
          <ac:spMkLst>
            <pc:docMk/>
            <pc:sldMk cId="3644072983" sldId="256"/>
            <ac:spMk id="2" creationId="{6FCA7FD7-E3CD-7A2C-5AF7-2EE59026C9D4}"/>
          </ac:spMkLst>
        </pc:spChg>
        <pc:spChg chg="add del">
          <ac:chgData name="Willis, Orion" userId="e283381d-8284-4d3f-ab32-7d71b1e99e1a" providerId="ADAL" clId="{E09803C7-E6F1-4593-BE2C-5C662A407D48}" dt="2024-12-17T15:31:11.183" v="8" actId="21"/>
          <ac:spMkLst>
            <pc:docMk/>
            <pc:sldMk cId="3644072983" sldId="256"/>
            <ac:spMk id="3" creationId="{8586CD17-5B17-5D66-987C-05DC748B3FF9}"/>
          </ac:spMkLst>
        </pc:spChg>
        <pc:spChg chg="add del mod">
          <ac:chgData name="Willis, Orion" userId="e283381d-8284-4d3f-ab32-7d71b1e99e1a" providerId="ADAL" clId="{E09803C7-E6F1-4593-BE2C-5C662A407D48}" dt="2024-12-17T15:30:32.889" v="1" actId="21"/>
          <ac:spMkLst>
            <pc:docMk/>
            <pc:sldMk cId="3644072983" sldId="256"/>
            <ac:spMk id="5" creationId="{ACDB2E41-485D-F223-F3C4-C93C9A758245}"/>
          </ac:spMkLst>
        </pc:spChg>
        <pc:spChg chg="add del mod">
          <ac:chgData name="Willis, Orion" userId="e283381d-8284-4d3f-ab32-7d71b1e99e1a" providerId="ADAL" clId="{E09803C7-E6F1-4593-BE2C-5C662A407D48}" dt="2024-12-17T15:30:32.889" v="1" actId="21"/>
          <ac:spMkLst>
            <pc:docMk/>
            <pc:sldMk cId="3644072983" sldId="256"/>
            <ac:spMk id="7" creationId="{6C413B83-5317-26C0-D8EA-3CFC7AF36F2B}"/>
          </ac:spMkLst>
        </pc:spChg>
        <pc:spChg chg="add mod">
          <ac:chgData name="Willis, Orion" userId="e283381d-8284-4d3f-ab32-7d71b1e99e1a" providerId="ADAL" clId="{E09803C7-E6F1-4593-BE2C-5C662A407D48}" dt="2024-12-17T15:31:11.183" v="8" actId="21"/>
          <ac:spMkLst>
            <pc:docMk/>
            <pc:sldMk cId="3644072983" sldId="256"/>
            <ac:spMk id="9" creationId="{1ECDE1CE-3BE0-F11C-A569-523C3B09FECA}"/>
          </ac:spMkLst>
        </pc:spChg>
        <pc:spChg chg="add mod">
          <ac:chgData name="Willis, Orion" userId="e283381d-8284-4d3f-ab32-7d71b1e99e1a" providerId="ADAL" clId="{E09803C7-E6F1-4593-BE2C-5C662A407D48}" dt="2024-12-17T15:31:11.183" v="8" actId="21"/>
          <ac:spMkLst>
            <pc:docMk/>
            <pc:sldMk cId="3644072983" sldId="256"/>
            <ac:spMk id="11" creationId="{7660AC27-6902-ABAD-91CC-7DF72D7304DC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35:30.809" v="45" actId="2696"/>
        <pc:sldMkLst>
          <pc:docMk/>
          <pc:sldMk cId="2611413137" sldId="266"/>
        </pc:sldMkLst>
        <pc:spChg chg="del">
          <ac:chgData name="Willis, Orion" userId="e283381d-8284-4d3f-ab32-7d71b1e99e1a" providerId="ADAL" clId="{E09803C7-E6F1-4593-BE2C-5C662A407D48}" dt="2024-12-17T15:35:28.113" v="43" actId="21"/>
          <ac:spMkLst>
            <pc:docMk/>
            <pc:sldMk cId="2611413137" sldId="266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35:28.113" v="43" actId="21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35:28.117" v="44" actId="27636"/>
          <ac:spMkLst>
            <pc:docMk/>
            <pc:sldMk cId="2611413137" sldId="266"/>
            <ac:spMk id="5" creationId="{173FB706-C965-6A09-8852-99BAEA875BF2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39:14.663" v="168" actId="2696"/>
        <pc:sldMkLst>
          <pc:docMk/>
          <pc:sldMk cId="4188996306" sldId="267"/>
        </pc:sldMkLst>
        <pc:spChg chg="del">
          <ac:chgData name="Willis, Orion" userId="e283381d-8284-4d3f-ab32-7d71b1e99e1a" providerId="ADAL" clId="{E09803C7-E6F1-4593-BE2C-5C662A407D48}" dt="2024-12-17T15:39:11.949" v="166" actId="21"/>
          <ac:spMkLst>
            <pc:docMk/>
            <pc:sldMk cId="4188996306" sldId="267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39:11.949" v="166" actId="21"/>
          <ac:spMkLst>
            <pc:docMk/>
            <pc:sldMk cId="4188996306" sldId="267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39:11.954" v="167" actId="27636"/>
          <ac:spMkLst>
            <pc:docMk/>
            <pc:sldMk cId="4188996306" sldId="267"/>
            <ac:spMk id="5" creationId="{98EA0FA0-B0D2-9729-5151-EF0D239E07D2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6:06:46.608" v="379" actId="2696"/>
        <pc:sldMkLst>
          <pc:docMk/>
          <pc:sldMk cId="322366662" sldId="284"/>
        </pc:sldMkLst>
        <pc:spChg chg="del">
          <ac:chgData name="Willis, Orion" userId="e283381d-8284-4d3f-ab32-7d71b1e99e1a" providerId="ADAL" clId="{E09803C7-E6F1-4593-BE2C-5C662A407D48}" dt="2024-12-17T16:06:44.374" v="377" actId="21"/>
          <ac:spMkLst>
            <pc:docMk/>
            <pc:sldMk cId="322366662" sldId="284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6:06:44.374" v="377" actId="21"/>
          <ac:spMkLst>
            <pc:docMk/>
            <pc:sldMk cId="322366662" sldId="284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6:44.383" v="378" actId="27636"/>
          <ac:spMkLst>
            <pc:docMk/>
            <pc:sldMk cId="322366662" sldId="284"/>
            <ac:spMk id="5" creationId="{FCD1870C-116C-17C3-A74E-91CB44760F97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50:57.503" v="252" actId="2696"/>
        <pc:sldMkLst>
          <pc:docMk/>
          <pc:sldMk cId="2432840855" sldId="285"/>
        </pc:sldMkLst>
        <pc:spChg chg="del">
          <ac:chgData name="Willis, Orion" userId="e283381d-8284-4d3f-ab32-7d71b1e99e1a" providerId="ADAL" clId="{E09803C7-E6F1-4593-BE2C-5C662A407D48}" dt="2024-12-17T15:48:04.641" v="224" actId="21"/>
          <ac:spMkLst>
            <pc:docMk/>
            <pc:sldMk cId="2432840855" sldId="285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48:04.641" v="224" actId="21"/>
          <ac:spMkLst>
            <pc:docMk/>
            <pc:sldMk cId="2432840855" sldId="285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48:04.647" v="225" actId="27636"/>
          <ac:spMkLst>
            <pc:docMk/>
            <pc:sldMk cId="2432840855" sldId="285"/>
            <ac:spMk id="5" creationId="{B55E9618-51E3-1816-A6FF-C513FA9BB1E1}"/>
          </ac:spMkLst>
        </pc:spChg>
      </pc:sldChg>
      <pc:sldChg chg="addSp delSp modSp add del mod">
        <pc:chgData name="Willis, Orion" userId="e283381d-8284-4d3f-ab32-7d71b1e99e1a" providerId="ADAL" clId="{E09803C7-E6F1-4593-BE2C-5C662A407D48}" dt="2024-12-17T15:58:49.840" v="270" actId="2696"/>
        <pc:sldMkLst>
          <pc:docMk/>
          <pc:sldMk cId="2169521787" sldId="286"/>
        </pc:sldMkLst>
        <pc:spChg chg="add del">
          <ac:chgData name="Willis, Orion" userId="e283381d-8284-4d3f-ab32-7d71b1e99e1a" providerId="ADAL" clId="{E09803C7-E6F1-4593-BE2C-5C662A407D48}" dt="2024-12-17T15:58:47.805" v="268" actId="21"/>
          <ac:spMkLst>
            <pc:docMk/>
            <pc:sldMk cId="2169521787" sldId="286"/>
            <ac:spMk id="2" creationId="{64492E64-A68B-8CA7-B3C6-044F7C8E76AB}"/>
          </ac:spMkLst>
        </pc:spChg>
        <pc:spChg chg="add del">
          <ac:chgData name="Willis, Orion" userId="e283381d-8284-4d3f-ab32-7d71b1e99e1a" providerId="ADAL" clId="{E09803C7-E6F1-4593-BE2C-5C662A407D48}" dt="2024-12-17T15:58:47.805" v="268" actId="21"/>
          <ac:spMkLst>
            <pc:docMk/>
            <pc:sldMk cId="2169521787" sldId="286"/>
            <ac:spMk id="4" creationId="{B64A8207-997F-319E-7F6D-676D3ECA779B}"/>
          </ac:spMkLst>
        </pc:spChg>
        <pc:spChg chg="add del mod">
          <ac:chgData name="Willis, Orion" userId="e283381d-8284-4d3f-ab32-7d71b1e99e1a" providerId="ADAL" clId="{E09803C7-E6F1-4593-BE2C-5C662A407D48}" dt="2024-12-17T15:58:45.080" v="267" actId="21"/>
          <ac:spMkLst>
            <pc:docMk/>
            <pc:sldMk cId="2169521787" sldId="286"/>
            <ac:spMk id="5" creationId="{90BC5743-1B4E-BA83-24D9-B28E7B520331}"/>
          </ac:spMkLst>
        </pc:spChg>
        <pc:spChg chg="add mod">
          <ac:chgData name="Willis, Orion" userId="e283381d-8284-4d3f-ab32-7d71b1e99e1a" providerId="ADAL" clId="{E09803C7-E6F1-4593-BE2C-5C662A407D48}" dt="2024-12-17T15:58:47.810" v="269" actId="27636"/>
          <ac:spMkLst>
            <pc:docMk/>
            <pc:sldMk cId="2169521787" sldId="286"/>
            <ac:spMk id="7" creationId="{2C1223AE-A4CD-4BAD-F8C0-E1692B667745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36:53.395" v="73" actId="2696"/>
        <pc:sldMkLst>
          <pc:docMk/>
          <pc:sldMk cId="1898587254" sldId="287"/>
        </pc:sldMkLst>
        <pc:spChg chg="del">
          <ac:chgData name="Willis, Orion" userId="e283381d-8284-4d3f-ab32-7d71b1e99e1a" providerId="ADAL" clId="{E09803C7-E6F1-4593-BE2C-5C662A407D48}" dt="2024-12-17T15:36:51.114" v="71" actId="21"/>
          <ac:spMkLst>
            <pc:docMk/>
            <pc:sldMk cId="1898587254" sldId="287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36:51.114" v="71" actId="21"/>
          <ac:spMkLst>
            <pc:docMk/>
            <pc:sldMk cId="1898587254" sldId="287"/>
            <ac:spMk id="3" creationId="{A07D4459-4375-32A9-1627-ECA3B23C5287}"/>
          </ac:spMkLst>
        </pc:spChg>
        <pc:spChg chg="del">
          <ac:chgData name="Willis, Orion" userId="e283381d-8284-4d3f-ab32-7d71b1e99e1a" providerId="ADAL" clId="{E09803C7-E6F1-4593-BE2C-5C662A407D48}" dt="2024-12-17T15:36:51.114" v="71" actId="21"/>
          <ac:spMkLst>
            <pc:docMk/>
            <pc:sldMk cId="1898587254" sldId="287"/>
            <ac:spMk id="4" creationId="{B64A8207-997F-319E-7F6D-676D3ECA779B}"/>
          </ac:spMkLst>
        </pc:spChg>
        <pc:spChg chg="del">
          <ac:chgData name="Willis, Orion" userId="e283381d-8284-4d3f-ab32-7d71b1e99e1a" providerId="ADAL" clId="{E09803C7-E6F1-4593-BE2C-5C662A407D48}" dt="2024-12-17T15:36:51.114" v="71" actId="21"/>
          <ac:spMkLst>
            <pc:docMk/>
            <pc:sldMk cId="1898587254" sldId="287"/>
            <ac:spMk id="6" creationId="{DB335DE6-7D9E-2E32-D41E-03A3DFA8B40E}"/>
          </ac:spMkLst>
        </pc:spChg>
        <pc:spChg chg="add mod">
          <ac:chgData name="Willis, Orion" userId="e283381d-8284-4d3f-ab32-7d71b1e99e1a" providerId="ADAL" clId="{E09803C7-E6F1-4593-BE2C-5C662A407D48}" dt="2024-12-17T15:36:51.120" v="72" actId="27636"/>
          <ac:spMkLst>
            <pc:docMk/>
            <pc:sldMk cId="1898587254" sldId="287"/>
            <ac:spMk id="7" creationId="{7CE0C7F9-5F13-EBB1-FC47-6DAEAF67AFA7}"/>
          </ac:spMkLst>
        </pc:spChg>
      </pc:sldChg>
      <pc:sldChg chg="addSp delSp modSp add del mod">
        <pc:chgData name="Willis, Orion" userId="e283381d-8284-4d3f-ab32-7d71b1e99e1a" providerId="ADAL" clId="{E09803C7-E6F1-4593-BE2C-5C662A407D48}" dt="2024-12-17T15:45:42.014" v="194" actId="2696"/>
        <pc:sldMkLst>
          <pc:docMk/>
          <pc:sldMk cId="1598400846" sldId="288"/>
        </pc:sldMkLst>
        <pc:spChg chg="del">
          <ac:chgData name="Willis, Orion" userId="e283381d-8284-4d3f-ab32-7d71b1e99e1a" providerId="ADAL" clId="{E09803C7-E6F1-4593-BE2C-5C662A407D48}" dt="2024-12-17T15:45:33.231" v="190" actId="21"/>
          <ac:spMkLst>
            <pc:docMk/>
            <pc:sldMk cId="1598400846" sldId="288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45:33.231" v="190" actId="21"/>
          <ac:spMkLst>
            <pc:docMk/>
            <pc:sldMk cId="1598400846" sldId="288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45:33.238" v="191" actId="27636"/>
          <ac:spMkLst>
            <pc:docMk/>
            <pc:sldMk cId="1598400846" sldId="288"/>
            <ac:spMk id="5" creationId="{C6560917-B542-A583-8914-A879EDDA6DD8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6:02:46.497" v="298" actId="2696"/>
        <pc:sldMkLst>
          <pc:docMk/>
          <pc:sldMk cId="1187668382" sldId="289"/>
        </pc:sldMkLst>
        <pc:spChg chg="del">
          <ac:chgData name="Willis, Orion" userId="e283381d-8284-4d3f-ab32-7d71b1e99e1a" providerId="ADAL" clId="{E09803C7-E6F1-4593-BE2C-5C662A407D48}" dt="2024-12-17T16:02:43.974" v="296" actId="21"/>
          <ac:spMkLst>
            <pc:docMk/>
            <pc:sldMk cId="1187668382" sldId="289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6:02:43.974" v="296" actId="21"/>
          <ac:spMkLst>
            <pc:docMk/>
            <pc:sldMk cId="1187668382" sldId="289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2:43.981" v="297" actId="27636"/>
          <ac:spMkLst>
            <pc:docMk/>
            <pc:sldMk cId="1187668382" sldId="289"/>
            <ac:spMk id="5" creationId="{8F1A4434-65ED-5861-04D9-9BBBD9C55827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6:03:54.484" v="326" actId="2696"/>
        <pc:sldMkLst>
          <pc:docMk/>
          <pc:sldMk cId="1294143228" sldId="290"/>
        </pc:sldMkLst>
        <pc:spChg chg="del">
          <ac:chgData name="Willis, Orion" userId="e283381d-8284-4d3f-ab32-7d71b1e99e1a" providerId="ADAL" clId="{E09803C7-E6F1-4593-BE2C-5C662A407D48}" dt="2024-12-17T16:03:52.319" v="324" actId="21"/>
          <ac:spMkLst>
            <pc:docMk/>
            <pc:sldMk cId="1294143228" sldId="290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6:03:52.319" v="324" actId="21"/>
          <ac:spMkLst>
            <pc:docMk/>
            <pc:sldMk cId="1294143228" sldId="290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3:52.325" v="325" actId="27636"/>
          <ac:spMkLst>
            <pc:docMk/>
            <pc:sldMk cId="1294143228" sldId="290"/>
            <ac:spMk id="5" creationId="{B27CC67B-56AD-CB5C-841F-065F44F4E221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6:05:05.794" v="354" actId="2696"/>
        <pc:sldMkLst>
          <pc:docMk/>
          <pc:sldMk cId="1623491597" sldId="291"/>
        </pc:sldMkLst>
        <pc:spChg chg="del">
          <ac:chgData name="Willis, Orion" userId="e283381d-8284-4d3f-ab32-7d71b1e99e1a" providerId="ADAL" clId="{E09803C7-E6F1-4593-BE2C-5C662A407D48}" dt="2024-12-17T16:05:03.113" v="352" actId="21"/>
          <ac:spMkLst>
            <pc:docMk/>
            <pc:sldMk cId="1623491597" sldId="291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6:05:03.113" v="352" actId="21"/>
          <ac:spMkLst>
            <pc:docMk/>
            <pc:sldMk cId="1623491597" sldId="291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5:03.122" v="353" actId="27636"/>
          <ac:spMkLst>
            <pc:docMk/>
            <pc:sldMk cId="1623491597" sldId="291"/>
            <ac:spMk id="5" creationId="{524A606E-BD41-5568-7D6E-E1975CC4CE26}"/>
          </ac:spMkLst>
        </pc:spChg>
      </pc:sldChg>
      <pc:sldChg chg="addSp delSp modSp add del mod">
        <pc:chgData name="Willis, Orion" userId="e283381d-8284-4d3f-ab32-7d71b1e99e1a" providerId="ADAL" clId="{E09803C7-E6F1-4593-BE2C-5C662A407D48}" dt="2024-12-17T15:35:12.438" v="42"/>
        <pc:sldMkLst>
          <pc:docMk/>
          <pc:sldMk cId="325146105" sldId="292"/>
        </pc:sldMkLst>
        <pc:spChg chg="del mod">
          <ac:chgData name="Willis, Orion" userId="e283381d-8284-4d3f-ab32-7d71b1e99e1a" providerId="ADAL" clId="{E09803C7-E6F1-4593-BE2C-5C662A407D48}" dt="2024-12-17T15:31:15.008" v="9" actId="478"/>
          <ac:spMkLst>
            <pc:docMk/>
            <pc:sldMk cId="325146105" sldId="292"/>
            <ac:spMk id="2" creationId="{9E5F5903-9361-1310-D6FA-4FE9DE7B7415}"/>
          </ac:spMkLst>
        </pc:spChg>
        <pc:spChg chg="del mod">
          <ac:chgData name="Willis, Orion" userId="e283381d-8284-4d3f-ab32-7d71b1e99e1a" providerId="ADAL" clId="{E09803C7-E6F1-4593-BE2C-5C662A407D48}" dt="2024-12-17T15:31:16.016" v="10" actId="478"/>
          <ac:spMkLst>
            <pc:docMk/>
            <pc:sldMk cId="325146105" sldId="292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33:27.304" v="30" actId="1076"/>
          <ac:spMkLst>
            <pc:docMk/>
            <pc:sldMk cId="325146105" sldId="292"/>
            <ac:spMk id="4" creationId="{6FCA7FD7-E3CD-7A2C-5AF7-2EE59026C9D4}"/>
          </ac:spMkLst>
        </pc:spChg>
        <pc:spChg chg="add mod">
          <ac:chgData name="Willis, Orion" userId="e283381d-8284-4d3f-ab32-7d71b1e99e1a" providerId="ADAL" clId="{E09803C7-E6F1-4593-BE2C-5C662A407D48}" dt="2024-12-17T15:35:00.736" v="40" actId="1076"/>
          <ac:spMkLst>
            <pc:docMk/>
            <pc:sldMk cId="325146105" sldId="292"/>
            <ac:spMk id="5" creationId="{8586CD17-5B17-5D66-987C-05DC748B3FF9}"/>
          </ac:spMkLst>
        </pc:spChg>
        <pc:spChg chg="mod">
          <ac:chgData name="Willis, Orion" userId="e283381d-8284-4d3f-ab32-7d71b1e99e1a" providerId="ADAL" clId="{E09803C7-E6F1-4593-BE2C-5C662A407D48}" dt="2024-12-17T15:35:12.438" v="42"/>
          <ac:spMkLst>
            <pc:docMk/>
            <pc:sldMk cId="325146105" sldId="292"/>
            <ac:spMk id="6" creationId="{5083A0B9-F4CC-01C9-9FF2-EF899558DD82}"/>
          </ac:spMkLst>
        </pc:spChg>
        <pc:spChg chg="mod">
          <ac:chgData name="Willis, Orion" userId="e283381d-8284-4d3f-ab32-7d71b1e99e1a" providerId="ADAL" clId="{E09803C7-E6F1-4593-BE2C-5C662A407D48}" dt="2024-12-17T15:35:12.438" v="42"/>
          <ac:spMkLst>
            <pc:docMk/>
            <pc:sldMk cId="325146105" sldId="292"/>
            <ac:spMk id="7" creationId="{0EB1AD49-4ADB-DB09-567E-F19ACADB766E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5:38:44.058" v="165" actId="1035"/>
        <pc:sldMkLst>
          <pc:docMk/>
          <pc:sldMk cId="4100769069" sldId="293"/>
        </pc:sldMkLst>
        <pc:spChg chg="del">
          <ac:chgData name="Willis, Orion" userId="e283381d-8284-4d3f-ab32-7d71b1e99e1a" providerId="ADAL" clId="{E09803C7-E6F1-4593-BE2C-5C662A407D48}" dt="2024-12-17T15:36:56.805" v="74" actId="478"/>
          <ac:spMkLst>
            <pc:docMk/>
            <pc:sldMk cId="4100769069" sldId="293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36:57.867" v="75" actId="478"/>
          <ac:spMkLst>
            <pc:docMk/>
            <pc:sldMk cId="4100769069" sldId="293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38:02.430" v="122" actId="14100"/>
          <ac:spMkLst>
            <pc:docMk/>
            <pc:sldMk cId="4100769069" sldId="293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38:44.058" v="165" actId="1035"/>
          <ac:spMkLst>
            <pc:docMk/>
            <pc:sldMk cId="4100769069" sldId="293"/>
            <ac:spMk id="5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38:31.598" v="140" actId="1035"/>
          <ac:spMkLst>
            <pc:docMk/>
            <pc:sldMk cId="4100769069" sldId="293"/>
            <ac:spMk id="6" creationId="{A07D4459-4375-32A9-1627-ECA3B23C5287}"/>
          </ac:spMkLst>
        </pc:spChg>
        <pc:spChg chg="add mod">
          <ac:chgData name="Willis, Orion" userId="e283381d-8284-4d3f-ab32-7d71b1e99e1a" providerId="ADAL" clId="{E09803C7-E6F1-4593-BE2C-5C662A407D48}" dt="2024-12-17T15:38:31.598" v="140" actId="1035"/>
          <ac:spMkLst>
            <pc:docMk/>
            <pc:sldMk cId="4100769069" sldId="293"/>
            <ac:spMk id="7" creationId="{DB335DE6-7D9E-2E32-D41E-03A3DFA8B40E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5:44:31.949" v="189" actId="1076"/>
        <pc:sldMkLst>
          <pc:docMk/>
          <pc:sldMk cId="3093590697" sldId="294"/>
        </pc:sldMkLst>
        <pc:spChg chg="del">
          <ac:chgData name="Willis, Orion" userId="e283381d-8284-4d3f-ab32-7d71b1e99e1a" providerId="ADAL" clId="{E09803C7-E6F1-4593-BE2C-5C662A407D48}" dt="2024-12-17T15:39:17.297" v="169" actId="478"/>
          <ac:spMkLst>
            <pc:docMk/>
            <pc:sldMk cId="3093590697" sldId="294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39:18.048" v="170" actId="478"/>
          <ac:spMkLst>
            <pc:docMk/>
            <pc:sldMk cId="3093590697" sldId="294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44:28.563" v="188" actId="1076"/>
          <ac:spMkLst>
            <pc:docMk/>
            <pc:sldMk cId="3093590697" sldId="294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44:31.949" v="189" actId="1076"/>
          <ac:spMkLst>
            <pc:docMk/>
            <pc:sldMk cId="3093590697" sldId="294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5:49:49.230" v="241" actId="404"/>
        <pc:sldMkLst>
          <pc:docMk/>
          <pc:sldMk cId="599134431" sldId="295"/>
        </pc:sldMkLst>
        <pc:spChg chg="del">
          <ac:chgData name="Willis, Orion" userId="e283381d-8284-4d3f-ab32-7d71b1e99e1a" providerId="ADAL" clId="{E09803C7-E6F1-4593-BE2C-5C662A407D48}" dt="2024-12-17T15:45:46.294" v="195" actId="478"/>
          <ac:spMkLst>
            <pc:docMk/>
            <pc:sldMk cId="599134431" sldId="295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45:47.893" v="196" actId="478"/>
          <ac:spMkLst>
            <pc:docMk/>
            <pc:sldMk cId="599134431" sldId="295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47:39.377" v="219" actId="1076"/>
          <ac:spMkLst>
            <pc:docMk/>
            <pc:sldMk cId="599134431" sldId="295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49:49.230" v="241" actId="404"/>
          <ac:spMkLst>
            <pc:docMk/>
            <pc:sldMk cId="599134431" sldId="295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5:50:50.319" v="251" actId="1076"/>
        <pc:sldMkLst>
          <pc:docMk/>
          <pc:sldMk cId="3107017740" sldId="296"/>
        </pc:sldMkLst>
        <pc:spChg chg="del">
          <ac:chgData name="Willis, Orion" userId="e283381d-8284-4d3f-ab32-7d71b1e99e1a" providerId="ADAL" clId="{E09803C7-E6F1-4593-BE2C-5C662A407D48}" dt="2024-12-17T15:47:55.998" v="220" actId="478"/>
          <ac:spMkLst>
            <pc:docMk/>
            <pc:sldMk cId="3107017740" sldId="296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47:56.842" v="221" actId="478"/>
          <ac:spMkLst>
            <pc:docMk/>
            <pc:sldMk cId="3107017740" sldId="296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50:47.381" v="250" actId="1076"/>
          <ac:spMkLst>
            <pc:docMk/>
            <pc:sldMk cId="3107017740" sldId="296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50:50.319" v="251" actId="1076"/>
          <ac:spMkLst>
            <pc:docMk/>
            <pc:sldMk cId="3107017740" sldId="296"/>
            <ac:spMk id="5" creationId="{B64A8207-997F-319E-7F6D-676D3ECA779B}"/>
          </ac:spMkLst>
        </pc:spChg>
      </pc:sldChg>
      <pc:sldChg chg="add del">
        <pc:chgData name="Willis, Orion" userId="e283381d-8284-4d3f-ab32-7d71b1e99e1a" providerId="ADAL" clId="{E09803C7-E6F1-4593-BE2C-5C662A407D48}" dt="2024-12-17T15:48:00.501" v="223"/>
        <pc:sldMkLst>
          <pc:docMk/>
          <pc:sldMk cId="2942778082" sldId="297"/>
        </pc:sldMkLst>
      </pc:sldChg>
      <pc:sldChg chg="addSp delSp modSp mod">
        <pc:chgData name="Willis, Orion" userId="e283381d-8284-4d3f-ab32-7d71b1e99e1a" providerId="ADAL" clId="{E09803C7-E6F1-4593-BE2C-5C662A407D48}" dt="2024-12-17T16:02:22.191" v="295" actId="1076"/>
        <pc:sldMkLst>
          <pc:docMk/>
          <pc:sldMk cId="3168421699" sldId="297"/>
        </pc:sldMkLst>
        <pc:spChg chg="del">
          <ac:chgData name="Willis, Orion" userId="e283381d-8284-4d3f-ab32-7d71b1e99e1a" providerId="ADAL" clId="{E09803C7-E6F1-4593-BE2C-5C662A407D48}" dt="2024-12-17T15:58:15.318" v="253" actId="478"/>
          <ac:spMkLst>
            <pc:docMk/>
            <pc:sldMk cId="3168421699" sldId="297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58:16.085" v="254" actId="478"/>
          <ac:spMkLst>
            <pc:docMk/>
            <pc:sldMk cId="3168421699" sldId="297"/>
            <ac:spMk id="3" creationId="{1510CFE7-456D-F779-B31C-B431388CF778}"/>
          </ac:spMkLst>
        </pc:spChg>
        <pc:spChg chg="add del">
          <ac:chgData name="Willis, Orion" userId="e283381d-8284-4d3f-ab32-7d71b1e99e1a" providerId="ADAL" clId="{E09803C7-E6F1-4593-BE2C-5C662A407D48}" dt="2024-12-17T15:58:19.082" v="256" actId="22"/>
          <ac:spMkLst>
            <pc:docMk/>
            <pc:sldMk cId="3168421699" sldId="297"/>
            <ac:spMk id="5" creationId="{2E88C900-AD75-E24E-093E-EEF49B70C722}"/>
          </ac:spMkLst>
        </pc:spChg>
        <pc:spChg chg="add mod">
          <ac:chgData name="Willis, Orion" userId="e283381d-8284-4d3f-ab32-7d71b1e99e1a" providerId="ADAL" clId="{E09803C7-E6F1-4593-BE2C-5C662A407D48}" dt="2024-12-17T15:58:43.562" v="265"/>
          <ac:spMkLst>
            <pc:docMk/>
            <pc:sldMk cId="3168421699" sldId="297"/>
            <ac:spMk id="6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58:43.012" v="263" actId="1076"/>
          <ac:spMkLst>
            <pc:docMk/>
            <pc:sldMk cId="3168421699" sldId="297"/>
            <ac:spMk id="7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2:16.421" v="294" actId="1076"/>
          <ac:spMkLst>
            <pc:docMk/>
            <pc:sldMk cId="3168421699" sldId="297"/>
            <ac:spMk id="8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2:22.191" v="295" actId="1076"/>
          <ac:spMkLst>
            <pc:docMk/>
            <pc:sldMk cId="3168421699" sldId="297"/>
            <ac:spMk id="9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6:04:51.922" v="351" actId="404"/>
        <pc:sldMkLst>
          <pc:docMk/>
          <pc:sldMk cId="3538122604" sldId="298"/>
        </pc:sldMkLst>
        <pc:spChg chg="del">
          <ac:chgData name="Willis, Orion" userId="e283381d-8284-4d3f-ab32-7d71b1e99e1a" providerId="ADAL" clId="{E09803C7-E6F1-4593-BE2C-5C662A407D48}" dt="2024-12-17T16:02:48.841" v="299" actId="478"/>
          <ac:spMkLst>
            <pc:docMk/>
            <pc:sldMk cId="3538122604" sldId="298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6:02:49.787" v="300" actId="478"/>
          <ac:spMkLst>
            <pc:docMk/>
            <pc:sldMk cId="3538122604" sldId="298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6:03:15.137" v="317" actId="1076"/>
          <ac:spMkLst>
            <pc:docMk/>
            <pc:sldMk cId="3538122604" sldId="298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4:51.922" v="351" actId="404"/>
          <ac:spMkLst>
            <pc:docMk/>
            <pc:sldMk cId="3538122604" sldId="298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6:04:44.107" v="350" actId="1076"/>
        <pc:sldMkLst>
          <pc:docMk/>
          <pc:sldMk cId="1958926911" sldId="299"/>
        </pc:sldMkLst>
        <pc:spChg chg="del">
          <ac:chgData name="Willis, Orion" userId="e283381d-8284-4d3f-ab32-7d71b1e99e1a" providerId="ADAL" clId="{E09803C7-E6F1-4593-BE2C-5C662A407D48}" dt="2024-12-17T16:03:56.844" v="327" actId="478"/>
          <ac:spMkLst>
            <pc:docMk/>
            <pc:sldMk cId="1958926911" sldId="299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6:03:57.786" v="328" actId="478"/>
          <ac:spMkLst>
            <pc:docMk/>
            <pc:sldMk cId="1958926911" sldId="299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6:04:42.151" v="349" actId="1076"/>
          <ac:spMkLst>
            <pc:docMk/>
            <pc:sldMk cId="1958926911" sldId="299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4:44.107" v="350" actId="1076"/>
          <ac:spMkLst>
            <pc:docMk/>
            <pc:sldMk cId="1958926911" sldId="299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6:06:37.961" v="376" actId="1076"/>
        <pc:sldMkLst>
          <pc:docMk/>
          <pc:sldMk cId="4102843683" sldId="300"/>
        </pc:sldMkLst>
        <pc:spChg chg="del">
          <ac:chgData name="Willis, Orion" userId="e283381d-8284-4d3f-ab32-7d71b1e99e1a" providerId="ADAL" clId="{E09803C7-E6F1-4593-BE2C-5C662A407D48}" dt="2024-12-17T16:05:09.110" v="355" actId="478"/>
          <ac:spMkLst>
            <pc:docMk/>
            <pc:sldMk cId="4102843683" sldId="300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6:05:10.516" v="356" actId="478"/>
          <ac:spMkLst>
            <pc:docMk/>
            <pc:sldMk cId="4102843683" sldId="300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6:06:29.411" v="374" actId="1076"/>
          <ac:spMkLst>
            <pc:docMk/>
            <pc:sldMk cId="4102843683" sldId="300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6:37.961" v="376" actId="1076"/>
          <ac:spMkLst>
            <pc:docMk/>
            <pc:sldMk cId="4102843683" sldId="300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6:07:41.140" v="397" actId="1076"/>
        <pc:sldMkLst>
          <pc:docMk/>
          <pc:sldMk cId="4103423843" sldId="301"/>
        </pc:sldMkLst>
        <pc:spChg chg="del">
          <ac:chgData name="Willis, Orion" userId="e283381d-8284-4d3f-ab32-7d71b1e99e1a" providerId="ADAL" clId="{E09803C7-E6F1-4593-BE2C-5C662A407D48}" dt="2024-12-17T16:06:49.600" v="380" actId="478"/>
          <ac:spMkLst>
            <pc:docMk/>
            <pc:sldMk cId="4103423843" sldId="301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6:06:51.396" v="381" actId="478"/>
          <ac:spMkLst>
            <pc:docMk/>
            <pc:sldMk cId="4103423843" sldId="301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6:07:34.951" v="396" actId="1036"/>
          <ac:spMkLst>
            <pc:docMk/>
            <pc:sldMk cId="4103423843" sldId="301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7:41.140" v="397" actId="1076"/>
          <ac:spMkLst>
            <pc:docMk/>
            <pc:sldMk cId="4103423843" sldId="301"/>
            <ac:spMk id="5" creationId="{B64A8207-997F-319E-7F6D-676D3ECA779B}"/>
          </ac:spMkLst>
        </pc:spChg>
      </pc:sldChg>
      <pc:sldMasterChg chg="del delSldLayout">
        <pc:chgData name="Willis, Orion" userId="e283381d-8284-4d3f-ab32-7d71b1e99e1a" providerId="ADAL" clId="{E09803C7-E6F1-4593-BE2C-5C662A407D48}" dt="2024-12-17T16:06:46.608" v="379" actId="2696"/>
        <pc:sldMasterMkLst>
          <pc:docMk/>
          <pc:sldMasterMk cId="3136267371" sldId="2147483681"/>
        </pc:sldMasterMkLst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67940307" sldId="2147483682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1773732037" sldId="2147483683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3968263454" sldId="2147483684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3119249891" sldId="2147483685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3054922134" sldId="2147483686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938381997" sldId="2147483687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840775159" sldId="2147483688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489734700" sldId="2147483689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1801490617" sldId="2147483690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46953702" sldId="2147483691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492140018" sldId="2147483692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326417790" sldId="2147483693"/>
          </pc:sldLayoutMkLst>
        </pc:sldLayoutChg>
      </pc:sldMaster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48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4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3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9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23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 txBox="1">
            <a:spLocks/>
          </p:cNvSpPr>
          <p:nvPr/>
        </p:nvSpPr>
        <p:spPr>
          <a:xfrm>
            <a:off x="1189725" y="3054230"/>
            <a:ext cx="9812547" cy="7495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CYBER 360: Advanced Scripting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 txBox="1">
            <a:spLocks/>
          </p:cNvSpPr>
          <p:nvPr/>
        </p:nvSpPr>
        <p:spPr>
          <a:xfrm>
            <a:off x="1664896" y="3943230"/>
            <a:ext cx="8862204" cy="1035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8.3: Inheritance (a “Child Class” inherits from a “Parent Class”),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2082579" y="1236657"/>
            <a:ext cx="802683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More PowerShell </a:t>
            </a:r>
            <a:r>
              <a:rPr lang="en-US" sz="4400" b="1" dirty="0" err="1">
                <a:latin typeface="Consolas" panose="020B0609020204030204" pitchFamily="49" charset="0"/>
              </a:rPr>
              <a:t>enum</a:t>
            </a:r>
            <a:r>
              <a:rPr lang="en-US" sz="4400" dirty="0"/>
              <a:t>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683742" y="1989491"/>
            <a:ext cx="8824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shirtSize</a:t>
            </a:r>
            <a:r>
              <a:rPr lang="en-US" sz="1800" b="1" dirty="0">
                <a:latin typeface="Consolas" panose="020B0609020204030204" pitchFamily="49" charset="0"/>
              </a:rPr>
              <a:t> { S = 10; M = 14; L = 16; XL = 20 }</a:t>
            </a:r>
            <a:r>
              <a:rPr lang="en-US" sz="1800" i="1" dirty="0">
                <a:latin typeface="+mn-lt"/>
              </a:rPr>
              <a:t> </a:t>
            </a:r>
          </a:p>
          <a:p>
            <a:r>
              <a:rPr lang="en-US" sz="1800" i="1" dirty="0">
                <a:latin typeface="+mn-lt"/>
              </a:rPr>
              <a:t>    # Note: if we specify an enumeration’s integers, spaces before and after each  </a:t>
            </a:r>
            <a:r>
              <a:rPr lang="en-US" sz="1800" b="1" dirty="0">
                <a:latin typeface="Consolas" panose="020B0609020204030204" pitchFamily="49" charset="0"/>
              </a:rPr>
              <a:t>=</a:t>
            </a:r>
            <a:r>
              <a:rPr lang="en-US" sz="1800" i="1" dirty="0">
                <a:latin typeface="+mn-lt"/>
              </a:rPr>
              <a:t>  are</a:t>
            </a:r>
            <a:br>
              <a:rPr lang="en-US" sz="1800" i="1" dirty="0">
                <a:latin typeface="+mn-lt"/>
              </a:rPr>
            </a:br>
            <a:r>
              <a:rPr lang="en-US" sz="1800" i="1" dirty="0">
                <a:latin typeface="+mn-lt"/>
              </a:rPr>
              <a:t>    #  optional with PowerShell Core v7, but are </a:t>
            </a:r>
            <a:r>
              <a:rPr lang="en-US" sz="1800" i="1" u="sng" dirty="0">
                <a:latin typeface="+mn-lt"/>
              </a:rPr>
              <a:t>required</a:t>
            </a:r>
            <a:r>
              <a:rPr lang="en-US" sz="1800" i="1" dirty="0">
                <a:latin typeface="+mn-lt"/>
              </a:rPr>
              <a:t> in earlier Windows PowerShell v5</a:t>
            </a:r>
            <a:r>
              <a:rPr lang="en-US" sz="1800" dirty="0">
                <a:latin typeface="+mn-lt"/>
              </a:rPr>
              <a:t>. </a:t>
            </a: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 protein { beef; chicken; pork; fish; vegetarian }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i="1" dirty="0">
                <a:latin typeface="+mn-lt"/>
              </a:rPr>
              <a:t>    # if we don’t specify an enumeration’s integers, they automatically start from zero. </a:t>
            </a:r>
          </a:p>
          <a:p>
            <a:r>
              <a:rPr lang="en-US" sz="1800" i="1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[protein]$p = 'vegetarian'; [</a:t>
            </a:r>
            <a:r>
              <a:rPr lang="en-US" sz="1800" b="1" dirty="0" err="1">
                <a:latin typeface="Consolas" panose="020B0609020204030204" pitchFamily="49" charset="0"/>
              </a:rPr>
              <a:t>shirtSize</a:t>
            </a:r>
            <a:r>
              <a:rPr lang="en-US" sz="1800" b="1" dirty="0">
                <a:latin typeface="Consolas" panose="020B0609020204030204" pitchFamily="49" charset="0"/>
              </a:rPr>
              <a:t>]$s = 'M'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[int]$p, [int]$s</a:t>
            </a:r>
            <a:r>
              <a:rPr lang="en-US" sz="1800" i="1" dirty="0">
                <a:latin typeface="+mn-lt"/>
              </a:rPr>
              <a:t>    # returns  </a:t>
            </a:r>
            <a:r>
              <a:rPr lang="en-US" sz="1800" b="1" dirty="0">
                <a:latin typeface="Consolas" panose="020B0609020204030204" pitchFamily="49" charset="0"/>
              </a:rPr>
              <a:t>4</a:t>
            </a:r>
            <a:r>
              <a:rPr lang="en-US" sz="1800" i="1" dirty="0">
                <a:latin typeface="+mn-lt"/>
              </a:rPr>
              <a:t>, </a:t>
            </a:r>
            <a:r>
              <a:rPr lang="en-US" sz="1800" b="1" dirty="0">
                <a:latin typeface="Consolas" panose="020B0609020204030204" pitchFamily="49" charset="0"/>
              </a:rPr>
              <a:t>14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</a:rPr>
              <a:t>shirtSize</a:t>
            </a:r>
            <a:r>
              <a:rPr lang="en-US" sz="1800" b="1" dirty="0">
                <a:latin typeface="Consolas" panose="020B0609020204030204" pitchFamily="49" charset="0"/>
              </a:rPr>
              <a:t>]20, [protein]0</a:t>
            </a:r>
            <a:r>
              <a:rPr lang="en-US" sz="1800" i="1" dirty="0">
                <a:latin typeface="+mn-lt"/>
              </a:rPr>
              <a:t>    # returns  </a:t>
            </a:r>
            <a:r>
              <a:rPr lang="en-US" sz="1800" b="1" dirty="0">
                <a:latin typeface="Consolas" panose="020B0609020204030204" pitchFamily="49" charset="0"/>
              </a:rPr>
              <a:t>XL</a:t>
            </a:r>
            <a:r>
              <a:rPr lang="en-US" sz="1800" i="1" dirty="0">
                <a:latin typeface="+mn-lt"/>
              </a:rPr>
              <a:t>, </a:t>
            </a:r>
            <a:r>
              <a:rPr lang="en-US" sz="1800" b="1" dirty="0">
                <a:latin typeface="Consolas" panose="020B0609020204030204" pitchFamily="49" charset="0"/>
              </a:rPr>
              <a:t>beef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]::</a:t>
            </a:r>
            <a:r>
              <a:rPr lang="en-US" sz="1800" b="1" dirty="0" err="1">
                <a:latin typeface="Consolas" panose="020B0609020204030204" pitchFamily="49" charset="0"/>
              </a:rPr>
              <a:t>GetNames</a:t>
            </a:r>
            <a:r>
              <a:rPr lang="en-US" sz="1800" b="1" dirty="0">
                <a:latin typeface="Consolas" panose="020B0609020204030204" pitchFamily="49" charset="0"/>
              </a:rPr>
              <a:t>([</a:t>
            </a:r>
            <a:r>
              <a:rPr lang="en-US" sz="1800" b="1" dirty="0" err="1">
                <a:latin typeface="Consolas" panose="020B0609020204030204" pitchFamily="49" charset="0"/>
              </a:rPr>
              <a:t>shirtSize</a:t>
            </a:r>
            <a:r>
              <a:rPr lang="en-US" sz="1800" b="1" dirty="0">
                <a:latin typeface="Consolas" panose="020B0609020204030204" pitchFamily="49" charset="0"/>
              </a:rPr>
              <a:t>]) –join ','</a:t>
            </a:r>
            <a:r>
              <a:rPr lang="en-US" sz="1800" dirty="0">
                <a:latin typeface="+mn-lt"/>
              </a:rPr>
              <a:t> </a:t>
            </a:r>
            <a:r>
              <a:rPr lang="en-US" sz="1800" i="1" dirty="0">
                <a:latin typeface="+mn-lt"/>
              </a:rPr>
              <a:t>   # returns  </a:t>
            </a:r>
            <a:r>
              <a:rPr lang="en-US" sz="1800" b="1" dirty="0">
                <a:latin typeface="Consolas" panose="020B0609020204030204" pitchFamily="49" charset="0"/>
              </a:rPr>
              <a:t>S,M,L,XL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]::</a:t>
            </a:r>
            <a:r>
              <a:rPr lang="en-US" sz="1800" b="1" dirty="0" err="1">
                <a:latin typeface="Consolas" panose="020B0609020204030204" pitchFamily="49" charset="0"/>
              </a:rPr>
              <a:t>GetNames</a:t>
            </a:r>
            <a:r>
              <a:rPr lang="en-US" sz="1800" b="1" dirty="0">
                <a:latin typeface="Consolas" panose="020B0609020204030204" pitchFamily="49" charset="0"/>
              </a:rPr>
              <a:t>([protein]) –join ','</a:t>
            </a:r>
            <a:r>
              <a:rPr lang="en-US" sz="1800" dirty="0">
                <a:latin typeface="+mn-lt"/>
              </a:rPr>
              <a:t> </a:t>
            </a:r>
            <a:r>
              <a:rPr lang="en-US" sz="1800" i="1" dirty="0">
                <a:latin typeface="+mn-lt"/>
              </a:rPr>
              <a:t>   # returns  </a:t>
            </a:r>
            <a:r>
              <a:rPr lang="en-US" sz="1800" b="1" dirty="0" err="1">
                <a:latin typeface="Consolas" panose="020B0609020204030204" pitchFamily="49" charset="0"/>
              </a:rPr>
              <a:t>beef,chicken</a:t>
            </a:r>
            <a:r>
              <a:rPr lang="en-US" sz="1800" b="1" dirty="0">
                <a:latin typeface="Consolas" panose="020B0609020204030204" pitchFamily="49" charset="0"/>
              </a:rPr>
              <a:t>,</a:t>
            </a:r>
            <a:r>
              <a:rPr lang="en-US" sz="1800" i="1" dirty="0">
                <a:latin typeface="+mn-lt"/>
              </a:rPr>
              <a:t> etc. </a:t>
            </a:r>
          </a:p>
          <a:p>
            <a:r>
              <a:rPr lang="en-US" sz="1800" i="1" dirty="0">
                <a:latin typeface="+mn-lt"/>
              </a:rPr>
              <a:t> </a:t>
            </a:r>
            <a:endParaRPr lang="en-US" sz="18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4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993995" y="1219403"/>
            <a:ext cx="2204010" cy="7749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Exercise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390447" y="1952804"/>
            <a:ext cx="941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third exercise this week, you will practice building a derived class from the  </a:t>
            </a:r>
            <a:r>
              <a:rPr lang="en-US" sz="1800" b="1" dirty="0">
                <a:latin typeface="+mn-lt"/>
              </a:rPr>
              <a:t>Circle</a:t>
            </a:r>
            <a:r>
              <a:rPr lang="en-US" sz="1800" dirty="0">
                <a:latin typeface="+mn-lt"/>
              </a:rPr>
              <a:t>  base class you developed in your previous exercises. You will also try using an enumerated data type as one of the members of your class.</a:t>
            </a:r>
          </a:p>
        </p:txBody>
      </p:sp>
    </p:spTree>
    <p:extLst>
      <p:ext uri="{BB962C8B-B14F-4D97-AF65-F5344CB8AC3E}">
        <p14:creationId xmlns:p14="http://schemas.microsoft.com/office/powerpoint/2010/main" val="410342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3239957" y="1175870"/>
            <a:ext cx="5712086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Associations (“has-a”)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905932" y="1986377"/>
            <a:ext cx="10380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You have probably noticed some subtle kinds of relationships between objects. The most common relationships are </a:t>
            </a:r>
            <a:r>
              <a:rPr lang="en-US" sz="1800" i="1" dirty="0">
                <a:latin typeface="+mn-lt"/>
              </a:rPr>
              <a:t>associations</a:t>
            </a:r>
            <a:r>
              <a:rPr lang="en-US" sz="1800" dirty="0">
                <a:latin typeface="+mn-lt"/>
              </a:rPr>
              <a:t>, and we use use the phrase “</a:t>
            </a:r>
            <a:r>
              <a:rPr lang="en-US" sz="1800" i="1" dirty="0">
                <a:latin typeface="+mn-lt"/>
              </a:rPr>
              <a:t>has a</a:t>
            </a:r>
            <a:r>
              <a:rPr lang="en-US" sz="1800" dirty="0">
                <a:latin typeface="+mn-lt"/>
              </a:rPr>
              <a:t>” to describe the relationship. Examples:</a:t>
            </a:r>
          </a:p>
          <a:p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workstation computer </a:t>
            </a:r>
            <a:r>
              <a:rPr lang="en-US" sz="1800" i="1" u="sng" dirty="0">
                <a:latin typeface="+mn-lt"/>
              </a:rPr>
              <a:t>has a</a:t>
            </a:r>
            <a:r>
              <a:rPr lang="en-US" sz="1800" dirty="0">
                <a:latin typeface="+mn-lt"/>
              </a:rPr>
              <a:t> CPU core, or an array of cores. It also </a:t>
            </a:r>
            <a:r>
              <a:rPr lang="en-US" sz="1800" i="1" u="sng" dirty="0">
                <a:latin typeface="+mn-lt"/>
              </a:rPr>
              <a:t>has a</a:t>
            </a:r>
            <a:r>
              <a:rPr lang="en-US" sz="1800" dirty="0">
                <a:latin typeface="+mn-lt"/>
              </a:rPr>
              <a:t> bank of volatile memory (DRAM), a persistent memory storage device, a display, a keyboard, a mouse or other pointing device, one or more network interfaces, etc.</a:t>
            </a:r>
          </a:p>
          <a:p>
            <a:pPr lvl="1"/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An </a:t>
            </a:r>
            <a:r>
              <a:rPr lang="en-US" sz="1800" b="1" dirty="0" err="1">
                <a:latin typeface="+mn-lt"/>
              </a:rPr>
              <a:t>XmlDocument</a:t>
            </a:r>
            <a:r>
              <a:rPr lang="en-US" sz="1800" dirty="0">
                <a:latin typeface="+mn-lt"/>
              </a:rPr>
              <a:t> </a:t>
            </a:r>
            <a:r>
              <a:rPr lang="en-US" sz="1800" i="1" u="sng" dirty="0">
                <a:latin typeface="+mn-lt"/>
              </a:rPr>
              <a:t>has an</a:t>
            </a:r>
            <a:r>
              <a:rPr lang="en-US" sz="1800" dirty="0">
                <a:latin typeface="+mn-lt"/>
              </a:rPr>
              <a:t> </a:t>
            </a:r>
            <a:r>
              <a:rPr lang="en-US" sz="1800" b="1" dirty="0" err="1">
                <a:latin typeface="+mn-lt"/>
              </a:rPr>
              <a:t>XmlElement</a:t>
            </a:r>
            <a:r>
              <a:rPr lang="en-US" sz="1800" dirty="0">
                <a:latin typeface="+mn-lt"/>
              </a:rPr>
              <a:t>. An </a:t>
            </a:r>
            <a:r>
              <a:rPr lang="en-US" sz="1800" b="1" dirty="0" err="1">
                <a:latin typeface="+mn-lt"/>
              </a:rPr>
              <a:t>XmlElement</a:t>
            </a:r>
            <a:r>
              <a:rPr lang="en-US" sz="1800" dirty="0">
                <a:latin typeface="+mn-lt"/>
              </a:rPr>
              <a:t> can </a:t>
            </a:r>
            <a:r>
              <a:rPr lang="en-US" sz="1800" i="1" u="sng" dirty="0">
                <a:latin typeface="+mn-lt"/>
              </a:rPr>
              <a:t>have</a:t>
            </a:r>
            <a:r>
              <a:rPr lang="en-US" sz="1800" dirty="0">
                <a:latin typeface="+mn-lt"/>
              </a:rPr>
              <a:t> another </a:t>
            </a:r>
            <a:r>
              <a:rPr lang="en-US" sz="1800" b="1" dirty="0" err="1">
                <a:latin typeface="+mn-lt"/>
              </a:rPr>
              <a:t>XmlElement</a:t>
            </a:r>
            <a:r>
              <a:rPr lang="en-US" sz="1800" dirty="0">
                <a:latin typeface="+mn-lt"/>
              </a:rPr>
              <a:t>, or even an array of other </a:t>
            </a:r>
            <a:r>
              <a:rPr lang="en-US" sz="1800" b="1" dirty="0" err="1">
                <a:latin typeface="+mn-lt"/>
              </a:rPr>
              <a:t>XmlElement</a:t>
            </a:r>
            <a:r>
              <a:rPr lang="en-US" sz="1800" dirty="0" err="1">
                <a:latin typeface="+mn-lt"/>
              </a:rPr>
              <a:t>s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Usually, a “has a” association in an OO model is best implemented in .NET or PowerShell by referencing them in encapsulated </a:t>
            </a:r>
            <a:r>
              <a:rPr lang="en-US" sz="1800" i="1" dirty="0">
                <a:latin typeface="+mn-lt"/>
              </a:rPr>
              <a:t>members</a:t>
            </a:r>
            <a:r>
              <a:rPr lang="en-US" sz="1800" dirty="0">
                <a:latin typeface="+mn-lt"/>
              </a:rPr>
              <a:t> of a class. You may pipe an object into the </a:t>
            </a:r>
            <a:r>
              <a:rPr lang="en-US" sz="1800" b="1" dirty="0">
                <a:latin typeface="+mn-lt"/>
              </a:rPr>
              <a:t>Get-Member</a:t>
            </a:r>
            <a:r>
              <a:rPr lang="en-US" sz="1800" dirty="0">
                <a:latin typeface="+mn-lt"/>
              </a:rPr>
              <a:t> cmdlet to see these members.</a:t>
            </a:r>
          </a:p>
        </p:txBody>
      </p:sp>
    </p:spTree>
    <p:extLst>
      <p:ext uri="{BB962C8B-B14F-4D97-AF65-F5344CB8AC3E}">
        <p14:creationId xmlns:p14="http://schemas.microsoft.com/office/powerpoint/2010/main" val="104593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832488" y="1210778"/>
            <a:ext cx="9655207" cy="712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 err="1"/>
              <a:t>Generalizaitons</a:t>
            </a:r>
            <a:r>
              <a:rPr lang="en-US" sz="4400" dirty="0"/>
              <a:t>/</a:t>
            </a:r>
            <a:r>
              <a:rPr lang="en-US" sz="4400" dirty="0" err="1"/>
              <a:t>Specializaitons</a:t>
            </a:r>
            <a:r>
              <a:rPr lang="en-US" sz="4400" dirty="0"/>
              <a:t> (“is-a”)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112059" y="1878488"/>
            <a:ext cx="9655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less common but important relationship between classes is described using the phrase “is a.”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truck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type of motor vehicle. So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compact car. So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motorboat.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book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publication. Also, a magazine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publication, as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web site.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</a:t>
            </a:r>
            <a:r>
              <a:rPr lang="en-US" sz="1800" b="1" dirty="0" err="1">
                <a:latin typeface="+mn-lt"/>
              </a:rPr>
              <a:t>FileInfo</a:t>
            </a:r>
            <a:r>
              <a:rPr lang="en-US" sz="1800" dirty="0">
                <a:latin typeface="+mn-lt"/>
              </a:rPr>
              <a:t> object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particular kind of </a:t>
            </a:r>
            <a:r>
              <a:rPr lang="en-US" sz="1800" b="1" dirty="0" err="1">
                <a:latin typeface="+mn-lt"/>
              </a:rPr>
              <a:t>FileSystemInfo</a:t>
            </a:r>
            <a:r>
              <a:rPr lang="en-US" sz="1800" dirty="0">
                <a:latin typeface="+mn-lt"/>
              </a:rPr>
              <a:t> object. A </a:t>
            </a:r>
            <a:r>
              <a:rPr lang="en-US" sz="1800" b="1" dirty="0" err="1">
                <a:latin typeface="+mn-lt"/>
              </a:rPr>
              <a:t>DirectoryInfo</a:t>
            </a:r>
            <a:r>
              <a:rPr lang="en-US" sz="1800" dirty="0">
                <a:latin typeface="+mn-lt"/>
              </a:rPr>
              <a:t> object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separate specialized kind of </a:t>
            </a:r>
            <a:r>
              <a:rPr lang="en-US" sz="1800" b="1" dirty="0" err="1">
                <a:latin typeface="+mn-lt"/>
              </a:rPr>
              <a:t>FileSystemInfo</a:t>
            </a:r>
            <a:r>
              <a:rPr lang="en-US" sz="1800" dirty="0">
                <a:latin typeface="+mn-lt"/>
              </a:rPr>
              <a:t>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When a class “is a” specialized or extended version of another class, it is often implemented in .NET and </a:t>
            </a:r>
            <a:r>
              <a:rPr lang="en-US" sz="1800" dirty="0" err="1">
                <a:latin typeface="+mn-lt"/>
              </a:rPr>
              <a:t>Powershell</a:t>
            </a:r>
            <a:r>
              <a:rPr lang="en-US" sz="1800" dirty="0">
                <a:latin typeface="+mn-lt"/>
              </a:rPr>
              <a:t> using </a:t>
            </a:r>
            <a:r>
              <a:rPr lang="en-US" sz="1800" i="1" dirty="0">
                <a:latin typeface="+mn-lt"/>
              </a:rPr>
              <a:t>inheritance</a:t>
            </a:r>
            <a:r>
              <a:rPr lang="en-US" sz="1800" dirty="0">
                <a:latin typeface="+mn-lt"/>
              </a:rPr>
              <a:t>, like this: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D4459-4375-32A9-1627-ECA3B23C5287}"/>
              </a:ext>
            </a:extLst>
          </p:cNvPr>
          <p:cNvSpPr txBox="1"/>
          <p:nvPr/>
        </p:nvSpPr>
        <p:spPr>
          <a:xfrm>
            <a:off x="1854678" y="5337936"/>
            <a:ext cx="40849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+mn-lt"/>
              </a:rPr>
              <a:t># Base (generalized) class: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class Publication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…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35DE6-7D9E-2E32-D41E-03A3DFA8B40E}"/>
              </a:ext>
            </a:extLst>
          </p:cNvPr>
          <p:cNvSpPr txBox="1"/>
          <p:nvPr/>
        </p:nvSpPr>
        <p:spPr>
          <a:xfrm>
            <a:off x="5944352" y="5337935"/>
            <a:ext cx="40849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+mn-lt"/>
              </a:rPr>
              <a:t># Derived (specialized) class: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class Book : Publication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…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1836317" y="1202152"/>
            <a:ext cx="8519365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Re-using code through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854173" y="1926399"/>
            <a:ext cx="10483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derived class </a:t>
            </a:r>
            <a:r>
              <a:rPr lang="en-US" sz="1800" i="1" dirty="0">
                <a:latin typeface="+mn-lt"/>
              </a:rPr>
              <a:t>inherits</a:t>
            </a:r>
            <a:r>
              <a:rPr lang="en-US" sz="1800" dirty="0">
                <a:latin typeface="+mn-lt"/>
              </a:rPr>
              <a:t> all of the members of the base class, then </a:t>
            </a:r>
            <a:r>
              <a:rPr lang="en-US" sz="1800" i="1" dirty="0">
                <a:latin typeface="+mn-lt"/>
              </a:rPr>
              <a:t>extends</a:t>
            </a:r>
            <a:r>
              <a:rPr lang="en-US" sz="1800" dirty="0">
                <a:latin typeface="+mn-lt"/>
              </a:rPr>
              <a:t> it with additional members.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Cylinder:Circle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r>
              <a:rPr lang="en-US" sz="1800" dirty="0">
                <a:latin typeface="+mn-lt"/>
              </a:rPr>
              <a:t>      </a:t>
            </a:r>
            <a:r>
              <a:rPr lang="en-US" sz="1800" i="1" dirty="0">
                <a:latin typeface="+mn-lt"/>
              </a:rPr>
              <a:t># The syntax for inheritance is the colon</a:t>
            </a:r>
            <a:r>
              <a:rPr lang="en-US" sz="1800" dirty="0">
                <a:latin typeface="+mn-lt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             </a:t>
            </a:r>
            <a:r>
              <a:rPr lang="en-US" sz="1800" i="1" dirty="0">
                <a:latin typeface="+mn-lt"/>
              </a:rPr>
              <a:t># </a:t>
            </a:r>
            <a:r>
              <a:rPr lang="en-US" sz="1800" b="1" dirty="0">
                <a:latin typeface="Consolas" panose="020B0609020204030204" pitchFamily="49" charset="0"/>
              </a:rPr>
              <a:t>[Cylinder]</a:t>
            </a:r>
            <a:r>
              <a:rPr lang="en-US" sz="1800" i="1" dirty="0">
                <a:latin typeface="+mn-lt"/>
              </a:rPr>
              <a:t> inherits  </a:t>
            </a:r>
            <a:r>
              <a:rPr lang="en-US" sz="1800" b="1" dirty="0">
                <a:latin typeface="Consolas" panose="020B0609020204030204" pitchFamily="49" charset="0"/>
              </a:rPr>
              <a:t>$Radius</a:t>
            </a:r>
            <a:r>
              <a:rPr lang="en-US" sz="1800" i="1" dirty="0">
                <a:latin typeface="+mn-lt"/>
              </a:rPr>
              <a:t>  property and  </a:t>
            </a:r>
            <a:r>
              <a:rPr lang="en-US" sz="1800" b="1" dirty="0">
                <a:latin typeface="Consolas" panose="020B0609020204030204" pitchFamily="49" charset="0"/>
              </a:rPr>
              <a:t>Area()</a:t>
            </a:r>
            <a:r>
              <a:rPr lang="en-US" sz="1800" i="1" dirty="0">
                <a:latin typeface="+mn-lt"/>
              </a:rPr>
              <a:t>  method from </a:t>
            </a:r>
            <a:r>
              <a:rPr lang="en-US" sz="1800" b="1" dirty="0">
                <a:latin typeface="Consolas" panose="020B0609020204030204" pitchFamily="49" charset="0"/>
              </a:rPr>
              <a:t>[Circle]</a:t>
            </a:r>
            <a:r>
              <a:rPr lang="en-US" sz="1800" i="1" dirty="0">
                <a:latin typeface="+mn-lt"/>
              </a:rPr>
              <a:t>.</a:t>
            </a:r>
            <a:r>
              <a:rPr lang="en-US" sz="1800" dirty="0">
                <a:latin typeface="+mn-lt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[double]$Height</a:t>
            </a:r>
            <a:r>
              <a:rPr lang="en-US" sz="1800" dirty="0">
                <a:latin typeface="+mn-lt"/>
              </a:rPr>
              <a:t>                </a:t>
            </a:r>
            <a:r>
              <a:rPr lang="en-US" sz="1800" i="1" dirty="0">
                <a:latin typeface="+mn-lt"/>
              </a:rPr>
              <a:t># Here’s another property.</a:t>
            </a:r>
            <a:endParaRPr lang="en-US" sz="1800" b="1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[double] Volume() {</a:t>
            </a:r>
            <a:r>
              <a:rPr lang="en-US" sz="1800" dirty="0">
                <a:latin typeface="+mn-lt"/>
              </a:rPr>
              <a:t>      </a:t>
            </a:r>
            <a:r>
              <a:rPr lang="en-US" sz="1800" i="1" dirty="0">
                <a:latin typeface="+mn-lt"/>
              </a:rPr>
              <a:t># Here’s another method.</a:t>
            </a:r>
            <a:endParaRPr lang="en-US" sz="1800" b="1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    return $</a:t>
            </a:r>
            <a:r>
              <a:rPr lang="en-US" sz="1800" b="1" dirty="0" err="1">
                <a:latin typeface="Consolas" panose="020B0609020204030204" pitchFamily="49" charset="0"/>
              </a:rPr>
              <a:t>this.Area</a:t>
            </a:r>
            <a:r>
              <a:rPr lang="en-US" sz="1800" b="1" dirty="0">
                <a:latin typeface="Consolas" panose="020B0609020204030204" pitchFamily="49" charset="0"/>
              </a:rPr>
              <a:t>() * $</a:t>
            </a:r>
            <a:r>
              <a:rPr lang="en-US" sz="1800" b="1" dirty="0" err="1">
                <a:latin typeface="Consolas" panose="020B0609020204030204" pitchFamily="49" charset="0"/>
              </a:rPr>
              <a:t>this.Height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This example re-uses our existing code for two-dimensional Circle objects. Then to model a third dimension, it adds one more property and one more method.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$cy=[Cylinder]::new(); $</a:t>
            </a:r>
            <a:r>
              <a:rPr lang="en-US" sz="1800" b="1" dirty="0" err="1">
                <a:latin typeface="Consolas" panose="020B0609020204030204" pitchFamily="49" charset="0"/>
              </a:rPr>
              <a:t>cy.Radius</a:t>
            </a:r>
            <a:r>
              <a:rPr lang="en-US" sz="1800" b="1" dirty="0">
                <a:latin typeface="Consolas" panose="020B0609020204030204" pitchFamily="49" charset="0"/>
              </a:rPr>
              <a:t>=1.0; $</a:t>
            </a:r>
            <a:r>
              <a:rPr lang="en-US" sz="1800" b="1" dirty="0" err="1">
                <a:latin typeface="Consolas" panose="020B0609020204030204" pitchFamily="49" charset="0"/>
              </a:rPr>
              <a:t>cy.Height</a:t>
            </a:r>
            <a:r>
              <a:rPr lang="en-US" sz="1800" b="1" dirty="0">
                <a:latin typeface="Consolas" panose="020B0609020204030204" pitchFamily="49" charset="0"/>
              </a:rPr>
              <a:t>=2.0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$</a:t>
            </a:r>
            <a:r>
              <a:rPr lang="en-US" sz="1800" b="1" dirty="0" err="1">
                <a:latin typeface="Consolas" panose="020B0609020204030204" pitchFamily="49" charset="0"/>
              </a:rPr>
              <a:t>cy.Area</a:t>
            </a:r>
            <a:r>
              <a:rPr lang="en-US" sz="1800" b="1" dirty="0">
                <a:latin typeface="Consolas" panose="020B0609020204030204" pitchFamily="49" charset="0"/>
              </a:rPr>
              <a:t>(), $</a:t>
            </a:r>
            <a:r>
              <a:rPr lang="en-US" sz="1800" b="1" dirty="0" err="1">
                <a:latin typeface="Consolas" panose="020B0609020204030204" pitchFamily="49" charset="0"/>
              </a:rPr>
              <a:t>cy.Volume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5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2375877" y="1271164"/>
            <a:ext cx="7440244" cy="7062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Re-use a constructor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884366" y="2063682"/>
            <a:ext cx="104232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 the keyword  </a:t>
            </a:r>
            <a:r>
              <a:rPr lang="en-US" sz="1800" b="1" dirty="0">
                <a:latin typeface="Consolas" panose="020B0609020204030204" pitchFamily="49" charset="0"/>
              </a:rPr>
              <a:t>base</a:t>
            </a:r>
            <a:r>
              <a:rPr lang="en-US" sz="1800" dirty="0">
                <a:latin typeface="+mn-lt"/>
              </a:rPr>
              <a:t>  to invoke a base class constructor.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Cylinder:Circle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Cylinder([double]$r, [double]$h) : base($r) {</a:t>
            </a:r>
            <a:r>
              <a:rPr lang="en-US" sz="1800" dirty="0">
                <a:latin typeface="+mn-lt"/>
              </a:rPr>
              <a:t>   </a:t>
            </a:r>
            <a:endParaRPr lang="en-US" sz="1800" b="1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    $</a:t>
            </a:r>
            <a:r>
              <a:rPr lang="en-US" sz="1800" b="1" dirty="0" err="1">
                <a:latin typeface="Consolas" panose="020B0609020204030204" pitchFamily="49" charset="0"/>
              </a:rPr>
              <a:t>this.Height</a:t>
            </a:r>
            <a:r>
              <a:rPr lang="en-US" sz="1800" b="1" dirty="0">
                <a:latin typeface="Consolas" panose="020B0609020204030204" pitchFamily="49" charset="0"/>
              </a:rPr>
              <a:t> = $h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this example,  </a:t>
            </a:r>
            <a:r>
              <a:rPr lang="en-US" sz="1800" b="1" dirty="0">
                <a:latin typeface="Consolas" panose="020B0609020204030204" pitchFamily="49" charset="0"/>
              </a:rPr>
              <a:t>:base()</a:t>
            </a:r>
            <a:r>
              <a:rPr lang="en-US" sz="1800" dirty="0">
                <a:latin typeface="+mn-lt"/>
              </a:rPr>
              <a:t>  calls the inherited  </a:t>
            </a:r>
            <a:r>
              <a:rPr lang="en-US" sz="1800" b="1" dirty="0">
                <a:latin typeface="Consolas" panose="020B0609020204030204" pitchFamily="49" charset="0"/>
              </a:rPr>
              <a:t>Circle</a:t>
            </a:r>
            <a:r>
              <a:rPr lang="en-US" sz="1800" dirty="0">
                <a:latin typeface="+mn-lt"/>
              </a:rPr>
              <a:t>  constructor to initialize the inherited  </a:t>
            </a:r>
            <a:r>
              <a:rPr lang="en-US" sz="1800" b="1" dirty="0">
                <a:latin typeface="Consolas" panose="020B0609020204030204" pitchFamily="49" charset="0"/>
              </a:rPr>
              <a:t>$Radius</a:t>
            </a:r>
            <a:r>
              <a:rPr lang="en-US" sz="1800" dirty="0">
                <a:latin typeface="+mn-lt"/>
              </a:rPr>
              <a:t>  property. The subsequent block of code initializes  </a:t>
            </a:r>
            <a:r>
              <a:rPr lang="en-US" sz="1800" b="1" dirty="0">
                <a:latin typeface="Consolas" panose="020B0609020204030204" pitchFamily="49" charset="0"/>
              </a:rPr>
              <a:t>$Height</a:t>
            </a:r>
            <a:r>
              <a:rPr lang="en-US" sz="1800" dirty="0">
                <a:latin typeface="+mn-lt"/>
              </a:rPr>
              <a:t>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$cy=[Cylinder]::new(1.0,2.0)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$cy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3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217616" y="1116995"/>
            <a:ext cx="3756761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Polymorphism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025897" y="1841242"/>
            <a:ext cx="101401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Cylinder:Circle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static [double] Area([double]$r, [double]$h)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return [Math]::Pi * 2.0 * $r * ($r + $h)</a:t>
            </a:r>
            <a:r>
              <a:rPr lang="en-US" sz="1800" dirty="0">
                <a:latin typeface="+mn-lt"/>
              </a:rPr>
              <a:t>    </a:t>
            </a:r>
            <a:r>
              <a:rPr lang="en-US" sz="1800" i="1" dirty="0">
                <a:latin typeface="+mn-lt"/>
              </a:rPr>
              <a:t># total surface area</a:t>
            </a:r>
            <a:endParaRPr lang="en-US" sz="1800" b="1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 Area()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return [Cylinder]::Area($</a:t>
            </a:r>
            <a:r>
              <a:rPr lang="en-US" sz="1800" b="1" dirty="0" err="1">
                <a:latin typeface="Consolas" panose="020B0609020204030204" pitchFamily="49" charset="0"/>
              </a:rPr>
              <a:t>this.Radius</a:t>
            </a:r>
            <a:r>
              <a:rPr lang="en-US" sz="1800" b="1" dirty="0">
                <a:latin typeface="Consolas" panose="020B0609020204030204" pitchFamily="49" charset="0"/>
              </a:rPr>
              <a:t>, $</a:t>
            </a:r>
            <a:r>
              <a:rPr lang="en-US" sz="1800" b="1" dirty="0" err="1">
                <a:latin typeface="Consolas" panose="020B0609020204030204" pitchFamily="49" charset="0"/>
              </a:rPr>
              <a:t>this.Height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. . 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this example, the Area instance method of the derived class </a:t>
            </a:r>
            <a:r>
              <a:rPr lang="en-US" sz="1800" i="1" dirty="0">
                <a:latin typeface="+mn-lt"/>
              </a:rPr>
              <a:t>overrides</a:t>
            </a:r>
            <a:r>
              <a:rPr lang="en-US" sz="1800" dirty="0">
                <a:latin typeface="+mn-lt"/>
              </a:rPr>
              <a:t> (replaces) the Area instance method of the base class. Now  </a:t>
            </a:r>
            <a:r>
              <a:rPr lang="en-US" sz="1800" b="1" dirty="0">
                <a:latin typeface="Consolas" panose="020B0609020204030204" pitchFamily="49" charset="0"/>
              </a:rPr>
              <a:t>Area()</a:t>
            </a:r>
            <a:r>
              <a:rPr lang="en-US" sz="1800" dirty="0">
                <a:latin typeface="+mn-lt"/>
              </a:rPr>
              <a:t>  is </a:t>
            </a:r>
            <a:r>
              <a:rPr lang="en-US" sz="1800" i="1" dirty="0">
                <a:latin typeface="+mn-lt"/>
              </a:rPr>
              <a:t>polymorphic</a:t>
            </a:r>
            <a:r>
              <a:rPr lang="en-US" sz="1800" dirty="0">
                <a:latin typeface="+mn-lt"/>
              </a:rPr>
              <a:t>: it behaves differently depending on an object’s specialized type: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$c2=[Circle]::new(1); $c3=[Cylinder]::new(1,2)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$c2.Area(), $c3.Area()</a:t>
            </a:r>
          </a:p>
        </p:txBody>
      </p:sp>
    </p:spTree>
    <p:extLst>
      <p:ext uri="{BB962C8B-B14F-4D97-AF65-F5344CB8AC3E}">
        <p14:creationId xmlns:p14="http://schemas.microsoft.com/office/powerpoint/2010/main" val="310701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2052387" y="1313554"/>
            <a:ext cx="8087226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Accessing an overridden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2105561"/>
            <a:ext cx="9655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access an overridden method of a base class, explicitly cast an object to its base type: </a:t>
            </a:r>
          </a:p>
          <a:p>
            <a:r>
              <a:rPr lang="en-US" sz="2000" b="1" dirty="0">
                <a:latin typeface="+mn-lt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( [Circle]$c3 ).Area()</a:t>
            </a:r>
          </a:p>
        </p:txBody>
      </p:sp>
    </p:spTree>
    <p:extLst>
      <p:ext uri="{BB962C8B-B14F-4D97-AF65-F5344CB8AC3E}">
        <p14:creationId xmlns:p14="http://schemas.microsoft.com/office/powerpoint/2010/main" val="316842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1884173" y="1262535"/>
            <a:ext cx="8423654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b="1" dirty="0">
                <a:latin typeface="Consolas" panose="020B0609020204030204" pitchFamily="49" charset="0"/>
              </a:rPr>
              <a:t>using</a:t>
            </a:r>
            <a:r>
              <a:rPr lang="en-US" sz="4400" dirty="0"/>
              <a:t> statement (PowerShell v5+)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166004" y="2141318"/>
            <a:ext cx="985999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 </a:t>
            </a:r>
            <a:r>
              <a:rPr lang="en-US" sz="1800" b="1" dirty="0"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+mn-lt"/>
              </a:rPr>
              <a:t>  keyword is used to import classes, modules, or .NET assemblies into a PowerShell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 </a:t>
            </a:r>
            <a:r>
              <a:rPr lang="en-US" sz="1800" b="1" dirty="0"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+mn-lt"/>
              </a:rPr>
              <a:t>  statement must appear at the top of a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Examples: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using namespace </a:t>
            </a:r>
            <a:r>
              <a:rPr lang="en-US" sz="1800" b="1" dirty="0" err="1">
                <a:latin typeface="Consolas" panose="020B0609020204030204" pitchFamily="49" charset="0"/>
              </a:rPr>
              <a:t>System.Data.Odbc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using assembly 'C:\Program Files\</a:t>
            </a:r>
            <a:r>
              <a:rPr lang="en-US" sz="1800" b="1" dirty="0" err="1">
                <a:latin typeface="Consolas" panose="020B0609020204030204" pitchFamily="49" charset="0"/>
              </a:rPr>
              <a:t>MyApp</a:t>
            </a:r>
            <a:r>
              <a:rPr lang="en-US" sz="1800" b="1" dirty="0">
                <a:latin typeface="Consolas" panose="020B0609020204030204" pitchFamily="49" charset="0"/>
              </a:rPr>
              <a:t>\myapp.dll'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using module </a:t>
            </a:r>
            <a:r>
              <a:rPr lang="en-US" sz="1800" b="1" dirty="0" err="1">
                <a:latin typeface="Consolas" panose="020B0609020204030204" pitchFamily="49" charset="0"/>
              </a:rPr>
              <a:t>ModuleWithNewTypes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           </a:t>
            </a:r>
            <a:r>
              <a:rPr lang="en-US" sz="1800" i="1" dirty="0">
                <a:latin typeface="+mn-lt"/>
              </a:rPr>
              <a:t># Always use  </a:t>
            </a:r>
            <a:r>
              <a:rPr lang="en-US" sz="1800" b="1" dirty="0">
                <a:latin typeface="Consolas" panose="020B0609020204030204" pitchFamily="49" charset="0"/>
              </a:rPr>
              <a:t>using</a:t>
            </a:r>
            <a:r>
              <a:rPr lang="en-US" sz="1800" i="1" dirty="0">
                <a:latin typeface="+mn-lt"/>
              </a:rPr>
              <a:t>  instead of  </a:t>
            </a:r>
            <a:r>
              <a:rPr lang="en-US" sz="1800" b="1" dirty="0">
                <a:latin typeface="Consolas" panose="020B0609020204030204" pitchFamily="49" charset="0"/>
              </a:rPr>
              <a:t>Import-Module</a:t>
            </a:r>
            <a:r>
              <a:rPr lang="en-US" sz="1800" i="1" dirty="0">
                <a:latin typeface="+mn-lt"/>
              </a:rPr>
              <a:t>  if your module contains classes! </a:t>
            </a:r>
          </a:p>
          <a:p>
            <a:r>
              <a:rPr lang="en-US" sz="2000" i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12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3208327" y="1236656"/>
            <a:ext cx="5775346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Enumerated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724620" y="1960903"/>
            <a:ext cx="1040601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What if a data value is merely a choice taken from a finite set of options?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Common, semi-precious, or precious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Small, medium, large, or extra-large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Beef, chicken, pork, fish, or vegetarian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finite set of integers is an efficient way for a computer to represent such selections, but humans prefer meaningful words.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PowerShell, you can use an </a:t>
            </a:r>
            <a:r>
              <a:rPr lang="en-US" sz="1800" i="1" dirty="0">
                <a:latin typeface="+mn-lt"/>
              </a:rPr>
              <a:t>enumeration</a:t>
            </a:r>
            <a:r>
              <a:rPr lang="en-US" sz="1800" dirty="0">
                <a:latin typeface="+mn-lt"/>
              </a:rPr>
              <a:t> to map human-friendly strings to integers.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Example: 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  </a:t>
            </a:r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 rarity { common = 0; semiprecious = 1; precious = 2 }</a:t>
            </a:r>
            <a:r>
              <a:rPr lang="en-US" sz="1800" i="1" dirty="0">
                <a:latin typeface="+mn-lt"/>
              </a:rPr>
              <a:t> </a:t>
            </a:r>
          </a:p>
          <a:p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92691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2041</TotalTime>
  <Words>1161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Consolas</vt:lpstr>
      <vt:lpstr>Times</vt:lpstr>
      <vt:lpstr>Blue Background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2023-11-21T07:23:03Z</dcterms:created>
  <dcterms:modified xsi:type="dcterms:W3CDTF">2025-02-11T16:18:39Z</dcterms:modified>
</cp:coreProperties>
</file>