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5" r:id="rId4"/>
    <p:sldId id="286" r:id="rId5"/>
    <p:sldId id="287" r:id="rId6"/>
    <p:sldId id="288" r:id="rId7"/>
    <p:sldId id="289" r:id="rId8"/>
    <p:sldId id="284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82395-5FDE-445B-A1E5-245204C0D88D}" v="6" dt="2024-06-27T21:04:45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gallery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9.1: Modules In-Depth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Review: PowerShell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from your chapter 2 study:</a:t>
            </a:r>
          </a:p>
          <a:p>
            <a:pPr lvl="1"/>
            <a:r>
              <a:rPr lang="en-US" dirty="0"/>
              <a:t>PowerShell cmdlets and functions may be organized into Modules.</a:t>
            </a:r>
          </a:p>
          <a:p>
            <a:pPr lvl="1"/>
            <a:r>
              <a:rPr lang="en-US" dirty="0"/>
              <a:t>Filesystem locations where PowerShell expects to find modules: 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Env:PSModulePath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PowerShell Gallery: </a:t>
            </a:r>
            <a:r>
              <a:rPr lang="en-US" dirty="0">
                <a:hlinkClick r:id="rId2"/>
              </a:rPr>
              <a:t>https://www.powershellgallery.com/</a:t>
            </a:r>
            <a:r>
              <a:rPr lang="en-US" dirty="0"/>
              <a:t> </a:t>
            </a:r>
          </a:p>
          <a:p>
            <a:r>
              <a:rPr lang="en-US" dirty="0"/>
              <a:t>Cmdlets for finding and installing new modules: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Find-Module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Install-Module</a:t>
            </a:r>
          </a:p>
          <a:p>
            <a:r>
              <a:rPr lang="en-US" dirty="0"/>
              <a:t>Cmdlets for working with installed modules: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Get-Module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Get-Command –Module</a:t>
            </a:r>
            <a:r>
              <a:rPr lang="en-US" dirty="0"/>
              <a:t> </a:t>
            </a:r>
            <a:r>
              <a:rPr lang="en-US" i="1" dirty="0"/>
              <a:t>&lt;module name&gt;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Remove-Module</a:t>
            </a:r>
          </a:p>
        </p:txBody>
      </p:sp>
    </p:spTree>
    <p:extLst>
      <p:ext uri="{BB962C8B-B14F-4D97-AF65-F5344CB8AC3E}">
        <p14:creationId xmlns:p14="http://schemas.microsoft.com/office/powerpoint/2010/main" val="34610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Cmdlets for authoring PowerShell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Cmdlets to granularly specify cmdlets, functions, aliases, and/or variables that will be made available: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Export-</a:t>
            </a:r>
            <a:r>
              <a:rPr lang="en-US" b="1" dirty="0" err="1">
                <a:latin typeface="Consolas" panose="020B0609020204030204" pitchFamily="49" charset="0"/>
              </a:rPr>
              <a:t>ModuleMember</a:t>
            </a:r>
            <a:r>
              <a:rPr lang="en-US" dirty="0"/>
              <a:t> 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Cmdlets for working with module manifest (</a:t>
            </a:r>
            <a:r>
              <a:rPr lang="en-US" b="1" dirty="0">
                <a:latin typeface="Consolas" panose="020B0609020204030204" pitchFamily="49" charset="0"/>
              </a:rPr>
              <a:t>.psd1</a:t>
            </a:r>
            <a:r>
              <a:rPr lang="en-US" dirty="0"/>
              <a:t>) files: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New-Module</a:t>
            </a:r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New-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Update-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Test-</a:t>
            </a:r>
            <a:r>
              <a:rPr lang="en-US" b="1" dirty="0" err="1">
                <a:latin typeface="Consolas" panose="020B0609020204030204" pitchFamily="49" charset="0"/>
              </a:rPr>
              <a:t>ModuleManifest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9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4550-2885-6D0A-14B5-E90855C6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 can include PowerShell classes</a:t>
            </a:r>
            <a:br>
              <a:rPr lang="en-US" dirty="0"/>
            </a:br>
            <a:r>
              <a:rPr lang="en-US" dirty="0"/>
              <a:t>(to provide new custom data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065D-7631-7D43-3AF2-1276603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provides new classes, 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nsolas" panose="020B0609020204030204" pitchFamily="49" charset="0"/>
              </a:rPr>
              <a:t>using module</a:t>
            </a:r>
            <a:r>
              <a:rPr lang="en-US" dirty="0"/>
              <a:t> </a:t>
            </a:r>
            <a:r>
              <a:rPr lang="en-US" i="1" dirty="0"/>
              <a:t>&lt;module name&gt;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to load the module. (If it just provides cmdlets, functions, aliases, and/or variables, you may use the </a:t>
            </a:r>
            <a:r>
              <a:rPr lang="en-US" b="1" dirty="0">
                <a:latin typeface="Consolas" panose="020B0609020204030204" pitchFamily="49" charset="0"/>
              </a:rPr>
              <a:t>Import-Module</a:t>
            </a:r>
            <a:r>
              <a:rPr lang="en-US" dirty="0"/>
              <a:t> cmdlet instead.)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module is automatically loaded when:</a:t>
            </a:r>
          </a:p>
          <a:p>
            <a:pPr lvl="1"/>
            <a:r>
              <a:rPr lang="en-US" dirty="0"/>
              <a:t>A cmdlet from that module is run,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Get-Command</a:t>
            </a:r>
            <a:r>
              <a:rPr lang="en-US" dirty="0"/>
              <a:t> is used to find or learn about a module’s commands, or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Get-Help</a:t>
            </a:r>
            <a:r>
              <a:rPr lang="en-US" dirty="0"/>
              <a:t> is used to get more info about a cmdlet in a module.</a:t>
            </a:r>
          </a:p>
        </p:txBody>
      </p:sp>
    </p:spTree>
    <p:extLst>
      <p:ext uri="{BB962C8B-B14F-4D97-AF65-F5344CB8AC3E}">
        <p14:creationId xmlns:p14="http://schemas.microsoft.com/office/powerpoint/2010/main" val="326630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E7C7-7298-CEE5-49B9-10CD2E87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pPr algn="ctr"/>
            <a:r>
              <a:rPr lang="en-US" dirty="0"/>
              <a:t>All about </a:t>
            </a:r>
            <a:r>
              <a:rPr lang="en-US" dirty="0">
                <a:latin typeface="Consolas" panose="020B0609020204030204" pitchFamily="49" charset="0"/>
              </a:rPr>
              <a:t>Import-Module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7AE7-AD63-865A-BD1E-654D5808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82459"/>
            <a:ext cx="5257800" cy="42083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000" i="1" dirty="0"/>
              <a:t>PowerShell in Action, 3e, p280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D1517-9AAA-06C5-57E9-606913C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7" y="1263448"/>
            <a:ext cx="9931245" cy="4913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2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module 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downloading and installing a module, you can download only (don’t install) with the </a:t>
            </a:r>
            <a:r>
              <a:rPr lang="en-US" b="1" dirty="0">
                <a:latin typeface="Consolas" panose="020B0609020204030204" pitchFamily="49" charset="0"/>
              </a:rPr>
              <a:t>Save-Module</a:t>
            </a:r>
            <a:r>
              <a:rPr lang="en-US" dirty="0"/>
              <a:t> cmdlet.</a:t>
            </a:r>
          </a:p>
          <a:p>
            <a:endParaRPr lang="en-US" dirty="0"/>
          </a:p>
          <a:p>
            <a:r>
              <a:rPr lang="en-US" dirty="0"/>
              <a:t>You can register and use additional module repositories.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Get-</a:t>
            </a:r>
            <a:r>
              <a:rPr lang="en-US" b="1" dirty="0" err="1">
                <a:latin typeface="Consolas" panose="020B0609020204030204" pitchFamily="49" charset="0"/>
              </a:rPr>
              <a:t>PSRepository</a:t>
            </a:r>
            <a:r>
              <a:rPr lang="en-US" dirty="0"/>
              <a:t> 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Register-</a:t>
            </a:r>
            <a:r>
              <a:rPr lang="en-US" b="1" dirty="0" err="1">
                <a:latin typeface="Consolas" panose="020B0609020204030204" pitchFamily="49" charset="0"/>
              </a:rPr>
              <a:t>PSRepository</a:t>
            </a:r>
            <a:r>
              <a:rPr lang="en-US" dirty="0"/>
              <a:t> </a:t>
            </a:r>
          </a:p>
          <a:p>
            <a:pPr lvl="1"/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You can publish your own modules in your own repositories: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Publish-Module</a:t>
            </a:r>
            <a:r>
              <a:rPr lang="en-US" dirty="0"/>
              <a:t> 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8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first exercise this week, you will explore module cmdlets in depth, install and use modules from the PowerShell gallery, import a custom module, and register a </a:t>
            </a:r>
            <a:r>
              <a:rPr lang="en-US" sz="1800">
                <a:latin typeface="+mn-lt"/>
              </a:rPr>
              <a:t>new repository.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1974</TotalTime>
  <Words>317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</vt:lpstr>
      <vt:lpstr>Blue Background Theme</vt:lpstr>
      <vt:lpstr>Office Theme</vt:lpstr>
      <vt:lpstr>CYBER 360: Advanced Scripting</vt:lpstr>
      <vt:lpstr>Review: PowerShell modules</vt:lpstr>
      <vt:lpstr>Cmdlets for authoring PowerShell modules</vt:lpstr>
      <vt:lpstr>Modules can include PowerShell classes (to provide new custom data types)</vt:lpstr>
      <vt:lpstr>All about Import-Module</vt:lpstr>
      <vt:lpstr>More module cmdlets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2024-06-27T21:07:52Z</dcterms:modified>
</cp:coreProperties>
</file>