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81" r:id="rId2"/>
  </p:sldMasterIdLst>
  <p:sldIdLst>
    <p:sldId id="256" r:id="rId3"/>
    <p:sldId id="285" r:id="rId4"/>
    <p:sldId id="286" r:id="rId5"/>
    <p:sldId id="288" r:id="rId6"/>
    <p:sldId id="289" r:id="rId7"/>
    <p:sldId id="284" r:id="rId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743A0-6526-4066-967C-A9B01170A4A8}" v="3" dt="2024-06-27T21:32:42.189"/>
    <p1510:client id="{0EC82395-5FDE-445B-A1E5-245204C0D88D}" v="6" dt="2024-06-27T21:04:45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50" d="100"/>
          <a:sy n="50" d="100"/>
        </p:scale>
        <p:origin x="19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513A426B-8C0C-4739-8154-95FA52836484}"/>
    <pc:docChg chg="custSel modSld">
      <pc:chgData name="Gibbons, Carl" userId="d2b037bc-8fb4-4222-845c-61440543a456" providerId="ADAL" clId="{513A426B-8C0C-4739-8154-95FA52836484}" dt="2024-06-13T20:40:03.415" v="917" actId="20577"/>
      <pc:docMkLst>
        <pc:docMk/>
      </pc:docMkLst>
      <pc:sldChg chg="modSp mod">
        <pc:chgData name="Gibbons, Carl" userId="d2b037bc-8fb4-4222-845c-61440543a456" providerId="ADAL" clId="{513A426B-8C0C-4739-8154-95FA52836484}" dt="2024-06-13T19:43:29.739" v="23" actId="20577"/>
        <pc:sldMkLst>
          <pc:docMk/>
          <pc:sldMk cId="2611413137" sldId="266"/>
        </pc:sldMkLst>
        <pc:spChg chg="mod">
          <ac:chgData name="Gibbons, Carl" userId="d2b037bc-8fb4-4222-845c-61440543a456" providerId="ADAL" clId="{513A426B-8C0C-4739-8154-95FA52836484}" dt="2024-06-13T19:43:29.739" v="23" actId="20577"/>
          <ac:spMkLst>
            <pc:docMk/>
            <pc:sldMk cId="2611413137" sldId="266"/>
            <ac:spMk id="2" creationId="{64492E64-A68B-8CA7-B3C6-044F7C8E76AB}"/>
          </ac:spMkLst>
        </pc:spChg>
      </pc:sldChg>
      <pc:sldChg chg="modSp mod">
        <pc:chgData name="Gibbons, Carl" userId="d2b037bc-8fb4-4222-845c-61440543a456" providerId="ADAL" clId="{513A426B-8C0C-4739-8154-95FA52836484}" dt="2024-06-13T19:56:07.263" v="304" actId="20577"/>
        <pc:sldMkLst>
          <pc:docMk/>
          <pc:sldMk cId="2022267737" sldId="268"/>
        </pc:sldMkLst>
        <pc:spChg chg="mod">
          <ac:chgData name="Gibbons, Carl" userId="d2b037bc-8fb4-4222-845c-61440543a456" providerId="ADAL" clId="{513A426B-8C0C-4739-8154-95FA52836484}" dt="2024-06-13T19:56:07.263" v="304" actId="20577"/>
          <ac:spMkLst>
            <pc:docMk/>
            <pc:sldMk cId="2022267737" sldId="268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19:59:09.439" v="305" actId="20577"/>
        <pc:sldMkLst>
          <pc:docMk/>
          <pc:sldMk cId="1457658100" sldId="271"/>
        </pc:sldMkLst>
        <pc:spChg chg="mod">
          <ac:chgData name="Gibbons, Carl" userId="d2b037bc-8fb4-4222-845c-61440543a456" providerId="ADAL" clId="{513A426B-8C0C-4739-8154-95FA52836484}" dt="2024-06-13T19:59:09.439" v="305" actId="20577"/>
          <ac:spMkLst>
            <pc:docMk/>
            <pc:sldMk cId="1457658100" sldId="271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20:20:51.743" v="313" actId="20577"/>
        <pc:sldMkLst>
          <pc:docMk/>
          <pc:sldMk cId="1865769485" sldId="273"/>
        </pc:sldMkLst>
        <pc:spChg chg="mod">
          <ac:chgData name="Gibbons, Carl" userId="d2b037bc-8fb4-4222-845c-61440543a456" providerId="ADAL" clId="{513A426B-8C0C-4739-8154-95FA52836484}" dt="2024-06-13T20:20:51.743" v="313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20:28:48.315" v="35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513A426B-8C0C-4739-8154-95FA52836484}" dt="2024-06-13T20:28:48.315" v="35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513A426B-8C0C-4739-8154-95FA52836484}" dt="2024-06-13T20:40:03.415" v="917" actId="20577"/>
        <pc:sldMkLst>
          <pc:docMk/>
          <pc:sldMk cId="1742169507" sldId="276"/>
        </pc:sldMkLst>
        <pc:spChg chg="mod">
          <ac:chgData name="Gibbons, Carl" userId="d2b037bc-8fb4-4222-845c-61440543a456" providerId="ADAL" clId="{513A426B-8C0C-4739-8154-95FA52836484}" dt="2024-06-13T20:40:03.415" v="917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  <pc:docChgLst>
    <pc:chgData name="Gibbons, Carl" userId="d2b037bc-8fb4-4222-845c-61440543a456" providerId="ADAL" clId="{26C7F00A-80DD-401B-832B-E7EF202E28C2}"/>
    <pc:docChg chg="undo custSel addSld delSld modSld">
      <pc:chgData name="Gibbons, Carl" userId="d2b037bc-8fb4-4222-845c-61440543a456" providerId="ADAL" clId="{26C7F00A-80DD-401B-832B-E7EF202E28C2}" dt="2024-06-14T04:25:56.561" v="6285" actId="20577"/>
      <pc:docMkLst>
        <pc:docMk/>
      </pc:docMkLst>
      <pc:sldChg chg="modSp mod">
        <pc:chgData name="Gibbons, Carl" userId="d2b037bc-8fb4-4222-845c-61440543a456" providerId="ADAL" clId="{26C7F00A-80DD-401B-832B-E7EF202E28C2}" dt="2024-06-14T03:01:29.413" v="72" actId="20577"/>
        <pc:sldMkLst>
          <pc:docMk/>
          <pc:sldMk cId="3644072983" sldId="256"/>
        </pc:sldMkLst>
        <pc:spChg chg="mod">
          <ac:chgData name="Gibbons, Carl" userId="d2b037bc-8fb4-4222-845c-61440543a456" providerId="ADAL" clId="{26C7F00A-80DD-401B-832B-E7EF202E28C2}" dt="2024-06-14T03:01:29.413" v="72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addSp modSp mod">
        <pc:chgData name="Gibbons, Carl" userId="d2b037bc-8fb4-4222-845c-61440543a456" providerId="ADAL" clId="{26C7F00A-80DD-401B-832B-E7EF202E28C2}" dt="2024-06-14T04:16:37.203" v="6124" actId="20577"/>
        <pc:sldMkLst>
          <pc:docMk/>
          <pc:sldMk cId="2611413137" sldId="266"/>
        </pc:sldMkLst>
        <pc:spChg chg="mod">
          <ac:chgData name="Gibbons, Carl" userId="d2b037bc-8fb4-4222-845c-61440543a456" providerId="ADAL" clId="{26C7F00A-80DD-401B-832B-E7EF202E28C2}" dt="2024-06-14T03:02:13.298" v="116" actId="20577"/>
          <ac:spMkLst>
            <pc:docMk/>
            <pc:sldMk cId="2611413137" sldId="266"/>
            <ac:spMk id="2" creationId="{64492E64-A68B-8CA7-B3C6-044F7C8E76AB}"/>
          </ac:spMkLst>
        </pc:spChg>
        <pc:spChg chg="add mod">
          <ac:chgData name="Gibbons, Carl" userId="d2b037bc-8fb4-4222-845c-61440543a456" providerId="ADAL" clId="{26C7F00A-80DD-401B-832B-E7EF202E28C2}" dt="2024-06-14T04:16:06.804" v="6121" actId="20577"/>
          <ac:spMkLst>
            <pc:docMk/>
            <pc:sldMk cId="2611413137" sldId="266"/>
            <ac:spMk id="3" creationId="{20E8B8C0-A2A5-7B62-1B40-D3BF6CA80A5C}"/>
          </ac:spMkLst>
        </pc:spChg>
        <pc:spChg chg="mod">
          <ac:chgData name="Gibbons, Carl" userId="d2b037bc-8fb4-4222-845c-61440543a456" providerId="ADAL" clId="{26C7F00A-80DD-401B-832B-E7EF202E28C2}" dt="2024-06-14T04:13:37.754" v="6102" actId="20577"/>
          <ac:spMkLst>
            <pc:docMk/>
            <pc:sldMk cId="2611413137" sldId="266"/>
            <ac:spMk id="4" creationId="{B64A8207-997F-319E-7F6D-676D3ECA779B}"/>
          </ac:spMkLst>
        </pc:spChg>
        <pc:spChg chg="add mod">
          <ac:chgData name="Gibbons, Carl" userId="d2b037bc-8fb4-4222-845c-61440543a456" providerId="ADAL" clId="{26C7F00A-80DD-401B-832B-E7EF202E28C2}" dt="2024-06-14T04:16:37.203" v="6124" actId="20577"/>
          <ac:spMkLst>
            <pc:docMk/>
            <pc:sldMk cId="2611413137" sldId="266"/>
            <ac:spMk id="5" creationId="{EDDCCECA-E971-2EC4-FEF0-DCF50F49CE6A}"/>
          </ac:spMkLst>
        </pc:spChg>
        <pc:spChg chg="add mod">
          <ac:chgData name="Gibbons, Carl" userId="d2b037bc-8fb4-4222-845c-61440543a456" providerId="ADAL" clId="{26C7F00A-80DD-401B-832B-E7EF202E28C2}" dt="2024-06-14T04:12:29.809" v="6069" actId="1076"/>
          <ac:spMkLst>
            <pc:docMk/>
            <pc:sldMk cId="2611413137" sldId="266"/>
            <ac:spMk id="6" creationId="{BAACEC6C-4A35-E101-5EBD-12F9722B023B}"/>
          </ac:spMkLst>
        </pc:spChg>
      </pc:sldChg>
      <pc:sldChg chg="modSp mod">
        <pc:chgData name="Gibbons, Carl" userId="d2b037bc-8fb4-4222-845c-61440543a456" providerId="ADAL" clId="{26C7F00A-80DD-401B-832B-E7EF202E28C2}" dt="2024-06-14T03:45:35.713" v="3519" actId="20577"/>
        <pc:sldMkLst>
          <pc:docMk/>
          <pc:sldMk cId="4188996306" sldId="267"/>
        </pc:sldMkLst>
        <pc:spChg chg="mod">
          <ac:chgData name="Gibbons, Carl" userId="d2b037bc-8fb4-4222-845c-61440543a456" providerId="ADAL" clId="{26C7F00A-80DD-401B-832B-E7EF202E28C2}" dt="2024-06-14T03:32:32.285" v="2957" actId="20577"/>
          <ac:spMkLst>
            <pc:docMk/>
            <pc:sldMk cId="4188996306" sldId="267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3:45:35.713" v="3519" actId="20577"/>
          <ac:spMkLst>
            <pc:docMk/>
            <pc:sldMk cId="4188996306" sldId="267"/>
            <ac:spMk id="4" creationId="{B64A8207-997F-319E-7F6D-676D3ECA779B}"/>
          </ac:spMkLst>
        </pc:spChg>
      </pc:sldChg>
      <pc:sldChg chg="del">
        <pc:chgData name="Gibbons, Carl" userId="d2b037bc-8fb4-4222-845c-61440543a456" providerId="ADAL" clId="{26C7F00A-80DD-401B-832B-E7EF202E28C2}" dt="2024-06-14T03:32:17.349" v="2943" actId="47"/>
        <pc:sldMkLst>
          <pc:docMk/>
          <pc:sldMk cId="2948456625" sldId="277"/>
        </pc:sldMkLst>
      </pc:sldChg>
      <pc:sldChg chg="del">
        <pc:chgData name="Gibbons, Carl" userId="d2b037bc-8fb4-4222-845c-61440543a456" providerId="ADAL" clId="{26C7F00A-80DD-401B-832B-E7EF202E28C2}" dt="2024-06-14T03:02:04.454" v="73" actId="47"/>
        <pc:sldMkLst>
          <pc:docMk/>
          <pc:sldMk cId="102374663" sldId="278"/>
        </pc:sldMkLst>
      </pc:sldChg>
      <pc:sldChg chg="del">
        <pc:chgData name="Gibbons, Carl" userId="d2b037bc-8fb4-4222-845c-61440543a456" providerId="ADAL" clId="{26C7F00A-80DD-401B-832B-E7EF202E28C2}" dt="2024-06-14T03:53:53.417" v="4260" actId="47"/>
        <pc:sldMkLst>
          <pc:docMk/>
          <pc:sldMk cId="1709941748" sldId="279"/>
        </pc:sldMkLst>
      </pc:sldChg>
      <pc:sldChg chg="del">
        <pc:chgData name="Gibbons, Carl" userId="d2b037bc-8fb4-4222-845c-61440543a456" providerId="ADAL" clId="{26C7F00A-80DD-401B-832B-E7EF202E28C2}" dt="2024-06-14T03:53:50.044" v="4259" actId="47"/>
        <pc:sldMkLst>
          <pc:docMk/>
          <pc:sldMk cId="4176796158" sldId="280"/>
        </pc:sldMkLst>
      </pc:sldChg>
      <pc:sldChg chg="del">
        <pc:chgData name="Gibbons, Carl" userId="d2b037bc-8fb4-4222-845c-61440543a456" providerId="ADAL" clId="{26C7F00A-80DD-401B-832B-E7EF202E28C2}" dt="2024-06-14T03:53:48.385" v="4257" actId="47"/>
        <pc:sldMkLst>
          <pc:docMk/>
          <pc:sldMk cId="3311622519" sldId="281"/>
        </pc:sldMkLst>
      </pc:sldChg>
      <pc:sldChg chg="del">
        <pc:chgData name="Gibbons, Carl" userId="d2b037bc-8fb4-4222-845c-61440543a456" providerId="ADAL" clId="{26C7F00A-80DD-401B-832B-E7EF202E28C2}" dt="2024-06-14T03:53:49.242" v="4258" actId="47"/>
        <pc:sldMkLst>
          <pc:docMk/>
          <pc:sldMk cId="4163349812" sldId="282"/>
        </pc:sldMkLst>
      </pc:sldChg>
      <pc:sldChg chg="del">
        <pc:chgData name="Gibbons, Carl" userId="d2b037bc-8fb4-4222-845c-61440543a456" providerId="ADAL" clId="{26C7F00A-80DD-401B-832B-E7EF202E28C2}" dt="2024-06-14T03:53:47.016" v="4256" actId="47"/>
        <pc:sldMkLst>
          <pc:docMk/>
          <pc:sldMk cId="2755793427" sldId="283"/>
        </pc:sldMkLst>
      </pc:sldChg>
      <pc:sldChg chg="modSp mod">
        <pc:chgData name="Gibbons, Carl" userId="d2b037bc-8fb4-4222-845c-61440543a456" providerId="ADAL" clId="{26C7F00A-80DD-401B-832B-E7EF202E28C2}" dt="2024-06-14T04:20:29.253" v="6160" actId="20577"/>
        <pc:sldMkLst>
          <pc:docMk/>
          <pc:sldMk cId="322366662" sldId="284"/>
        </pc:sldMkLst>
        <pc:spChg chg="mod">
          <ac:chgData name="Gibbons, Carl" userId="d2b037bc-8fb4-4222-845c-61440543a456" providerId="ADAL" clId="{26C7F00A-80DD-401B-832B-E7EF202E28C2}" dt="2024-06-14T04:10:42.746" v="6042" actId="20577"/>
          <ac:spMkLst>
            <pc:docMk/>
            <pc:sldMk cId="322366662" sldId="284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4:20:29.253" v="6160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26C7F00A-80DD-401B-832B-E7EF202E28C2}" dt="2024-06-14T04:25:56.561" v="6285" actId="20577"/>
        <pc:sldMkLst>
          <pc:docMk/>
          <pc:sldMk cId="2432840855" sldId="285"/>
        </pc:sldMkLst>
        <pc:spChg chg="mod">
          <ac:chgData name="Gibbons, Carl" userId="d2b037bc-8fb4-4222-845c-61440543a456" providerId="ADAL" clId="{26C7F00A-80DD-401B-832B-E7EF202E28C2}" dt="2024-06-14T03:44:30.748" v="3459" actId="20577"/>
          <ac:spMkLst>
            <pc:docMk/>
            <pc:sldMk cId="2432840855" sldId="285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4:25:56.561" v="6285" actId="20577"/>
          <ac:spMkLst>
            <pc:docMk/>
            <pc:sldMk cId="2432840855" sldId="285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26C7F00A-80DD-401B-832B-E7EF202E28C2}" dt="2024-06-14T04:24:44.734" v="6236" actId="20577"/>
        <pc:sldMkLst>
          <pc:docMk/>
          <pc:sldMk cId="2169521787" sldId="286"/>
        </pc:sldMkLst>
        <pc:spChg chg="mod">
          <ac:chgData name="Gibbons, Carl" userId="d2b037bc-8fb4-4222-845c-61440543a456" providerId="ADAL" clId="{26C7F00A-80DD-401B-832B-E7EF202E28C2}" dt="2024-06-14T03:53:36.567" v="4255" actId="20577"/>
          <ac:spMkLst>
            <pc:docMk/>
            <pc:sldMk cId="2169521787" sldId="286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4:24:44.734" v="6236" actId="20577"/>
          <ac:spMkLst>
            <pc:docMk/>
            <pc:sldMk cId="2169521787" sldId="286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0EC82395-5FDE-445B-A1E5-245204C0D88D}"/>
    <pc:docChg chg="custSel addSld delSld modSld">
      <pc:chgData name="Gibbons, Carl" userId="d2b037bc-8fb4-4222-845c-61440543a456" providerId="ADAL" clId="{0EC82395-5FDE-445B-A1E5-245204C0D88D}" dt="2024-06-27T21:07:49.697" v="3304" actId="20577"/>
      <pc:docMkLst>
        <pc:docMk/>
      </pc:docMkLst>
      <pc:sldChg chg="modSp mod">
        <pc:chgData name="Gibbons, Carl" userId="d2b037bc-8fb4-4222-845c-61440543a456" providerId="ADAL" clId="{0EC82395-5FDE-445B-A1E5-245204C0D88D}" dt="2024-06-27T20:28:38.357" v="179" actId="20577"/>
        <pc:sldMkLst>
          <pc:docMk/>
          <pc:sldMk cId="3644072983" sldId="256"/>
        </pc:sldMkLst>
        <pc:spChg chg="mod">
          <ac:chgData name="Gibbons, Carl" userId="d2b037bc-8fb4-4222-845c-61440543a456" providerId="ADAL" clId="{0EC82395-5FDE-445B-A1E5-245204C0D88D}" dt="2024-06-27T20:27:41.111" v="13" actId="20577"/>
          <ac:spMkLst>
            <pc:docMk/>
            <pc:sldMk cId="3644072983" sldId="256"/>
            <ac:spMk id="2" creationId="{6FCA7FD7-E3CD-7A2C-5AF7-2EE59026C9D4}"/>
          </ac:spMkLst>
        </pc:spChg>
        <pc:spChg chg="mod">
          <ac:chgData name="Gibbons, Carl" userId="d2b037bc-8fb4-4222-845c-61440543a456" providerId="ADAL" clId="{0EC82395-5FDE-445B-A1E5-245204C0D88D}" dt="2024-06-27T20:28:38.357" v="179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modSp mod">
        <pc:chgData name="Gibbons, Carl" userId="d2b037bc-8fb4-4222-845c-61440543a456" providerId="ADAL" clId="{0EC82395-5FDE-445B-A1E5-245204C0D88D}" dt="2024-06-27T21:07:49.697" v="3304" actId="20577"/>
        <pc:sldMkLst>
          <pc:docMk/>
          <pc:sldMk cId="322366662" sldId="284"/>
        </pc:sldMkLst>
        <pc:spChg chg="mod">
          <ac:chgData name="Gibbons, Carl" userId="d2b037bc-8fb4-4222-845c-61440543a456" providerId="ADAL" clId="{0EC82395-5FDE-445B-A1E5-245204C0D88D}" dt="2024-06-27T21:07:49.697" v="3304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modSp new mod">
        <pc:chgData name="Gibbons, Carl" userId="d2b037bc-8fb4-4222-845c-61440543a456" providerId="ADAL" clId="{0EC82395-5FDE-445B-A1E5-245204C0D88D}" dt="2024-06-27T20:39:58.165" v="1051" actId="20577"/>
        <pc:sldMkLst>
          <pc:docMk/>
          <pc:sldMk cId="3461056406" sldId="285"/>
        </pc:sldMkLst>
        <pc:spChg chg="mod">
          <ac:chgData name="Gibbons, Carl" userId="d2b037bc-8fb4-4222-845c-61440543a456" providerId="ADAL" clId="{0EC82395-5FDE-445B-A1E5-245204C0D88D}" dt="2024-06-27T20:39:58.165" v="1051" actId="20577"/>
          <ac:spMkLst>
            <pc:docMk/>
            <pc:sldMk cId="3461056406" sldId="285"/>
            <ac:spMk id="2" creationId="{AF4FFC57-4A5F-4049-833E-147BCB7DCB3C}"/>
          </ac:spMkLst>
        </pc:spChg>
        <pc:spChg chg="mod">
          <ac:chgData name="Gibbons, Carl" userId="d2b037bc-8fb4-4222-845c-61440543a456" providerId="ADAL" clId="{0EC82395-5FDE-445B-A1E5-245204C0D88D}" dt="2024-06-27T20:37:39.838" v="1018" actId="20577"/>
          <ac:spMkLst>
            <pc:docMk/>
            <pc:sldMk cId="3461056406" sldId="285"/>
            <ac:spMk id="3" creationId="{67DC0261-9386-BB1C-2085-8653B2A19191}"/>
          </ac:spMkLst>
        </pc:spChg>
      </pc:sldChg>
      <pc:sldChg chg="modSp add mod">
        <pc:chgData name="Gibbons, Carl" userId="d2b037bc-8fb4-4222-845c-61440543a456" providerId="ADAL" clId="{0EC82395-5FDE-445B-A1E5-245204C0D88D}" dt="2024-06-27T20:44:42.347" v="1428" actId="20577"/>
        <pc:sldMkLst>
          <pc:docMk/>
          <pc:sldMk cId="3877965803" sldId="286"/>
        </pc:sldMkLst>
        <pc:spChg chg="mod">
          <ac:chgData name="Gibbons, Carl" userId="d2b037bc-8fb4-4222-845c-61440543a456" providerId="ADAL" clId="{0EC82395-5FDE-445B-A1E5-245204C0D88D}" dt="2024-06-27T20:39:54.133" v="1049" actId="20577"/>
          <ac:spMkLst>
            <pc:docMk/>
            <pc:sldMk cId="3877965803" sldId="286"/>
            <ac:spMk id="2" creationId="{AF4FFC57-4A5F-4049-833E-147BCB7DCB3C}"/>
          </ac:spMkLst>
        </pc:spChg>
        <pc:spChg chg="mod">
          <ac:chgData name="Gibbons, Carl" userId="d2b037bc-8fb4-4222-845c-61440543a456" providerId="ADAL" clId="{0EC82395-5FDE-445B-A1E5-245204C0D88D}" dt="2024-06-27T20:44:42.347" v="1428" actId="20577"/>
          <ac:spMkLst>
            <pc:docMk/>
            <pc:sldMk cId="3877965803" sldId="286"/>
            <ac:spMk id="3" creationId="{67DC0261-9386-BB1C-2085-8653B2A19191}"/>
          </ac:spMkLst>
        </pc:spChg>
      </pc:sldChg>
      <pc:sldChg chg="modSp new mod">
        <pc:chgData name="Gibbons, Carl" userId="d2b037bc-8fb4-4222-845c-61440543a456" providerId="ADAL" clId="{0EC82395-5FDE-445B-A1E5-245204C0D88D}" dt="2024-06-27T20:51:06.663" v="2223" actId="2711"/>
        <pc:sldMkLst>
          <pc:docMk/>
          <pc:sldMk cId="3266305666" sldId="287"/>
        </pc:sldMkLst>
        <pc:spChg chg="mod">
          <ac:chgData name="Gibbons, Carl" userId="d2b037bc-8fb4-4222-845c-61440543a456" providerId="ADAL" clId="{0EC82395-5FDE-445B-A1E5-245204C0D88D}" dt="2024-06-27T20:45:52.807" v="1555" actId="20577"/>
          <ac:spMkLst>
            <pc:docMk/>
            <pc:sldMk cId="3266305666" sldId="287"/>
            <ac:spMk id="2" creationId="{9B4B4550-2885-6D0A-14B5-E90855C619AA}"/>
          </ac:spMkLst>
        </pc:spChg>
        <pc:spChg chg="mod">
          <ac:chgData name="Gibbons, Carl" userId="d2b037bc-8fb4-4222-845c-61440543a456" providerId="ADAL" clId="{0EC82395-5FDE-445B-A1E5-245204C0D88D}" dt="2024-06-27T20:51:06.663" v="2223" actId="2711"/>
          <ac:spMkLst>
            <pc:docMk/>
            <pc:sldMk cId="3266305666" sldId="287"/>
            <ac:spMk id="3" creationId="{E6BA065D-7631-7D43-3AF2-1276603A3FED}"/>
          </ac:spMkLst>
        </pc:spChg>
      </pc:sldChg>
      <pc:sldChg chg="addSp modSp new mod">
        <pc:chgData name="Gibbons, Carl" userId="d2b037bc-8fb4-4222-845c-61440543a456" providerId="ADAL" clId="{0EC82395-5FDE-445B-A1E5-245204C0D88D}" dt="2024-06-27T21:05:33.423" v="3023" actId="20577"/>
        <pc:sldMkLst>
          <pc:docMk/>
          <pc:sldMk cId="371021941" sldId="288"/>
        </pc:sldMkLst>
        <pc:spChg chg="mod">
          <ac:chgData name="Gibbons, Carl" userId="d2b037bc-8fb4-4222-845c-61440543a456" providerId="ADAL" clId="{0EC82395-5FDE-445B-A1E5-245204C0D88D}" dt="2024-06-27T21:05:33.423" v="3023" actId="20577"/>
          <ac:spMkLst>
            <pc:docMk/>
            <pc:sldMk cId="371021941" sldId="288"/>
            <ac:spMk id="2" creationId="{3727E7C7-7298-CEE5-49B9-10CD2E876B30}"/>
          </ac:spMkLst>
        </pc:spChg>
        <pc:spChg chg="mod">
          <ac:chgData name="Gibbons, Carl" userId="d2b037bc-8fb4-4222-845c-61440543a456" providerId="ADAL" clId="{0EC82395-5FDE-445B-A1E5-245204C0D88D}" dt="2024-06-27T20:54:02.406" v="2298" actId="1076"/>
          <ac:spMkLst>
            <pc:docMk/>
            <pc:sldMk cId="371021941" sldId="288"/>
            <ac:spMk id="3" creationId="{4F047AE7-AD63-865A-BD1E-654D5808EEE1}"/>
          </ac:spMkLst>
        </pc:spChg>
        <pc:picChg chg="add mod">
          <ac:chgData name="Gibbons, Carl" userId="d2b037bc-8fb4-4222-845c-61440543a456" providerId="ADAL" clId="{0EC82395-5FDE-445B-A1E5-245204C0D88D}" dt="2024-06-27T20:54:49.145" v="2301" actId="692"/>
          <ac:picMkLst>
            <pc:docMk/>
            <pc:sldMk cId="371021941" sldId="288"/>
            <ac:picMk id="4" creationId="{093D1517-9AAA-06C5-57E9-606913C751C2}"/>
          </ac:picMkLst>
        </pc:picChg>
      </pc:sldChg>
      <pc:sldChg chg="modSp mod">
        <pc:chgData name="Gibbons, Carl" userId="d2b037bc-8fb4-4222-845c-61440543a456" providerId="ADAL" clId="{0EC82395-5FDE-445B-A1E5-245204C0D88D}" dt="2024-06-27T21:05:03.991" v="3012" actId="20577"/>
        <pc:sldMkLst>
          <pc:docMk/>
          <pc:sldMk cId="639389324" sldId="289"/>
        </pc:sldMkLst>
        <pc:spChg chg="mod">
          <ac:chgData name="Gibbons, Carl" userId="d2b037bc-8fb4-4222-845c-61440543a456" providerId="ADAL" clId="{0EC82395-5FDE-445B-A1E5-245204C0D88D}" dt="2024-06-27T21:01:38.333" v="2679" actId="20577"/>
          <ac:spMkLst>
            <pc:docMk/>
            <pc:sldMk cId="639389324" sldId="289"/>
            <ac:spMk id="2" creationId="{AF4FFC57-4A5F-4049-833E-147BCB7DCB3C}"/>
          </ac:spMkLst>
        </pc:spChg>
        <pc:spChg chg="mod">
          <ac:chgData name="Gibbons, Carl" userId="d2b037bc-8fb4-4222-845c-61440543a456" providerId="ADAL" clId="{0EC82395-5FDE-445B-A1E5-245204C0D88D}" dt="2024-06-27T21:05:03.991" v="3012" actId="20577"/>
          <ac:spMkLst>
            <pc:docMk/>
            <pc:sldMk cId="639389324" sldId="289"/>
            <ac:spMk id="3" creationId="{67DC0261-9386-BB1C-2085-8653B2A19191}"/>
          </ac:spMkLst>
        </pc:spChg>
      </pc:sldChg>
      <pc:sldChg chg="add del">
        <pc:chgData name="Gibbons, Carl" userId="d2b037bc-8fb4-4222-845c-61440543a456" providerId="ADAL" clId="{0EC82395-5FDE-445B-A1E5-245204C0D88D}" dt="2024-06-27T21:04:45.208" v="3008"/>
        <pc:sldMkLst>
          <pc:docMk/>
          <pc:sldMk cId="441585181" sldId="290"/>
        </pc:sldMkLst>
      </pc:sldChg>
    </pc:docChg>
  </pc:docChgLst>
  <pc:docChgLst>
    <pc:chgData name="Gibbons, Carl" userId="d2b037bc-8fb4-4222-845c-61440543a456" providerId="ADAL" clId="{B1B76948-CF5F-4A89-ADB0-7515E617BB90}"/>
    <pc:docChg chg="delSld modSld">
      <pc:chgData name="Gibbons, Carl" userId="d2b037bc-8fb4-4222-845c-61440543a456" providerId="ADAL" clId="{B1B76948-CF5F-4A89-ADB0-7515E617BB90}" dt="2024-06-25T12:33:24.787" v="198" actId="20577"/>
      <pc:docMkLst>
        <pc:docMk/>
      </pc:docMkLst>
      <pc:sldChg chg="modSp mod">
        <pc:chgData name="Gibbons, Carl" userId="d2b037bc-8fb4-4222-845c-61440543a456" providerId="ADAL" clId="{B1B76948-CF5F-4A89-ADB0-7515E617BB90}" dt="2024-06-25T12:32:04.706" v="18" actId="20577"/>
        <pc:sldMkLst>
          <pc:docMk/>
          <pc:sldMk cId="3644072983" sldId="256"/>
        </pc:sldMkLst>
        <pc:spChg chg="mod">
          <ac:chgData name="Gibbons, Carl" userId="d2b037bc-8fb4-4222-845c-61440543a456" providerId="ADAL" clId="{B1B76948-CF5F-4A89-ADB0-7515E617BB90}" dt="2024-06-25T12:32:04.706" v="18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del">
        <pc:chgData name="Gibbons, Carl" userId="d2b037bc-8fb4-4222-845c-61440543a456" providerId="ADAL" clId="{B1B76948-CF5F-4A89-ADB0-7515E617BB90}" dt="2024-06-25T12:32:12.983" v="19" actId="47"/>
        <pc:sldMkLst>
          <pc:docMk/>
          <pc:sldMk cId="2611413137" sldId="266"/>
        </pc:sldMkLst>
      </pc:sldChg>
      <pc:sldChg chg="del">
        <pc:chgData name="Gibbons, Carl" userId="d2b037bc-8fb4-4222-845c-61440543a456" providerId="ADAL" clId="{B1B76948-CF5F-4A89-ADB0-7515E617BB90}" dt="2024-06-25T12:32:14.913" v="21" actId="47"/>
        <pc:sldMkLst>
          <pc:docMk/>
          <pc:sldMk cId="4188996306" sldId="267"/>
        </pc:sldMkLst>
      </pc:sldChg>
      <pc:sldChg chg="modSp mod">
        <pc:chgData name="Gibbons, Carl" userId="d2b037bc-8fb4-4222-845c-61440543a456" providerId="ADAL" clId="{B1B76948-CF5F-4A89-ADB0-7515E617BB90}" dt="2024-06-25T12:33:24.787" v="198" actId="20577"/>
        <pc:sldMkLst>
          <pc:docMk/>
          <pc:sldMk cId="322366662" sldId="284"/>
        </pc:sldMkLst>
        <pc:spChg chg="mod">
          <ac:chgData name="Gibbons, Carl" userId="d2b037bc-8fb4-4222-845c-61440543a456" providerId="ADAL" clId="{B1B76948-CF5F-4A89-ADB0-7515E617BB90}" dt="2024-06-25T12:33:24.787" v="198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del">
        <pc:chgData name="Gibbons, Carl" userId="d2b037bc-8fb4-4222-845c-61440543a456" providerId="ADAL" clId="{B1B76948-CF5F-4A89-ADB0-7515E617BB90}" dt="2024-06-25T12:32:16.295" v="23" actId="47"/>
        <pc:sldMkLst>
          <pc:docMk/>
          <pc:sldMk cId="2432840855" sldId="285"/>
        </pc:sldMkLst>
      </pc:sldChg>
      <pc:sldChg chg="del">
        <pc:chgData name="Gibbons, Carl" userId="d2b037bc-8fb4-4222-845c-61440543a456" providerId="ADAL" clId="{B1B76948-CF5F-4A89-ADB0-7515E617BB90}" dt="2024-06-25T12:32:17.032" v="24" actId="47"/>
        <pc:sldMkLst>
          <pc:docMk/>
          <pc:sldMk cId="2169521787" sldId="286"/>
        </pc:sldMkLst>
      </pc:sldChg>
      <pc:sldChg chg="del">
        <pc:chgData name="Gibbons, Carl" userId="d2b037bc-8fb4-4222-845c-61440543a456" providerId="ADAL" clId="{B1B76948-CF5F-4A89-ADB0-7515E617BB90}" dt="2024-06-25T12:32:14.113" v="20" actId="47"/>
        <pc:sldMkLst>
          <pc:docMk/>
          <pc:sldMk cId="1898587254" sldId="287"/>
        </pc:sldMkLst>
      </pc:sldChg>
      <pc:sldChg chg="del">
        <pc:chgData name="Gibbons, Carl" userId="d2b037bc-8fb4-4222-845c-61440543a456" providerId="ADAL" clId="{B1B76948-CF5F-4A89-ADB0-7515E617BB90}" dt="2024-06-25T12:32:15.669" v="22" actId="47"/>
        <pc:sldMkLst>
          <pc:docMk/>
          <pc:sldMk cId="1598400846" sldId="288"/>
        </pc:sldMkLst>
      </pc:sldChg>
      <pc:sldChg chg="del">
        <pc:chgData name="Gibbons, Carl" userId="d2b037bc-8fb4-4222-845c-61440543a456" providerId="ADAL" clId="{B1B76948-CF5F-4A89-ADB0-7515E617BB90}" dt="2024-06-25T12:32:18.119" v="25" actId="47"/>
        <pc:sldMkLst>
          <pc:docMk/>
          <pc:sldMk cId="1187668382" sldId="289"/>
        </pc:sldMkLst>
      </pc:sldChg>
      <pc:sldChg chg="del">
        <pc:chgData name="Gibbons, Carl" userId="d2b037bc-8fb4-4222-845c-61440543a456" providerId="ADAL" clId="{B1B76948-CF5F-4A89-ADB0-7515E617BB90}" dt="2024-06-25T12:32:18.969" v="26" actId="47"/>
        <pc:sldMkLst>
          <pc:docMk/>
          <pc:sldMk cId="1294143228" sldId="290"/>
        </pc:sldMkLst>
      </pc:sldChg>
      <pc:sldChg chg="del">
        <pc:chgData name="Gibbons, Carl" userId="d2b037bc-8fb4-4222-845c-61440543a456" providerId="ADAL" clId="{B1B76948-CF5F-4A89-ADB0-7515E617BB90}" dt="2024-06-25T12:32:20.323" v="27" actId="47"/>
        <pc:sldMkLst>
          <pc:docMk/>
          <pc:sldMk cId="1623491597" sldId="291"/>
        </pc:sldMkLst>
      </pc:sldChg>
    </pc:docChg>
  </pc:docChgLst>
  <pc:docChgLst>
    <pc:chgData name="Gibbons, Carl" userId="d2b037bc-8fb4-4222-845c-61440543a456" providerId="ADAL" clId="{3889D47B-FCE9-4AB2-9111-4C64BAB2FC05}"/>
    <pc:docChg chg="undo custSel addSld modSld">
      <pc:chgData name="Gibbons, Carl" userId="d2b037bc-8fb4-4222-845c-61440543a456" providerId="ADAL" clId="{3889D47B-FCE9-4AB2-9111-4C64BAB2FC05}" dt="2024-06-18T16:11:22.239" v="16939" actId="20577"/>
      <pc:docMkLst>
        <pc:docMk/>
      </pc:docMkLst>
      <pc:sldChg chg="modSp mod">
        <pc:chgData name="Gibbons, Carl" userId="d2b037bc-8fb4-4222-845c-61440543a456" providerId="ADAL" clId="{3889D47B-FCE9-4AB2-9111-4C64BAB2FC05}" dt="2024-06-18T16:11:22.239" v="16939" actId="20577"/>
        <pc:sldMkLst>
          <pc:docMk/>
          <pc:sldMk cId="3644072983" sldId="256"/>
        </pc:sldMkLst>
        <pc:spChg chg="mod">
          <ac:chgData name="Gibbons, Carl" userId="d2b037bc-8fb4-4222-845c-61440543a456" providerId="ADAL" clId="{3889D47B-FCE9-4AB2-9111-4C64BAB2FC05}" dt="2024-06-18T16:11:22.239" v="16939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delSp modSp mod">
        <pc:chgData name="Gibbons, Carl" userId="d2b037bc-8fb4-4222-845c-61440543a456" providerId="ADAL" clId="{3889D47B-FCE9-4AB2-9111-4C64BAB2FC05}" dt="2024-06-15T16:37:25.907" v="16757" actId="20577"/>
        <pc:sldMkLst>
          <pc:docMk/>
          <pc:sldMk cId="2611413137" sldId="266"/>
        </pc:sldMkLst>
        <pc:spChg chg="mod">
          <ac:chgData name="Gibbons, Carl" userId="d2b037bc-8fb4-4222-845c-61440543a456" providerId="ADAL" clId="{3889D47B-FCE9-4AB2-9111-4C64BAB2FC05}" dt="2024-06-15T16:36:03.779" v="16752" actId="20577"/>
          <ac:spMkLst>
            <pc:docMk/>
            <pc:sldMk cId="2611413137" sldId="266"/>
            <ac:spMk id="2" creationId="{64492E64-A68B-8CA7-B3C6-044F7C8E76AB}"/>
          </ac:spMkLst>
        </pc:spChg>
        <pc:spChg chg="del mod">
          <ac:chgData name="Gibbons, Carl" userId="d2b037bc-8fb4-4222-845c-61440543a456" providerId="ADAL" clId="{3889D47B-FCE9-4AB2-9111-4C64BAB2FC05}" dt="2024-06-15T02:17:46.854" v="1960" actId="478"/>
          <ac:spMkLst>
            <pc:docMk/>
            <pc:sldMk cId="2611413137" sldId="266"/>
            <ac:spMk id="3" creationId="{20E8B8C0-A2A5-7B62-1B40-D3BF6CA80A5C}"/>
          </ac:spMkLst>
        </pc:spChg>
        <pc:spChg chg="mod">
          <ac:chgData name="Gibbons, Carl" userId="d2b037bc-8fb4-4222-845c-61440543a456" providerId="ADAL" clId="{3889D47B-FCE9-4AB2-9111-4C64BAB2FC05}" dt="2024-06-15T16:37:25.907" v="16757" actId="20577"/>
          <ac:spMkLst>
            <pc:docMk/>
            <pc:sldMk cId="2611413137" sldId="266"/>
            <ac:spMk id="4" creationId="{B64A8207-997F-319E-7F6D-676D3ECA779B}"/>
          </ac:spMkLst>
        </pc:spChg>
        <pc:spChg chg="del mod">
          <ac:chgData name="Gibbons, Carl" userId="d2b037bc-8fb4-4222-845c-61440543a456" providerId="ADAL" clId="{3889D47B-FCE9-4AB2-9111-4C64BAB2FC05}" dt="2024-06-15T02:17:48.948" v="1961" actId="478"/>
          <ac:spMkLst>
            <pc:docMk/>
            <pc:sldMk cId="2611413137" sldId="266"/>
            <ac:spMk id="5" creationId="{EDDCCECA-E971-2EC4-FEF0-DCF50F49CE6A}"/>
          </ac:spMkLst>
        </pc:spChg>
        <pc:spChg chg="del">
          <ac:chgData name="Gibbons, Carl" userId="d2b037bc-8fb4-4222-845c-61440543a456" providerId="ADAL" clId="{3889D47B-FCE9-4AB2-9111-4C64BAB2FC05}" dt="2024-06-15T02:17:51.144" v="1962" actId="478"/>
          <ac:spMkLst>
            <pc:docMk/>
            <pc:sldMk cId="2611413137" sldId="266"/>
            <ac:spMk id="6" creationId="{BAACEC6C-4A35-E101-5EBD-12F9722B023B}"/>
          </ac:spMkLst>
        </pc:spChg>
      </pc:sldChg>
      <pc:sldChg chg="modSp mod">
        <pc:chgData name="Gibbons, Carl" userId="d2b037bc-8fb4-4222-845c-61440543a456" providerId="ADAL" clId="{3889D47B-FCE9-4AB2-9111-4C64BAB2FC05}" dt="2024-06-15T16:35:34.617" v="16748" actId="114"/>
        <pc:sldMkLst>
          <pc:docMk/>
          <pc:sldMk cId="4188996306" sldId="267"/>
        </pc:sldMkLst>
        <pc:spChg chg="mod">
          <ac:chgData name="Gibbons, Carl" userId="d2b037bc-8fb4-4222-845c-61440543a456" providerId="ADAL" clId="{3889D47B-FCE9-4AB2-9111-4C64BAB2FC05}" dt="2024-06-15T03:34:23.581" v="5304" actId="20577"/>
          <ac:spMkLst>
            <pc:docMk/>
            <pc:sldMk cId="4188996306" sldId="267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35:34.617" v="16748" actId="114"/>
          <ac:spMkLst>
            <pc:docMk/>
            <pc:sldMk cId="4188996306" sldId="267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6:05:30.597" v="16116" actId="20577"/>
        <pc:sldMkLst>
          <pc:docMk/>
          <pc:sldMk cId="322366662" sldId="284"/>
        </pc:sldMkLst>
        <pc:spChg chg="mod">
          <ac:chgData name="Gibbons, Carl" userId="d2b037bc-8fb4-4222-845c-61440543a456" providerId="ADAL" clId="{3889D47B-FCE9-4AB2-9111-4C64BAB2FC05}" dt="2024-06-15T16:05:30.597" v="16116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6:41:30.117" v="16827" actId="114"/>
        <pc:sldMkLst>
          <pc:docMk/>
          <pc:sldMk cId="2432840855" sldId="285"/>
        </pc:sldMkLst>
        <pc:spChg chg="mod">
          <ac:chgData name="Gibbons, Carl" userId="d2b037bc-8fb4-4222-845c-61440543a456" providerId="ADAL" clId="{3889D47B-FCE9-4AB2-9111-4C64BAB2FC05}" dt="2024-06-15T13:06:37.068" v="7275" actId="20577"/>
          <ac:spMkLst>
            <pc:docMk/>
            <pc:sldMk cId="2432840855" sldId="285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41:30.117" v="16827" actId="114"/>
          <ac:spMkLst>
            <pc:docMk/>
            <pc:sldMk cId="2432840855" sldId="285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6:34:10.067" v="16747" actId="20577"/>
        <pc:sldMkLst>
          <pc:docMk/>
          <pc:sldMk cId="2169521787" sldId="286"/>
        </pc:sldMkLst>
        <pc:spChg chg="mod">
          <ac:chgData name="Gibbons, Carl" userId="d2b037bc-8fb4-4222-845c-61440543a456" providerId="ADAL" clId="{3889D47B-FCE9-4AB2-9111-4C64BAB2FC05}" dt="2024-06-15T14:39:00.702" v="9894" actId="20577"/>
          <ac:spMkLst>
            <pc:docMk/>
            <pc:sldMk cId="2169521787" sldId="286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34:10.067" v="16747" actId="20577"/>
          <ac:spMkLst>
            <pc:docMk/>
            <pc:sldMk cId="2169521787" sldId="286"/>
            <ac:spMk id="4" creationId="{B64A8207-997F-319E-7F6D-676D3ECA779B}"/>
          </ac:spMkLst>
        </pc:spChg>
      </pc:sldChg>
      <pc:sldChg chg="addSp delSp modSp mod">
        <pc:chgData name="Gibbons, Carl" userId="d2b037bc-8fb4-4222-845c-61440543a456" providerId="ADAL" clId="{3889D47B-FCE9-4AB2-9111-4C64BAB2FC05}" dt="2024-06-15T16:36:08.887" v="16754" actId="20577"/>
        <pc:sldMkLst>
          <pc:docMk/>
          <pc:sldMk cId="1898587254" sldId="287"/>
        </pc:sldMkLst>
        <pc:spChg chg="mod">
          <ac:chgData name="Gibbons, Carl" userId="d2b037bc-8fb4-4222-845c-61440543a456" providerId="ADAL" clId="{3889D47B-FCE9-4AB2-9111-4C64BAB2FC05}" dt="2024-06-15T16:36:08.887" v="16754" actId="20577"/>
          <ac:spMkLst>
            <pc:docMk/>
            <pc:sldMk cId="1898587254" sldId="287"/>
            <ac:spMk id="2" creationId="{64492E64-A68B-8CA7-B3C6-044F7C8E76AB}"/>
          </ac:spMkLst>
        </pc:spChg>
        <pc:spChg chg="add mod">
          <ac:chgData name="Gibbons, Carl" userId="d2b037bc-8fb4-4222-845c-61440543a456" providerId="ADAL" clId="{3889D47B-FCE9-4AB2-9111-4C64BAB2FC05}" dt="2024-06-15T03:33:36.927" v="5199" actId="20577"/>
          <ac:spMkLst>
            <pc:docMk/>
            <pc:sldMk cId="1898587254" sldId="287"/>
            <ac:spMk id="3" creationId="{A07D4459-4375-32A9-1627-ECA3B23C5287}"/>
          </ac:spMkLst>
        </pc:spChg>
        <pc:spChg chg="mod">
          <ac:chgData name="Gibbons, Carl" userId="d2b037bc-8fb4-4222-845c-61440543a456" providerId="ADAL" clId="{3889D47B-FCE9-4AB2-9111-4C64BAB2FC05}" dt="2024-06-15T14:27:28.507" v="9753" actId="20577"/>
          <ac:spMkLst>
            <pc:docMk/>
            <pc:sldMk cId="1898587254" sldId="287"/>
            <ac:spMk id="4" creationId="{B64A8207-997F-319E-7F6D-676D3ECA779B}"/>
          </ac:spMkLst>
        </pc:spChg>
        <pc:spChg chg="add del mod">
          <ac:chgData name="Gibbons, Carl" userId="d2b037bc-8fb4-4222-845c-61440543a456" providerId="ADAL" clId="{3889D47B-FCE9-4AB2-9111-4C64BAB2FC05}" dt="2024-06-15T03:27:51.055" v="5021" actId="478"/>
          <ac:spMkLst>
            <pc:docMk/>
            <pc:sldMk cId="1898587254" sldId="287"/>
            <ac:spMk id="5" creationId="{6DA673F6-3104-9590-1412-F98E5B2D8556}"/>
          </ac:spMkLst>
        </pc:spChg>
        <pc:spChg chg="add mod">
          <ac:chgData name="Gibbons, Carl" userId="d2b037bc-8fb4-4222-845c-61440543a456" providerId="ADAL" clId="{3889D47B-FCE9-4AB2-9111-4C64BAB2FC05}" dt="2024-06-15T03:33:40.396" v="5201" actId="20577"/>
          <ac:spMkLst>
            <pc:docMk/>
            <pc:sldMk cId="1898587254" sldId="287"/>
            <ac:spMk id="6" creationId="{DB335DE6-7D9E-2E32-D41E-03A3DFA8B40E}"/>
          </ac:spMkLst>
        </pc:spChg>
      </pc:sldChg>
      <pc:sldChg chg="modSp mod">
        <pc:chgData name="Gibbons, Carl" userId="d2b037bc-8fb4-4222-845c-61440543a456" providerId="ADAL" clId="{3889D47B-FCE9-4AB2-9111-4C64BAB2FC05}" dt="2024-06-15T14:31:30.750" v="9797" actId="20577"/>
        <pc:sldMkLst>
          <pc:docMk/>
          <pc:sldMk cId="1598400846" sldId="288"/>
        </pc:sldMkLst>
        <pc:spChg chg="mod">
          <ac:chgData name="Gibbons, Carl" userId="d2b037bc-8fb4-4222-845c-61440543a456" providerId="ADAL" clId="{3889D47B-FCE9-4AB2-9111-4C64BAB2FC05}" dt="2024-06-15T13:54:39.696" v="9353" actId="20577"/>
          <ac:spMkLst>
            <pc:docMk/>
            <pc:sldMk cId="1598400846" sldId="288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4:31:30.750" v="9797" actId="20577"/>
          <ac:spMkLst>
            <pc:docMk/>
            <pc:sldMk cId="1598400846" sldId="288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4:50:09.307" v="10646" actId="20577"/>
        <pc:sldMkLst>
          <pc:docMk/>
          <pc:sldMk cId="1187668382" sldId="289"/>
        </pc:sldMkLst>
        <pc:spChg chg="mod">
          <ac:chgData name="Gibbons, Carl" userId="d2b037bc-8fb4-4222-845c-61440543a456" providerId="ADAL" clId="{3889D47B-FCE9-4AB2-9111-4C64BAB2FC05}" dt="2024-06-15T14:39:34.640" v="9962" actId="2711"/>
          <ac:spMkLst>
            <pc:docMk/>
            <pc:sldMk cId="1187668382" sldId="289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4:50:09.307" v="10646" actId="20577"/>
          <ac:spMkLst>
            <pc:docMk/>
            <pc:sldMk cId="1187668382" sldId="289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3889D47B-FCE9-4AB2-9111-4C64BAB2FC05}" dt="2024-06-15T16:17:53.627" v="16590" actId="20577"/>
        <pc:sldMkLst>
          <pc:docMk/>
          <pc:sldMk cId="1294143228" sldId="290"/>
        </pc:sldMkLst>
        <pc:spChg chg="mod">
          <ac:chgData name="Gibbons, Carl" userId="d2b037bc-8fb4-4222-845c-61440543a456" providerId="ADAL" clId="{3889D47B-FCE9-4AB2-9111-4C64BAB2FC05}" dt="2024-06-15T16:14:06.107" v="16409" actId="20577"/>
          <ac:spMkLst>
            <pc:docMk/>
            <pc:sldMk cId="1294143228" sldId="290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17:53.627" v="16590" actId="20577"/>
          <ac:spMkLst>
            <pc:docMk/>
            <pc:sldMk cId="1294143228" sldId="290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3889D47B-FCE9-4AB2-9111-4C64BAB2FC05}" dt="2024-06-15T16:31:38.250" v="16719" actId="20577"/>
        <pc:sldMkLst>
          <pc:docMk/>
          <pc:sldMk cId="1623491597" sldId="291"/>
        </pc:sldMkLst>
        <pc:spChg chg="mod">
          <ac:chgData name="Gibbons, Carl" userId="d2b037bc-8fb4-4222-845c-61440543a456" providerId="ADAL" clId="{3889D47B-FCE9-4AB2-9111-4C64BAB2FC05}" dt="2024-06-15T16:19:27.896" v="16620" actId="20577"/>
          <ac:spMkLst>
            <pc:docMk/>
            <pc:sldMk cId="1623491597" sldId="291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31:38.250" v="16719" actId="20577"/>
          <ac:spMkLst>
            <pc:docMk/>
            <pc:sldMk cId="1623491597" sldId="291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08C743A0-6526-4066-967C-A9B01170A4A8}"/>
    <pc:docChg chg="undo custSel delSld modSld">
      <pc:chgData name="Gibbons, Carl" userId="d2b037bc-8fb4-4222-845c-61440543a456" providerId="ADAL" clId="{08C743A0-6526-4066-967C-A9B01170A4A8}" dt="2024-06-27T21:49:44.010" v="3190" actId="20577"/>
      <pc:docMkLst>
        <pc:docMk/>
      </pc:docMkLst>
      <pc:sldChg chg="modSp mod">
        <pc:chgData name="Gibbons, Carl" userId="d2b037bc-8fb4-4222-845c-61440543a456" providerId="ADAL" clId="{08C743A0-6526-4066-967C-A9B01170A4A8}" dt="2024-06-27T21:10:27.607" v="20" actId="20577"/>
        <pc:sldMkLst>
          <pc:docMk/>
          <pc:sldMk cId="3644072983" sldId="256"/>
        </pc:sldMkLst>
        <pc:spChg chg="mod">
          <ac:chgData name="Gibbons, Carl" userId="d2b037bc-8fb4-4222-845c-61440543a456" providerId="ADAL" clId="{08C743A0-6526-4066-967C-A9B01170A4A8}" dt="2024-06-27T21:10:27.607" v="20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modSp mod">
        <pc:chgData name="Gibbons, Carl" userId="d2b037bc-8fb4-4222-845c-61440543a456" providerId="ADAL" clId="{08C743A0-6526-4066-967C-A9B01170A4A8}" dt="2024-06-27T21:49:44.010" v="3190" actId="20577"/>
        <pc:sldMkLst>
          <pc:docMk/>
          <pc:sldMk cId="322366662" sldId="284"/>
        </pc:sldMkLst>
        <pc:spChg chg="mod">
          <ac:chgData name="Gibbons, Carl" userId="d2b037bc-8fb4-4222-845c-61440543a456" providerId="ADAL" clId="{08C743A0-6526-4066-967C-A9B01170A4A8}" dt="2024-06-27T21:49:44.010" v="3190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addSp modSp mod">
        <pc:chgData name="Gibbons, Carl" userId="d2b037bc-8fb4-4222-845c-61440543a456" providerId="ADAL" clId="{08C743A0-6526-4066-967C-A9B01170A4A8}" dt="2024-06-27T21:22:25.103" v="1159" actId="114"/>
        <pc:sldMkLst>
          <pc:docMk/>
          <pc:sldMk cId="3461056406" sldId="285"/>
        </pc:sldMkLst>
        <pc:spChg chg="mod">
          <ac:chgData name="Gibbons, Carl" userId="d2b037bc-8fb4-4222-845c-61440543a456" providerId="ADAL" clId="{08C743A0-6526-4066-967C-A9B01170A4A8}" dt="2024-06-27T21:11:17.976" v="66" actId="20577"/>
          <ac:spMkLst>
            <pc:docMk/>
            <pc:sldMk cId="3461056406" sldId="285"/>
            <ac:spMk id="2" creationId="{AF4FFC57-4A5F-4049-833E-147BCB7DCB3C}"/>
          </ac:spMkLst>
        </pc:spChg>
        <pc:spChg chg="mod">
          <ac:chgData name="Gibbons, Carl" userId="d2b037bc-8fb4-4222-845c-61440543a456" providerId="ADAL" clId="{08C743A0-6526-4066-967C-A9B01170A4A8}" dt="2024-06-27T21:22:25.103" v="1159" actId="114"/>
          <ac:spMkLst>
            <pc:docMk/>
            <pc:sldMk cId="3461056406" sldId="285"/>
            <ac:spMk id="3" creationId="{67DC0261-9386-BB1C-2085-8653B2A19191}"/>
          </ac:spMkLst>
        </pc:spChg>
        <pc:spChg chg="add mod">
          <ac:chgData name="Gibbons, Carl" userId="d2b037bc-8fb4-4222-845c-61440543a456" providerId="ADAL" clId="{08C743A0-6526-4066-967C-A9B01170A4A8}" dt="2024-06-27T21:20:59.975" v="1132"/>
          <ac:spMkLst>
            <pc:docMk/>
            <pc:sldMk cId="3461056406" sldId="285"/>
            <ac:spMk id="4" creationId="{B3AE118A-640B-51EA-D796-7B56645FDA07}"/>
          </ac:spMkLst>
        </pc:spChg>
      </pc:sldChg>
      <pc:sldChg chg="modSp mod">
        <pc:chgData name="Gibbons, Carl" userId="d2b037bc-8fb4-4222-845c-61440543a456" providerId="ADAL" clId="{08C743A0-6526-4066-967C-A9B01170A4A8}" dt="2024-06-27T21:36:11.868" v="1957" actId="113"/>
        <pc:sldMkLst>
          <pc:docMk/>
          <pc:sldMk cId="3877965803" sldId="286"/>
        </pc:sldMkLst>
        <pc:spChg chg="mod">
          <ac:chgData name="Gibbons, Carl" userId="d2b037bc-8fb4-4222-845c-61440543a456" providerId="ADAL" clId="{08C743A0-6526-4066-967C-A9B01170A4A8}" dt="2024-06-27T21:23:35.110" v="1215" actId="20577"/>
          <ac:spMkLst>
            <pc:docMk/>
            <pc:sldMk cId="3877965803" sldId="286"/>
            <ac:spMk id="2" creationId="{AF4FFC57-4A5F-4049-833E-147BCB7DCB3C}"/>
          </ac:spMkLst>
        </pc:spChg>
        <pc:spChg chg="mod">
          <ac:chgData name="Gibbons, Carl" userId="d2b037bc-8fb4-4222-845c-61440543a456" providerId="ADAL" clId="{08C743A0-6526-4066-967C-A9B01170A4A8}" dt="2024-06-27T21:36:11.868" v="1957" actId="113"/>
          <ac:spMkLst>
            <pc:docMk/>
            <pc:sldMk cId="3877965803" sldId="286"/>
            <ac:spMk id="3" creationId="{67DC0261-9386-BB1C-2085-8653B2A19191}"/>
          </ac:spMkLst>
        </pc:spChg>
      </pc:sldChg>
      <pc:sldChg chg="addSp modSp del mod">
        <pc:chgData name="Gibbons, Carl" userId="d2b037bc-8fb4-4222-845c-61440543a456" providerId="ADAL" clId="{08C743A0-6526-4066-967C-A9B01170A4A8}" dt="2024-06-27T21:32:10.217" v="1922" actId="47"/>
        <pc:sldMkLst>
          <pc:docMk/>
          <pc:sldMk cId="3266305666" sldId="287"/>
        </pc:sldMkLst>
        <pc:spChg chg="add mod">
          <ac:chgData name="Gibbons, Carl" userId="d2b037bc-8fb4-4222-845c-61440543a456" providerId="ADAL" clId="{08C743A0-6526-4066-967C-A9B01170A4A8}" dt="2024-06-27T21:20:26.546" v="1131" actId="20577"/>
          <ac:spMkLst>
            <pc:docMk/>
            <pc:sldMk cId="3266305666" sldId="287"/>
            <ac:spMk id="4" creationId="{516749E0-BAF1-C0BB-0329-D14E2A8C8292}"/>
          </ac:spMkLst>
        </pc:spChg>
      </pc:sldChg>
      <pc:sldChg chg="addSp delSp modSp mod">
        <pc:chgData name="Gibbons, Carl" userId="d2b037bc-8fb4-4222-845c-61440543a456" providerId="ADAL" clId="{08C743A0-6526-4066-967C-A9B01170A4A8}" dt="2024-06-27T21:40:29.016" v="2355" actId="20577"/>
        <pc:sldMkLst>
          <pc:docMk/>
          <pc:sldMk cId="371021941" sldId="288"/>
        </pc:sldMkLst>
        <pc:spChg chg="mod">
          <ac:chgData name="Gibbons, Carl" userId="d2b037bc-8fb4-4222-845c-61440543a456" providerId="ADAL" clId="{08C743A0-6526-4066-967C-A9B01170A4A8}" dt="2024-06-27T21:34:12.354" v="1955" actId="20577"/>
          <ac:spMkLst>
            <pc:docMk/>
            <pc:sldMk cId="371021941" sldId="288"/>
            <ac:spMk id="2" creationId="{3727E7C7-7298-CEE5-49B9-10CD2E876B30}"/>
          </ac:spMkLst>
        </pc:spChg>
        <pc:spChg chg="mod">
          <ac:chgData name="Gibbons, Carl" userId="d2b037bc-8fb4-4222-845c-61440543a456" providerId="ADAL" clId="{08C743A0-6526-4066-967C-A9B01170A4A8}" dt="2024-06-27T21:40:29.016" v="2355" actId="20577"/>
          <ac:spMkLst>
            <pc:docMk/>
            <pc:sldMk cId="371021941" sldId="288"/>
            <ac:spMk id="3" creationId="{4F047AE7-AD63-865A-BD1E-654D5808EEE1}"/>
          </ac:spMkLst>
        </pc:spChg>
        <pc:picChg chg="del">
          <ac:chgData name="Gibbons, Carl" userId="d2b037bc-8fb4-4222-845c-61440543a456" providerId="ADAL" clId="{08C743A0-6526-4066-967C-A9B01170A4A8}" dt="2024-06-27T21:32:48.916" v="1925" actId="478"/>
          <ac:picMkLst>
            <pc:docMk/>
            <pc:sldMk cId="371021941" sldId="288"/>
            <ac:picMk id="4" creationId="{093D1517-9AAA-06C5-57E9-606913C751C2}"/>
          </ac:picMkLst>
        </pc:picChg>
        <pc:picChg chg="add mod">
          <ac:chgData name="Gibbons, Carl" userId="d2b037bc-8fb4-4222-845c-61440543a456" providerId="ADAL" clId="{08C743A0-6526-4066-967C-A9B01170A4A8}" dt="2024-06-27T21:33:33.885" v="1928" actId="692"/>
          <ac:picMkLst>
            <pc:docMk/>
            <pc:sldMk cId="371021941" sldId="288"/>
            <ac:picMk id="5" creationId="{F90901A4-D668-4F4E-12DC-24DA92965499}"/>
          </ac:picMkLst>
        </pc:picChg>
      </pc:sldChg>
      <pc:sldChg chg="modSp mod">
        <pc:chgData name="Gibbons, Carl" userId="d2b037bc-8fb4-4222-845c-61440543a456" providerId="ADAL" clId="{08C743A0-6526-4066-967C-A9B01170A4A8}" dt="2024-06-27T21:45:04.392" v="2696" actId="20577"/>
        <pc:sldMkLst>
          <pc:docMk/>
          <pc:sldMk cId="639389324" sldId="289"/>
        </pc:sldMkLst>
        <pc:spChg chg="mod">
          <ac:chgData name="Gibbons, Carl" userId="d2b037bc-8fb4-4222-845c-61440543a456" providerId="ADAL" clId="{08C743A0-6526-4066-967C-A9B01170A4A8}" dt="2024-06-27T21:36:49.437" v="1974" actId="20577"/>
          <ac:spMkLst>
            <pc:docMk/>
            <pc:sldMk cId="639389324" sldId="289"/>
            <ac:spMk id="2" creationId="{AF4FFC57-4A5F-4049-833E-147BCB7DCB3C}"/>
          </ac:spMkLst>
        </pc:spChg>
        <pc:spChg chg="mod">
          <ac:chgData name="Gibbons, Carl" userId="d2b037bc-8fb4-4222-845c-61440543a456" providerId="ADAL" clId="{08C743A0-6526-4066-967C-A9B01170A4A8}" dt="2024-06-27T21:45:04.392" v="2696" actId="20577"/>
          <ac:spMkLst>
            <pc:docMk/>
            <pc:sldMk cId="639389324" sldId="289"/>
            <ac:spMk id="3" creationId="{67DC0261-9386-BB1C-2085-8653B2A19191}"/>
          </ac:spMkLst>
        </pc:spChg>
      </pc:sldChg>
    </pc:docChg>
  </pc:docChgLst>
  <pc:docChgLst>
    <pc:chgData name="Gibbons, Carl" userId="d2b037bc-8fb4-4222-845c-61440543a456" providerId="ADAL" clId="{50BDE464-6684-48FF-AD2A-493B60EFD46B}"/>
    <pc:docChg chg="modSld">
      <pc:chgData name="Gibbons, Carl" userId="d2b037bc-8fb4-4222-845c-61440543a456" providerId="ADAL" clId="{50BDE464-6684-48FF-AD2A-493B60EFD46B}" dt="2023-12-21T18:37:59.974" v="91" actId="20577"/>
      <pc:docMkLst>
        <pc:docMk/>
      </pc:docMkLst>
      <pc:sldChg chg="modSp mod">
        <pc:chgData name="Gibbons, Carl" userId="d2b037bc-8fb4-4222-845c-61440543a456" providerId="ADAL" clId="{50BDE464-6684-48FF-AD2A-493B60EFD46B}" dt="2023-12-21T14:42:44.298" v="42" actId="20577"/>
        <pc:sldMkLst>
          <pc:docMk/>
          <pc:sldMk cId="1865769485" sldId="273"/>
        </pc:sldMkLst>
        <pc:spChg chg="mod">
          <ac:chgData name="Gibbons, Carl" userId="d2b037bc-8fb4-4222-845c-61440543a456" providerId="ADAL" clId="{50BDE464-6684-48FF-AD2A-493B60EFD46B}" dt="2023-12-21T14:42:44.298" v="42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0BDE464-6684-48FF-AD2A-493B60EFD46B}" dt="2023-12-21T18:37:32.044" v="8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50BDE464-6684-48FF-AD2A-493B60EFD46B}" dt="2023-12-21T18:37:32.044" v="8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50BDE464-6684-48FF-AD2A-493B60EFD46B}" dt="2023-12-21T18:37:59.974" v="91" actId="20577"/>
        <pc:sldMkLst>
          <pc:docMk/>
          <pc:sldMk cId="1742169507" sldId="276"/>
        </pc:sldMkLst>
        <pc:spChg chg="mod">
          <ac:chgData name="Gibbons, Carl" userId="d2b037bc-8fb4-4222-845c-61440543a456" providerId="ADAL" clId="{50BDE464-6684-48FF-AD2A-493B60EFD46B}" dt="2023-12-21T18:37:59.974" v="91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  <pc:docChgLst>
    <pc:chgData name="Gibbons, Carl" userId="d2b037bc-8fb4-4222-845c-61440543a456" providerId="ADAL" clId="{ACF90228-EFF2-4732-BE47-2165A82AAC55}"/>
    <pc:docChg chg="modSld">
      <pc:chgData name="Gibbons, Carl" userId="d2b037bc-8fb4-4222-845c-61440543a456" providerId="ADAL" clId="{ACF90228-EFF2-4732-BE47-2165A82AAC55}" dt="2024-01-09T21:29:00.955" v="0"/>
      <pc:docMkLst>
        <pc:docMk/>
      </pc:docMkLst>
      <pc:sldChg chg="modSp mod">
        <pc:chgData name="Gibbons, Carl" userId="d2b037bc-8fb4-4222-845c-61440543a456" providerId="ADAL" clId="{ACF90228-EFF2-4732-BE47-2165A82AAC55}" dt="2024-01-09T21:29:00.955" v="0"/>
        <pc:sldMkLst>
          <pc:docMk/>
          <pc:sldMk cId="1055206713" sldId="269"/>
        </pc:sldMkLst>
        <pc:spChg chg="mod">
          <ac:chgData name="Gibbons, Carl" userId="d2b037bc-8fb4-4222-845c-61440543a456" providerId="ADAL" clId="{ACF90228-EFF2-4732-BE47-2165A82AAC55}" dt="2024-01-09T21:29:00.955" v="0"/>
          <ac:spMkLst>
            <pc:docMk/>
            <pc:sldMk cId="1055206713" sldId="269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03FBA6AE-0D48-4EE9-822C-90748FD99EBE}"/>
    <pc:docChg chg="undo custSel addSld delSld modSld">
      <pc:chgData name="Gibbons, Carl" userId="d2b037bc-8fb4-4222-845c-61440543a456" providerId="ADAL" clId="{03FBA6AE-0D48-4EE9-822C-90748FD99EBE}" dt="2024-06-14T02:44:54.770" v="11896" actId="20577"/>
      <pc:docMkLst>
        <pc:docMk/>
      </pc:docMkLst>
      <pc:sldChg chg="modSp mod">
        <pc:chgData name="Gibbons, Carl" userId="d2b037bc-8fb4-4222-845c-61440543a456" providerId="ADAL" clId="{03FBA6AE-0D48-4EE9-822C-90748FD99EBE}" dt="2024-06-13T21:06:32.135" v="40" actId="20577"/>
        <pc:sldMkLst>
          <pc:docMk/>
          <pc:sldMk cId="3644072983" sldId="256"/>
        </pc:sldMkLst>
        <pc:spChg chg="mod">
          <ac:chgData name="Gibbons, Carl" userId="d2b037bc-8fb4-4222-845c-61440543a456" providerId="ADAL" clId="{03FBA6AE-0D48-4EE9-822C-90748FD99EBE}" dt="2024-06-13T21:06:32.135" v="40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modSp mod">
        <pc:chgData name="Gibbons, Carl" userId="d2b037bc-8fb4-4222-845c-61440543a456" providerId="ADAL" clId="{03FBA6AE-0D48-4EE9-822C-90748FD99EBE}" dt="2024-06-14T02:36:03.736" v="11597" actId="20577"/>
        <pc:sldMkLst>
          <pc:docMk/>
          <pc:sldMk cId="2611413137" sldId="266"/>
        </pc:sldMkLst>
        <pc:spChg chg="mod">
          <ac:chgData name="Gibbons, Carl" userId="d2b037bc-8fb4-4222-845c-61440543a456" providerId="ADAL" clId="{03FBA6AE-0D48-4EE9-822C-90748FD99EBE}" dt="2024-06-13T22:05:01.388" v="3780" actId="20577"/>
          <ac:spMkLst>
            <pc:docMk/>
            <pc:sldMk cId="2611413137" sldId="266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36:03.736" v="11597" actId="20577"/>
          <ac:spMkLst>
            <pc:docMk/>
            <pc:sldMk cId="2611413137" sldId="266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4T02:44:54.770" v="11896" actId="20577"/>
        <pc:sldMkLst>
          <pc:docMk/>
          <pc:sldMk cId="4188996306" sldId="267"/>
        </pc:sldMkLst>
        <pc:spChg chg="mod">
          <ac:chgData name="Gibbons, Carl" userId="d2b037bc-8fb4-4222-845c-61440543a456" providerId="ADAL" clId="{03FBA6AE-0D48-4EE9-822C-90748FD99EBE}" dt="2024-06-13T22:57:37.201" v="6568" actId="20577"/>
          <ac:spMkLst>
            <pc:docMk/>
            <pc:sldMk cId="4188996306" sldId="267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44:54.770" v="11896" actId="20577"/>
          <ac:spMkLst>
            <pc:docMk/>
            <pc:sldMk cId="4188996306" sldId="267"/>
            <ac:spMk id="4" creationId="{B64A8207-997F-319E-7F6D-676D3ECA779B}"/>
          </ac:spMkLst>
        </pc:spChg>
      </pc:sldChg>
      <pc:sldChg chg="del">
        <pc:chgData name="Gibbons, Carl" userId="d2b037bc-8fb4-4222-845c-61440543a456" providerId="ADAL" clId="{03FBA6AE-0D48-4EE9-822C-90748FD99EBE}" dt="2024-06-13T22:41:15.753" v="5958" actId="47"/>
        <pc:sldMkLst>
          <pc:docMk/>
          <pc:sldMk cId="2022267737" sldId="268"/>
        </pc:sldMkLst>
      </pc:sldChg>
      <pc:sldChg chg="del">
        <pc:chgData name="Gibbons, Carl" userId="d2b037bc-8fb4-4222-845c-61440543a456" providerId="ADAL" clId="{03FBA6AE-0D48-4EE9-822C-90748FD99EBE}" dt="2024-06-13T22:41:21.442" v="5959" actId="47"/>
        <pc:sldMkLst>
          <pc:docMk/>
          <pc:sldMk cId="1055206713" sldId="269"/>
        </pc:sldMkLst>
      </pc:sldChg>
      <pc:sldChg chg="del">
        <pc:chgData name="Gibbons, Carl" userId="d2b037bc-8fb4-4222-845c-61440543a456" providerId="ADAL" clId="{03FBA6AE-0D48-4EE9-822C-90748FD99EBE}" dt="2024-06-14T02:18:47.652" v="10821" actId="47"/>
        <pc:sldMkLst>
          <pc:docMk/>
          <pc:sldMk cId="1457658100" sldId="271"/>
        </pc:sldMkLst>
      </pc:sldChg>
      <pc:sldChg chg="del">
        <pc:chgData name="Gibbons, Carl" userId="d2b037bc-8fb4-4222-845c-61440543a456" providerId="ADAL" clId="{03FBA6AE-0D48-4EE9-822C-90748FD99EBE}" dt="2024-06-14T02:18:51.358" v="10822" actId="47"/>
        <pc:sldMkLst>
          <pc:docMk/>
          <pc:sldMk cId="3594981681" sldId="272"/>
        </pc:sldMkLst>
      </pc:sldChg>
      <pc:sldChg chg="del">
        <pc:chgData name="Gibbons, Carl" userId="d2b037bc-8fb4-4222-845c-61440543a456" providerId="ADAL" clId="{03FBA6AE-0D48-4EE9-822C-90748FD99EBE}" dt="2024-06-14T02:18:52.978" v="10823" actId="47"/>
        <pc:sldMkLst>
          <pc:docMk/>
          <pc:sldMk cId="1865769485" sldId="273"/>
        </pc:sldMkLst>
      </pc:sldChg>
      <pc:sldChg chg="del">
        <pc:chgData name="Gibbons, Carl" userId="d2b037bc-8fb4-4222-845c-61440543a456" providerId="ADAL" clId="{03FBA6AE-0D48-4EE9-822C-90748FD99EBE}" dt="2024-06-14T02:18:57.599" v="10826" actId="47"/>
        <pc:sldMkLst>
          <pc:docMk/>
          <pc:sldMk cId="3798299007" sldId="274"/>
        </pc:sldMkLst>
      </pc:sldChg>
      <pc:sldChg chg="del">
        <pc:chgData name="Gibbons, Carl" userId="d2b037bc-8fb4-4222-845c-61440543a456" providerId="ADAL" clId="{03FBA6AE-0D48-4EE9-822C-90748FD99EBE}" dt="2024-06-14T02:18:56.117" v="10825" actId="47"/>
        <pc:sldMkLst>
          <pc:docMk/>
          <pc:sldMk cId="3809967197" sldId="275"/>
        </pc:sldMkLst>
      </pc:sldChg>
      <pc:sldChg chg="del">
        <pc:chgData name="Gibbons, Carl" userId="d2b037bc-8fb4-4222-845c-61440543a456" providerId="ADAL" clId="{03FBA6AE-0D48-4EE9-822C-90748FD99EBE}" dt="2024-06-14T02:18:54.669" v="10824" actId="47"/>
        <pc:sldMkLst>
          <pc:docMk/>
          <pc:sldMk cId="1742169507" sldId="276"/>
        </pc:sldMkLst>
      </pc:sldChg>
      <pc:sldChg chg="modSp mod">
        <pc:chgData name="Gibbons, Carl" userId="d2b037bc-8fb4-4222-845c-61440543a456" providerId="ADAL" clId="{03FBA6AE-0D48-4EE9-822C-90748FD99EBE}" dt="2024-06-14T02:31:11.744" v="11509" actId="20577"/>
        <pc:sldMkLst>
          <pc:docMk/>
          <pc:sldMk cId="2948456625" sldId="277"/>
        </pc:sldMkLst>
        <pc:spChg chg="mod">
          <ac:chgData name="Gibbons, Carl" userId="d2b037bc-8fb4-4222-845c-61440543a456" providerId="ADAL" clId="{03FBA6AE-0D48-4EE9-822C-90748FD99EBE}" dt="2024-06-13T21:48:05.730" v="3216" actId="121"/>
          <ac:spMkLst>
            <pc:docMk/>
            <pc:sldMk cId="2948456625" sldId="277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31:11.744" v="11509" actId="20577"/>
          <ac:spMkLst>
            <pc:docMk/>
            <pc:sldMk cId="2948456625" sldId="277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3T22:47:31.465" v="6305" actId="2711"/>
        <pc:sldMkLst>
          <pc:docMk/>
          <pc:sldMk cId="102374663" sldId="278"/>
        </pc:sldMkLst>
        <pc:spChg chg="mod">
          <ac:chgData name="Gibbons, Carl" userId="d2b037bc-8fb4-4222-845c-61440543a456" providerId="ADAL" clId="{03FBA6AE-0D48-4EE9-822C-90748FD99EBE}" dt="2024-06-13T22:05:26.049" v="3811" actId="20577"/>
          <ac:spMkLst>
            <pc:docMk/>
            <pc:sldMk cId="102374663" sldId="278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3T22:47:31.465" v="6305" actId="2711"/>
          <ac:spMkLst>
            <pc:docMk/>
            <pc:sldMk cId="102374663" sldId="278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3T23:55:11.126" v="7088" actId="20577"/>
        <pc:sldMkLst>
          <pc:docMk/>
          <pc:sldMk cId="1709941748" sldId="279"/>
        </pc:sldMkLst>
        <pc:spChg chg="mod">
          <ac:chgData name="Gibbons, Carl" userId="d2b037bc-8fb4-4222-845c-61440543a456" providerId="ADAL" clId="{03FBA6AE-0D48-4EE9-822C-90748FD99EBE}" dt="2024-06-13T22:57:55.201" v="6665" actId="20577"/>
          <ac:spMkLst>
            <pc:docMk/>
            <pc:sldMk cId="1709941748" sldId="279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3T23:55:11.126" v="7088" actId="20577"/>
          <ac:spMkLst>
            <pc:docMk/>
            <pc:sldMk cId="1709941748" sldId="279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03FBA6AE-0D48-4EE9-822C-90748FD99EBE}" dt="2024-06-14T00:10:50.964" v="8544" actId="20577"/>
        <pc:sldMkLst>
          <pc:docMk/>
          <pc:sldMk cId="4176796158" sldId="280"/>
        </pc:sldMkLst>
        <pc:spChg chg="mod">
          <ac:chgData name="Gibbons, Carl" userId="d2b037bc-8fb4-4222-845c-61440543a456" providerId="ADAL" clId="{03FBA6AE-0D48-4EE9-822C-90748FD99EBE}" dt="2024-06-13T22:59:41.417" v="6810" actId="20577"/>
          <ac:spMkLst>
            <pc:docMk/>
            <pc:sldMk cId="4176796158" sldId="280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0:10:50.964" v="8544" actId="20577"/>
          <ac:spMkLst>
            <pc:docMk/>
            <pc:sldMk cId="4176796158" sldId="280"/>
            <ac:spMk id="4" creationId="{B64A8207-997F-319E-7F6D-676D3ECA779B}"/>
          </ac:spMkLst>
        </pc:spChg>
      </pc:sldChg>
      <pc:sldChg chg="addSp delSp modSp add mod">
        <pc:chgData name="Gibbons, Carl" userId="d2b037bc-8fb4-4222-845c-61440543a456" providerId="ADAL" clId="{03FBA6AE-0D48-4EE9-822C-90748FD99EBE}" dt="2024-06-14T02:14:32.855" v="10749" actId="20577"/>
        <pc:sldMkLst>
          <pc:docMk/>
          <pc:sldMk cId="3311622519" sldId="281"/>
        </pc:sldMkLst>
        <pc:spChg chg="mod">
          <ac:chgData name="Gibbons, Carl" userId="d2b037bc-8fb4-4222-845c-61440543a456" providerId="ADAL" clId="{03FBA6AE-0D48-4EE9-822C-90748FD99EBE}" dt="2024-06-14T00:12:46.331" v="8671" actId="20577"/>
          <ac:spMkLst>
            <pc:docMk/>
            <pc:sldMk cId="3311622519" sldId="281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14:32.855" v="10749" actId="20577"/>
          <ac:spMkLst>
            <pc:docMk/>
            <pc:sldMk cId="3311622519" sldId="281"/>
            <ac:spMk id="4" creationId="{B64A8207-997F-319E-7F6D-676D3ECA779B}"/>
          </ac:spMkLst>
        </pc:spChg>
        <pc:picChg chg="add del mod">
          <ac:chgData name="Gibbons, Carl" userId="d2b037bc-8fb4-4222-845c-61440543a456" providerId="ADAL" clId="{03FBA6AE-0D48-4EE9-822C-90748FD99EBE}" dt="2024-06-14T02:04:04.653" v="10371" actId="21"/>
          <ac:picMkLst>
            <pc:docMk/>
            <pc:sldMk cId="3311622519" sldId="281"/>
            <ac:picMk id="3" creationId="{35E48BCB-1C2F-2E96-EF4A-96F8258A6CD5}"/>
          </ac:picMkLst>
        </pc:picChg>
        <pc:picChg chg="add mod">
          <ac:chgData name="Gibbons, Carl" userId="d2b037bc-8fb4-4222-845c-61440543a456" providerId="ADAL" clId="{03FBA6AE-0D48-4EE9-822C-90748FD99EBE}" dt="2024-06-14T02:06:10.534" v="10385" actId="1076"/>
          <ac:picMkLst>
            <pc:docMk/>
            <pc:sldMk cId="3311622519" sldId="281"/>
            <ac:picMk id="5" creationId="{964A523C-A252-E697-9D9D-B775552D1E5A}"/>
          </ac:picMkLst>
        </pc:picChg>
      </pc:sldChg>
      <pc:sldChg chg="addSp delSp modSp new mod">
        <pc:chgData name="Gibbons, Carl" userId="d2b037bc-8fb4-4222-845c-61440543a456" providerId="ADAL" clId="{03FBA6AE-0D48-4EE9-822C-90748FD99EBE}" dt="2024-06-14T02:05:04.855" v="10378" actId="14100"/>
        <pc:sldMkLst>
          <pc:docMk/>
          <pc:sldMk cId="4163349812" sldId="282"/>
        </pc:sldMkLst>
        <pc:spChg chg="del mod">
          <ac:chgData name="Gibbons, Carl" userId="d2b037bc-8fb4-4222-845c-61440543a456" providerId="ADAL" clId="{03FBA6AE-0D48-4EE9-822C-90748FD99EBE}" dt="2024-06-14T02:04:30.870" v="10374" actId="478"/>
          <ac:spMkLst>
            <pc:docMk/>
            <pc:sldMk cId="4163349812" sldId="282"/>
            <ac:spMk id="2" creationId="{4AE3385E-05EC-6198-C1F8-9A3B1B29699F}"/>
          </ac:spMkLst>
        </pc:spChg>
        <pc:picChg chg="add mod">
          <ac:chgData name="Gibbons, Carl" userId="d2b037bc-8fb4-4222-845c-61440543a456" providerId="ADAL" clId="{03FBA6AE-0D48-4EE9-822C-90748FD99EBE}" dt="2024-06-14T02:05:04.855" v="10378" actId="14100"/>
          <ac:picMkLst>
            <pc:docMk/>
            <pc:sldMk cId="4163349812" sldId="282"/>
            <ac:picMk id="3" creationId="{DDD67C52-F2B7-5C7C-7935-A519ACF539C6}"/>
          </ac:picMkLst>
        </pc:picChg>
      </pc:sldChg>
      <pc:sldChg chg="addSp delSp modSp mod">
        <pc:chgData name="Gibbons, Carl" userId="d2b037bc-8fb4-4222-845c-61440543a456" providerId="ADAL" clId="{03FBA6AE-0D48-4EE9-822C-90748FD99EBE}" dt="2024-06-14T02:18:23.404" v="10820" actId="20577"/>
        <pc:sldMkLst>
          <pc:docMk/>
          <pc:sldMk cId="2755793427" sldId="283"/>
        </pc:sldMkLst>
        <pc:spChg chg="mod">
          <ac:chgData name="Gibbons, Carl" userId="d2b037bc-8fb4-4222-845c-61440543a456" providerId="ADAL" clId="{03FBA6AE-0D48-4EE9-822C-90748FD99EBE}" dt="2024-06-14T02:08:54.890" v="10425" actId="255"/>
          <ac:spMkLst>
            <pc:docMk/>
            <pc:sldMk cId="2755793427" sldId="283"/>
            <ac:spMk id="2" creationId="{64492E64-A68B-8CA7-B3C6-044F7C8E76AB}"/>
          </ac:spMkLst>
        </pc:spChg>
        <pc:spChg chg="add del mod">
          <ac:chgData name="Gibbons, Carl" userId="d2b037bc-8fb4-4222-845c-61440543a456" providerId="ADAL" clId="{03FBA6AE-0D48-4EE9-822C-90748FD99EBE}" dt="2024-06-14T02:08:59.876" v="10426" actId="478"/>
          <ac:spMkLst>
            <pc:docMk/>
            <pc:sldMk cId="2755793427" sldId="283"/>
            <ac:spMk id="3" creationId="{45760345-54DB-DC54-088B-A39AF1CDA414}"/>
          </ac:spMkLst>
        </pc:spChg>
        <pc:spChg chg="mod">
          <ac:chgData name="Gibbons, Carl" userId="d2b037bc-8fb4-4222-845c-61440543a456" providerId="ADAL" clId="{03FBA6AE-0D48-4EE9-822C-90748FD99EBE}" dt="2024-06-14T02:18:23.404" v="10820" actId="20577"/>
          <ac:spMkLst>
            <pc:docMk/>
            <pc:sldMk cId="2755793427" sldId="283"/>
            <ac:spMk id="4" creationId="{B64A8207-997F-319E-7F6D-676D3ECA779B}"/>
          </ac:spMkLst>
        </pc:spChg>
        <pc:picChg chg="del">
          <ac:chgData name="Gibbons, Carl" userId="d2b037bc-8fb4-4222-845c-61440543a456" providerId="ADAL" clId="{03FBA6AE-0D48-4EE9-822C-90748FD99EBE}" dt="2024-06-14T02:10:08.302" v="10536" actId="478"/>
          <ac:picMkLst>
            <pc:docMk/>
            <pc:sldMk cId="2755793427" sldId="283"/>
            <ac:picMk id="5" creationId="{964A523C-A252-E697-9D9D-B775552D1E5A}"/>
          </ac:picMkLst>
        </pc:picChg>
      </pc:sldChg>
      <pc:sldChg chg="modSp mod">
        <pc:chgData name="Gibbons, Carl" userId="d2b037bc-8fb4-4222-845c-61440543a456" providerId="ADAL" clId="{03FBA6AE-0D48-4EE9-822C-90748FD99EBE}" dt="2024-06-14T02:27:06.409" v="11412" actId="20577"/>
        <pc:sldMkLst>
          <pc:docMk/>
          <pc:sldMk cId="322366662" sldId="284"/>
        </pc:sldMkLst>
        <pc:spChg chg="mod">
          <ac:chgData name="Gibbons, Carl" userId="d2b037bc-8fb4-4222-845c-61440543a456" providerId="ADAL" clId="{03FBA6AE-0D48-4EE9-822C-90748FD99EBE}" dt="2024-06-14T02:19:20.925" v="10835" actId="20577"/>
          <ac:spMkLst>
            <pc:docMk/>
            <pc:sldMk cId="322366662" sldId="284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27:06.409" v="11412" actId="20577"/>
          <ac:spMkLst>
            <pc:docMk/>
            <pc:sldMk cId="322366662" sldId="284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DD1CE632-2E50-4DF6-A094-0B92632EBA8E}"/>
    <pc:docChg chg="modSld">
      <pc:chgData name="Gibbons, Carl" userId="d2b037bc-8fb4-4222-845c-61440543a456" providerId="ADAL" clId="{DD1CE632-2E50-4DF6-A094-0B92632EBA8E}" dt="2023-12-06T17:42:28.848" v="23" actId="20577"/>
      <pc:docMkLst>
        <pc:docMk/>
      </pc:docMkLst>
      <pc:sldChg chg="modSp mod">
        <pc:chgData name="Gibbons, Carl" userId="d2b037bc-8fb4-4222-845c-61440543a456" providerId="ADAL" clId="{DD1CE632-2E50-4DF6-A094-0B92632EBA8E}" dt="2023-11-21T08:38:02.899" v="11" actId="20577"/>
        <pc:sldMkLst>
          <pc:docMk/>
          <pc:sldMk cId="3594981681" sldId="272"/>
        </pc:sldMkLst>
        <pc:spChg chg="mod">
          <ac:chgData name="Gibbons, Carl" userId="d2b037bc-8fb4-4222-845c-61440543a456" providerId="ADAL" clId="{DD1CE632-2E50-4DF6-A094-0B92632EBA8E}" dt="2023-11-21T08:38:02.899" v="11" actId="20577"/>
          <ac:spMkLst>
            <pc:docMk/>
            <pc:sldMk cId="3594981681" sldId="272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DD1CE632-2E50-4DF6-A094-0B92632EBA8E}" dt="2023-12-06T17:42:28.848" v="23" actId="20577"/>
        <pc:sldMkLst>
          <pc:docMk/>
          <pc:sldMk cId="1865769485" sldId="273"/>
        </pc:sldMkLst>
        <pc:spChg chg="mod">
          <ac:chgData name="Gibbons, Carl" userId="d2b037bc-8fb4-4222-845c-61440543a456" providerId="ADAL" clId="{DD1CE632-2E50-4DF6-A094-0B92632EBA8E}" dt="2023-12-06T17:42:28.848" v="23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DD1CE632-2E50-4DF6-A094-0B92632EBA8E}" dt="2023-12-06T17:39:43.190" v="1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DD1CE632-2E50-4DF6-A094-0B92632EBA8E}" dt="2023-12-06T17:39:43.190" v="1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DD1CE632-2E50-4DF6-A094-0B92632EBA8E}" dt="2023-12-06T17:40:27.333" v="15" actId="20577"/>
        <pc:sldMkLst>
          <pc:docMk/>
          <pc:sldMk cId="1742169507" sldId="276"/>
        </pc:sldMkLst>
        <pc:spChg chg="mod">
          <ac:chgData name="Gibbons, Carl" userId="d2b037bc-8fb4-4222-845c-61440543a456" providerId="ADAL" clId="{DD1CE632-2E50-4DF6-A094-0B92632EBA8E}" dt="2023-12-06T17:40:27.333" v="15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4243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3-9D16-5639-8844-46262C7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7D0-5920-4A0C-455B-784B34D5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DBC-D200-7F14-85E8-2B20847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7D34-EDD4-2B7C-7597-31E5AE2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50E6-D64B-52FC-1719-552ED73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BFED-25BE-7153-12B4-D0E858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4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1817-320C-EB58-D57C-AAA586C0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1CDE-5ED1-45BC-1BBF-82DBA768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44E-8CC8-1B85-F492-6648EB8A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66C-0D92-527A-30E1-7ECDD28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B574-E76B-4DE3-3CFA-1190E252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13C7-15CB-D0AD-592A-4574F6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F3798-7B61-5530-4CE3-C6CC264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7831-0ADE-7493-7182-6249F44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22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B86-2F64-08CA-8DAC-2D6D1CA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A398-4A9D-A2A3-6474-1E420261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9954-395E-06FF-D638-EC3147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6BE0-3CF4-0FFF-42E9-C2ABCD5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81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9B0A-FA71-5C03-A207-2398589F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7B99-A534-1835-A5BF-8993DDB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1977-30BB-D5A2-E565-94C0467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75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989-6857-707E-A17F-8A83A61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E0C8-FA9B-6F55-E988-D7B8ADBC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9A31-16E4-3C58-CFAF-870BE9A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608F-F9E6-C047-FAFD-5BD962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C43-2068-E43E-0C96-6105FF14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4F4E-989B-09B5-9809-BA4CDB9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34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176-7BDB-BCDB-D1C0-7943D50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8D7-61D1-185C-72B8-001F411F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86E7-BC7A-324F-5231-BB88446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411-F5FF-7DD9-8280-4EAE808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158C-2DC0-C40D-E476-8D815E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EA17-958B-3F11-0DD0-F3DB574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9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E5E-D555-7E2B-7E3F-7520CC1D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A2AE-5C6A-0627-55FB-1213E6BA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EDAF-37A2-AD0D-A11E-C6E412B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E0A-6316-1BFF-88AA-1E305E3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8FF5-9BB0-1800-E4BA-438F340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3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8DA51-17B9-3E3B-6597-C3149EC5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3B4-9DAF-48B6-30CB-E3B610BE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DD1-83F5-3D7A-8DD5-DF362A8A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109-0E78-0957-7BBE-F0B6D89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E250-FF35-6AD5-3A95-9CDBFE6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40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32641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/>
            </a:lvl1pPr>
          </a:lstStyle>
          <a:p>
            <a:pPr>
              <a:defRPr/>
            </a:pPr>
            <a:r>
              <a:rPr lang="en-US" sz="220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0344531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65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561D-B949-3649-8DE3-37913D11D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574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63EF-3D40-7FF9-6390-00F17F7D8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92760-2C5B-A5E9-50CF-8E0F18C96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22313-72D3-BC48-B6C7-BD28A4B2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4BAF-58C0-4D38-ABA0-4170CC92DC1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961C9-27D3-9627-AC42-42DA3AE0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12D45-370E-D661-58AD-D3D45A41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471E-615E-4FAD-96CF-E230E8BB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7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9204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4BAF-58C0-4D38-ABA0-4170CC92DC1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471E-615E-4FAD-96CF-E230E8BB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F8-E052-488D-90D0-D947B99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720-466D-068E-61C9-BDF9BF6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B675-57D5-D89F-01F5-209268A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F998-E2CB-02E4-49BF-97696F8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9867-B8CC-A6E9-DDC7-43729DA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3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E59-A35F-2B41-2BE7-EC45923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CFD-8D25-CDFD-1F9A-6A5BAFD8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35C-EA94-C1E9-D4DB-83056BF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E07A-E8A4-2767-2911-D824C58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987-67F3-82BA-9FFE-7A51255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6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219260"/>
            <a:ext cx="638629" cy="638740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glow rad="635000">
              <a:srgbClr val="0071B1">
                <a:alpha val="10000"/>
              </a:srgbClr>
            </a:glow>
            <a:outerShdw blurRad="40000" dist="23000" dir="5400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pic>
        <p:nvPicPr>
          <p:cNvPr id="6" name="Picture 5" descr="2.5 in monogram white.eps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619" y="6419125"/>
            <a:ext cx="375028" cy="216493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FFFFFF"/>
                </a:solidFill>
              </a:rPr>
              <a:t>© Brigham Young University-Idaho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1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BF7B-0A87-603A-6F96-ED995D2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9990-0CBB-2977-C631-37F97EB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638E-F817-1BC9-ECB7-18071DC4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9348B-4620-44E9-BF3F-EACBA9EEF32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151-F515-08FA-FD9F-F59EDF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61D9-183D-9DF9-C01C-5B530B1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6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7FD7-E3CD-7A2C-5AF7-2EE59026C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 360:</a:t>
            </a:r>
            <a:br>
              <a:rPr lang="en-US" dirty="0"/>
            </a:br>
            <a:r>
              <a:rPr lang="en-US" dirty="0"/>
              <a:t>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6CD17-5B17-5D66-987C-05DC748B3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9.2: Authoring Modules</a:t>
            </a:r>
          </a:p>
        </p:txBody>
      </p:sp>
    </p:spTree>
    <p:extLst>
      <p:ext uri="{BB962C8B-B14F-4D97-AF65-F5344CB8AC3E}">
        <p14:creationId xmlns:p14="http://schemas.microsoft.com/office/powerpoint/2010/main" val="364407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FC57-4A5F-4049-833E-147BCB7D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C0261-9386-BB1C-2085-8653B2A19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0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/>
              <a:t>Module Member</a:t>
            </a:r>
            <a:r>
              <a:rPr lang="en-US" dirty="0"/>
              <a:t>: a function, variable, or alias defined inside a module script. Using Export-</a:t>
            </a:r>
            <a:r>
              <a:rPr lang="en-US" dirty="0" err="1"/>
              <a:t>ModuleMember</a:t>
            </a:r>
            <a:r>
              <a:rPr lang="en-US" dirty="0"/>
              <a:t>, a module can control which of its members are made available</a:t>
            </a:r>
          </a:p>
          <a:p>
            <a:r>
              <a:rPr lang="en-US" b="1" i="1" dirty="0"/>
              <a:t>Module Manifest</a:t>
            </a:r>
            <a:r>
              <a:rPr lang="en-US" dirty="0"/>
              <a:t>: a data file (it’s actually a PowerShell script with a very limited subset of allowed syntax) that contains information about the module and how it should be loaded.</a:t>
            </a:r>
          </a:p>
          <a:p>
            <a:r>
              <a:rPr lang="en-US" b="1" i="1" dirty="0"/>
              <a:t>Module Type</a:t>
            </a:r>
            <a:r>
              <a:rPr lang="en-US" dirty="0"/>
              <a:t>: either </a:t>
            </a:r>
            <a:r>
              <a:rPr lang="en-US" b="1" dirty="0">
                <a:latin typeface="Consolas" panose="020B0609020204030204" pitchFamily="49" charset="0"/>
              </a:rPr>
              <a:t>script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binary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cim</a:t>
            </a:r>
            <a:r>
              <a:rPr lang="en-US" dirty="0"/>
              <a:t>, or </a:t>
            </a:r>
            <a:r>
              <a:rPr lang="en-US" b="1" dirty="0">
                <a:latin typeface="Consolas" panose="020B0609020204030204" pitchFamily="49" charset="0"/>
              </a:rPr>
              <a:t>manifest</a:t>
            </a:r>
            <a:r>
              <a:rPr lang="en-US" dirty="0"/>
              <a:t>. Different PowerShell module types are implemented differently.</a:t>
            </a:r>
          </a:p>
          <a:p>
            <a:r>
              <a:rPr lang="en-US" b="1" i="1" dirty="0"/>
              <a:t>Nested Module</a:t>
            </a:r>
            <a:r>
              <a:rPr lang="en-US" dirty="0"/>
              <a:t>: If a module requires some other module as a prerequisite, it can call Import-Module to load it, or it can add it to the </a:t>
            </a:r>
            <a:r>
              <a:rPr lang="en-US" dirty="0" err="1"/>
              <a:t>NestedModules</a:t>
            </a:r>
            <a:r>
              <a:rPr lang="en-US" dirty="0"/>
              <a:t> element of its module manifest. The top-level module in a tree of nested modules is called the </a:t>
            </a:r>
            <a:r>
              <a:rPr lang="en-US" b="1" i="1" dirty="0"/>
              <a:t>Root module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AE118A-640B-51EA-D796-7B56645FDA07}"/>
              </a:ext>
            </a:extLst>
          </p:cNvPr>
          <p:cNvSpPr txBox="1">
            <a:spLocks/>
          </p:cNvSpPr>
          <p:nvPr/>
        </p:nvSpPr>
        <p:spPr>
          <a:xfrm>
            <a:off x="6096000" y="6311900"/>
            <a:ext cx="5257800" cy="420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000" i="1" dirty="0"/>
              <a:t>PowerShell in Action, 3e, p274</a:t>
            </a:r>
          </a:p>
        </p:txBody>
      </p:sp>
    </p:spTree>
    <p:extLst>
      <p:ext uri="{BB962C8B-B14F-4D97-AF65-F5344CB8AC3E}">
        <p14:creationId xmlns:p14="http://schemas.microsoft.com/office/powerpoint/2010/main" val="346105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FC57-4A5F-4049-833E-147BCB7D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Writing a PowerShell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C0261-9386-BB1C-2085-8653B2A19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module is just a PowerShell script, but it has a </a:t>
            </a:r>
            <a:r>
              <a:rPr lang="en-US" b="1" dirty="0">
                <a:latin typeface="Consolas" panose="020B0609020204030204" pitchFamily="49" charset="0"/>
              </a:rPr>
              <a:t>.psm1</a:t>
            </a:r>
            <a:r>
              <a:rPr lang="en-US" dirty="0"/>
              <a:t> file extension instead of a </a:t>
            </a:r>
            <a:r>
              <a:rPr lang="en-US" b="1" dirty="0">
                <a:latin typeface="Consolas" panose="020B0609020204030204" pitchFamily="49" charset="0"/>
              </a:rPr>
              <a:t>.ps1</a:t>
            </a:r>
            <a:r>
              <a:rPr lang="en-US" dirty="0"/>
              <a:t> extension. Use </a:t>
            </a:r>
            <a:r>
              <a:rPr lang="en-US" b="1" dirty="0">
                <a:latin typeface="Consolas" panose="020B0609020204030204" pitchFamily="49" charset="0"/>
              </a:rPr>
              <a:t>Import-Module</a:t>
            </a:r>
            <a:r>
              <a:rPr lang="en-US" dirty="0"/>
              <a:t> or </a:t>
            </a:r>
            <a:r>
              <a:rPr lang="en-US" b="1" dirty="0">
                <a:latin typeface="Consolas" panose="020B0609020204030204" pitchFamily="49" charset="0"/>
              </a:rPr>
              <a:t>using module</a:t>
            </a:r>
            <a:r>
              <a:rPr lang="en-US" dirty="0"/>
              <a:t> to load a module.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/>
              <a:t>By default, all functions are exported, but script-scoped variables aren’t. You may use </a:t>
            </a:r>
            <a:r>
              <a:rPr lang="en-US" b="1" dirty="0">
                <a:latin typeface="Consolas" panose="020B0609020204030204" pitchFamily="49" charset="0"/>
              </a:rPr>
              <a:t>Export-</a:t>
            </a:r>
            <a:r>
              <a:rPr lang="en-US" b="1" dirty="0" err="1">
                <a:latin typeface="Consolas" panose="020B0609020204030204" pitchFamily="49" charset="0"/>
              </a:rPr>
              <a:t>ModuleMember</a:t>
            </a:r>
            <a:r>
              <a:rPr lang="en-US" dirty="0"/>
              <a:t> to control which members are exported, but once you use it, </a:t>
            </a:r>
            <a:r>
              <a:rPr lang="en-US" i="1" dirty="0"/>
              <a:t>only</a:t>
            </a:r>
            <a:r>
              <a:rPr lang="en-US" dirty="0"/>
              <a:t> those listed module members are made available (exported).</a:t>
            </a:r>
          </a:p>
          <a:p>
            <a:pPr lvl="1"/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Export-</a:t>
            </a:r>
            <a:r>
              <a:rPr lang="en-US" b="1" dirty="0" err="1">
                <a:latin typeface="Consolas" panose="020B0609020204030204" pitchFamily="49" charset="0"/>
              </a:rPr>
              <a:t>ModuleMember</a:t>
            </a:r>
            <a:r>
              <a:rPr lang="en-US" b="1" dirty="0">
                <a:latin typeface="Consolas" panose="020B0609020204030204" pitchFamily="49" charset="0"/>
              </a:rPr>
              <a:t> –Function *-count –Variable increment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6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E7C7-7298-CEE5-49B9-10CD2E876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115"/>
          </a:xfrm>
        </p:spPr>
        <p:txBody>
          <a:bodyPr/>
          <a:lstStyle/>
          <a:p>
            <a:pPr algn="ctr"/>
            <a:r>
              <a:rPr lang="en-US" dirty="0"/>
              <a:t>About Scopes in Modules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47AE7-AD63-865A-BD1E-654D5808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282459"/>
            <a:ext cx="5257800" cy="420832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000" i="1" dirty="0"/>
              <a:t>PowerShell in Action, 3e, p302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901A4-D668-4F4E-12DC-24DA92965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611" y="1075740"/>
            <a:ext cx="9522777" cy="47065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02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FC57-4A5F-4049-833E-147BCB7D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Nested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C0261-9386-BB1C-2085-8653B2A19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</a:t>
            </a:r>
            <a:r>
              <a:rPr lang="en-US" b="1" dirty="0">
                <a:latin typeface="Consolas" panose="020B0609020204030204" pitchFamily="49" charset="0"/>
              </a:rPr>
              <a:t>Import-Module</a:t>
            </a:r>
            <a:r>
              <a:rPr lang="en-US" dirty="0"/>
              <a:t> is used from within a module, the imported module becomes a nested module.</a:t>
            </a:r>
          </a:p>
          <a:p>
            <a:pPr lvl="1"/>
            <a:r>
              <a:rPr lang="en-US" dirty="0"/>
              <a:t>By default, a nested module’s imported functions are only visible from within the module that imported it. Instead of downloading and installing a module, you can download only (don’t install) with the </a:t>
            </a:r>
            <a:r>
              <a:rPr lang="en-US" b="1" dirty="0">
                <a:latin typeface="Consolas" panose="020B0609020204030204" pitchFamily="49" charset="0"/>
              </a:rPr>
              <a:t>Save-Module</a:t>
            </a:r>
            <a:r>
              <a:rPr lang="en-US" dirty="0"/>
              <a:t> cmdlet.</a:t>
            </a:r>
          </a:p>
          <a:p>
            <a:pPr lvl="1"/>
            <a:r>
              <a:rPr lang="en-US" dirty="0"/>
              <a:t>The module author can override this behavior with a </a:t>
            </a:r>
            <a:r>
              <a:rPr lang="en-US" b="1" dirty="0">
                <a:latin typeface="Consolas" panose="020B0609020204030204" pitchFamily="49" charset="0"/>
              </a:rPr>
              <a:t>–Scope</a:t>
            </a:r>
            <a:r>
              <a:rPr lang="en-US" dirty="0"/>
              <a:t> parameter. Examples: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Import-Module</a:t>
            </a:r>
            <a:r>
              <a:rPr lang="en-US" dirty="0"/>
              <a:t>  </a:t>
            </a:r>
            <a:r>
              <a:rPr lang="en-US" i="1" dirty="0"/>
              <a:t>&lt;module name&gt;</a:t>
            </a:r>
            <a:r>
              <a:rPr lang="en-US" dirty="0"/>
              <a:t>  </a:t>
            </a:r>
            <a:r>
              <a:rPr lang="en-US" b="1" dirty="0">
                <a:latin typeface="Consolas" panose="020B0609020204030204" pitchFamily="49" charset="0"/>
              </a:rPr>
              <a:t>-Scope global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Import-Module</a:t>
            </a:r>
            <a:r>
              <a:rPr lang="en-US" dirty="0"/>
              <a:t>  </a:t>
            </a:r>
            <a:r>
              <a:rPr lang="en-US" i="1" dirty="0"/>
              <a:t>&lt;module name&gt;</a:t>
            </a:r>
            <a:r>
              <a:rPr lang="en-US" dirty="0"/>
              <a:t>  </a:t>
            </a:r>
            <a:r>
              <a:rPr lang="en-US" b="1" dirty="0">
                <a:latin typeface="Consolas" panose="020B0609020204030204" pitchFamily="49" charset="0"/>
              </a:rPr>
              <a:t>-Scope local</a:t>
            </a:r>
            <a:r>
              <a:rPr lang="en-US" dirty="0"/>
              <a:t> 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/>
              <a:t>If </a:t>
            </a:r>
            <a:r>
              <a:rPr lang="en-US" b="1" dirty="0">
                <a:latin typeface="Consolas" panose="020B0609020204030204" pitchFamily="49" charset="0"/>
              </a:rPr>
              <a:t>Import-Module</a:t>
            </a:r>
            <a:r>
              <a:rPr lang="en-US" dirty="0"/>
              <a:t> is called from within a module’s function, its imported members are only available in that function!</a:t>
            </a:r>
          </a:p>
        </p:txBody>
      </p:sp>
    </p:spTree>
    <p:extLst>
      <p:ext uri="{BB962C8B-B14F-4D97-AF65-F5344CB8AC3E}">
        <p14:creationId xmlns:p14="http://schemas.microsoft.com/office/powerpoint/2010/main" val="63938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10"/>
            <a:ext cx="11573197" cy="774916"/>
          </a:xfrm>
        </p:spPr>
        <p:txBody>
          <a:bodyPr>
            <a:noAutofit/>
          </a:bodyPr>
          <a:lstStyle/>
          <a:p>
            <a:r>
              <a:rPr lang="en-US" sz="5000"/>
              <a:t>Exercise</a:t>
            </a:r>
            <a:endParaRPr lang="en-US" sz="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268396" y="1114426"/>
            <a:ext cx="9655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For your second exercise this week, you will create </a:t>
            </a:r>
            <a:r>
              <a:rPr lang="en-US" sz="1800">
                <a:latin typeface="+mn-lt"/>
              </a:rPr>
              <a:t>a custom module </a:t>
            </a:r>
            <a:r>
              <a:rPr lang="en-US" sz="1800" dirty="0">
                <a:latin typeface="+mn-lt"/>
              </a:rPr>
              <a:t>that improves upon PowerShell’s </a:t>
            </a:r>
            <a:r>
              <a:rPr lang="en-US" sz="1800" b="1" dirty="0">
                <a:latin typeface="Consolas" panose="020B0609020204030204" pitchFamily="49" charset="0"/>
              </a:rPr>
              <a:t>Invoke-</a:t>
            </a:r>
            <a:r>
              <a:rPr lang="en-US" sz="1800" b="1" dirty="0" err="1">
                <a:latin typeface="Consolas" panose="020B0609020204030204" pitchFamily="49" charset="0"/>
              </a:rPr>
              <a:t>WebRequest</a:t>
            </a:r>
            <a:r>
              <a:rPr lang="en-US" sz="1800" dirty="0">
                <a:latin typeface="+mn-lt"/>
              </a:rPr>
              <a:t> cmdlet. You will also experiment with script-level scope for a variable in the module, and experiment with exporting module members.</a:t>
            </a:r>
          </a:p>
        </p:txBody>
      </p:sp>
    </p:spTree>
    <p:extLst>
      <p:ext uri="{BB962C8B-B14F-4D97-AF65-F5344CB8AC3E}">
        <p14:creationId xmlns:p14="http://schemas.microsoft.com/office/powerpoint/2010/main" val="322366662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lue Background Theme" id="{2DFDCE93-67F8-4AD8-ADD9-EC0DB44F2AE1}" vid="{8095BF8E-35F9-4086-BB9D-BE8E66B472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Background Theme</Template>
  <TotalTime>2013</TotalTime>
  <Words>406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Times</vt:lpstr>
      <vt:lpstr>Blue Background Theme</vt:lpstr>
      <vt:lpstr>Office Theme</vt:lpstr>
      <vt:lpstr>CYBER 360: Advanced Scripting</vt:lpstr>
      <vt:lpstr>Module Terminology</vt:lpstr>
      <vt:lpstr>Writing a PowerShell module</vt:lpstr>
      <vt:lpstr>About Scopes in Modules</vt:lpstr>
      <vt:lpstr>Nested Modules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1</cp:revision>
  <dcterms:created xsi:type="dcterms:W3CDTF">2023-11-21T07:23:03Z</dcterms:created>
  <dcterms:modified xsi:type="dcterms:W3CDTF">2024-06-27T21:49:44Z</dcterms:modified>
</cp:coreProperties>
</file>