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1" r:id="rId2"/>
  </p:sldMasterIdLst>
  <p:sldIdLst>
    <p:sldId id="256" r:id="rId3"/>
    <p:sldId id="284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513A426B-8C0C-4739-8154-95FA52836484}"/>
    <pc:docChg chg="custSel modSld">
      <pc:chgData name="Gibbons, Carl" userId="d2b037bc-8fb4-4222-845c-61440543a456" providerId="ADAL" clId="{513A426B-8C0C-4739-8154-95FA52836484}" dt="2024-06-13T20:40:03.415" v="917" actId="20577"/>
      <pc:docMkLst>
        <pc:docMk/>
      </pc:docMkLst>
      <pc:sldChg chg="modSp mod">
        <pc:chgData name="Gibbons, Carl" userId="d2b037bc-8fb4-4222-845c-61440543a456" providerId="ADAL" clId="{513A426B-8C0C-4739-8154-95FA52836484}" dt="2024-06-13T19:43:29.739" v="23" actId="20577"/>
        <pc:sldMkLst>
          <pc:docMk/>
          <pc:sldMk cId="2611413137" sldId="266"/>
        </pc:sldMkLst>
        <pc:spChg chg="mod">
          <ac:chgData name="Gibbons, Carl" userId="d2b037bc-8fb4-4222-845c-61440543a456" providerId="ADAL" clId="{513A426B-8C0C-4739-8154-95FA52836484}" dt="2024-06-13T19:43:29.739" v="23" actId="20577"/>
          <ac:spMkLst>
            <pc:docMk/>
            <pc:sldMk cId="2611413137" sldId="266"/>
            <ac:spMk id="2" creationId="{64492E64-A68B-8CA7-B3C6-044F7C8E76AB}"/>
          </ac:spMkLst>
        </pc:spChg>
      </pc:sldChg>
      <pc:sldChg chg="modSp mod">
        <pc:chgData name="Gibbons, Carl" userId="d2b037bc-8fb4-4222-845c-61440543a456" providerId="ADAL" clId="{513A426B-8C0C-4739-8154-95FA52836484}" dt="2024-06-13T19:56:07.263" v="304" actId="20577"/>
        <pc:sldMkLst>
          <pc:docMk/>
          <pc:sldMk cId="2022267737" sldId="268"/>
        </pc:sldMkLst>
        <pc:spChg chg="mod">
          <ac:chgData name="Gibbons, Carl" userId="d2b037bc-8fb4-4222-845c-61440543a456" providerId="ADAL" clId="{513A426B-8C0C-4739-8154-95FA52836484}" dt="2024-06-13T19:56:07.263" v="304" actId="20577"/>
          <ac:spMkLst>
            <pc:docMk/>
            <pc:sldMk cId="2022267737" sldId="26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19:59:09.439" v="305" actId="20577"/>
        <pc:sldMkLst>
          <pc:docMk/>
          <pc:sldMk cId="1457658100" sldId="271"/>
        </pc:sldMkLst>
        <pc:spChg chg="mod">
          <ac:chgData name="Gibbons, Carl" userId="d2b037bc-8fb4-4222-845c-61440543a456" providerId="ADAL" clId="{513A426B-8C0C-4739-8154-95FA52836484}" dt="2024-06-13T19:59:09.439" v="305" actId="20577"/>
          <ac:spMkLst>
            <pc:docMk/>
            <pc:sldMk cId="1457658100" sldId="271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0:51.743" v="31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13A426B-8C0C-4739-8154-95FA52836484}" dt="2024-06-13T20:20:51.743" v="31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8:48.315" v="35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13A426B-8C0C-4739-8154-95FA52836484}" dt="2024-06-13T20:28:48.315" v="35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13A426B-8C0C-4739-8154-95FA52836484}" dt="2024-06-13T20:40:03.415" v="917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13A426B-8C0C-4739-8154-95FA52836484}" dt="2024-06-13T20:40:03.415" v="917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26C7F00A-80DD-401B-832B-E7EF202E28C2}"/>
    <pc:docChg chg="undo custSel addSld delSld modSld">
      <pc:chgData name="Gibbons, Carl" userId="d2b037bc-8fb4-4222-845c-61440543a456" providerId="ADAL" clId="{26C7F00A-80DD-401B-832B-E7EF202E28C2}" dt="2024-06-14T04:25:56.561" v="6285" actId="20577"/>
      <pc:docMkLst>
        <pc:docMk/>
      </pc:docMkLst>
      <pc:sldChg chg="modSp mod">
        <pc:chgData name="Gibbons, Carl" userId="d2b037bc-8fb4-4222-845c-61440543a456" providerId="ADAL" clId="{26C7F00A-80DD-401B-832B-E7EF202E28C2}" dt="2024-06-14T03:01:29.413" v="72" actId="20577"/>
        <pc:sldMkLst>
          <pc:docMk/>
          <pc:sldMk cId="3644072983" sldId="256"/>
        </pc:sldMkLst>
        <pc:spChg chg="mod">
          <ac:chgData name="Gibbons, Carl" userId="d2b037bc-8fb4-4222-845c-61440543a456" providerId="ADAL" clId="{26C7F00A-80DD-401B-832B-E7EF202E28C2}" dt="2024-06-14T03:01:29.413" v="72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addSp modSp mod">
        <pc:chgData name="Gibbons, Carl" userId="d2b037bc-8fb4-4222-845c-61440543a456" providerId="ADAL" clId="{26C7F00A-80DD-401B-832B-E7EF202E28C2}" dt="2024-06-14T04:16:37.203" v="6124" actId="20577"/>
        <pc:sldMkLst>
          <pc:docMk/>
          <pc:sldMk cId="2611413137" sldId="266"/>
        </pc:sldMkLst>
        <pc:spChg chg="mod">
          <ac:chgData name="Gibbons, Carl" userId="d2b037bc-8fb4-4222-845c-61440543a456" providerId="ADAL" clId="{26C7F00A-80DD-401B-832B-E7EF202E28C2}" dt="2024-06-14T03:02:13.298" v="116" actId="20577"/>
          <ac:spMkLst>
            <pc:docMk/>
            <pc:sldMk cId="2611413137" sldId="266"/>
            <ac:spMk id="2" creationId="{64492E64-A68B-8CA7-B3C6-044F7C8E76AB}"/>
          </ac:spMkLst>
        </pc:spChg>
        <pc:spChg chg="add mod">
          <ac:chgData name="Gibbons, Carl" userId="d2b037bc-8fb4-4222-845c-61440543a456" providerId="ADAL" clId="{26C7F00A-80DD-401B-832B-E7EF202E28C2}" dt="2024-06-14T04:16:06.804" v="6121" actId="20577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26C7F00A-80DD-401B-832B-E7EF202E28C2}" dt="2024-06-14T04:13:37.754" v="6102" actId="20577"/>
          <ac:spMkLst>
            <pc:docMk/>
            <pc:sldMk cId="2611413137" sldId="266"/>
            <ac:spMk id="4" creationId="{B64A8207-997F-319E-7F6D-676D3ECA779B}"/>
          </ac:spMkLst>
        </pc:spChg>
        <pc:spChg chg="add mod">
          <ac:chgData name="Gibbons, Carl" userId="d2b037bc-8fb4-4222-845c-61440543a456" providerId="ADAL" clId="{26C7F00A-80DD-401B-832B-E7EF202E28C2}" dt="2024-06-14T04:16:37.203" v="6124" actId="20577"/>
          <ac:spMkLst>
            <pc:docMk/>
            <pc:sldMk cId="2611413137" sldId="266"/>
            <ac:spMk id="5" creationId="{EDDCCECA-E971-2EC4-FEF0-DCF50F49CE6A}"/>
          </ac:spMkLst>
        </pc:spChg>
        <pc:spChg chg="add mod">
          <ac:chgData name="Gibbons, Carl" userId="d2b037bc-8fb4-4222-845c-61440543a456" providerId="ADAL" clId="{26C7F00A-80DD-401B-832B-E7EF202E28C2}" dt="2024-06-14T04:12:29.809" v="6069" actId="1076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26C7F00A-80DD-401B-832B-E7EF202E28C2}" dt="2024-06-14T03:45:35.713" v="3519" actId="20577"/>
        <pc:sldMkLst>
          <pc:docMk/>
          <pc:sldMk cId="4188996306" sldId="267"/>
        </pc:sldMkLst>
        <pc:spChg chg="mod">
          <ac:chgData name="Gibbons, Carl" userId="d2b037bc-8fb4-4222-845c-61440543a456" providerId="ADAL" clId="{26C7F00A-80DD-401B-832B-E7EF202E28C2}" dt="2024-06-14T03:32:32.285" v="2957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3:45:35.713" v="3519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26C7F00A-80DD-401B-832B-E7EF202E28C2}" dt="2024-06-14T03:32:17.349" v="2943" actId="47"/>
        <pc:sldMkLst>
          <pc:docMk/>
          <pc:sldMk cId="2948456625" sldId="277"/>
        </pc:sldMkLst>
      </pc:sldChg>
      <pc:sldChg chg="del">
        <pc:chgData name="Gibbons, Carl" userId="d2b037bc-8fb4-4222-845c-61440543a456" providerId="ADAL" clId="{26C7F00A-80DD-401B-832B-E7EF202E28C2}" dt="2024-06-14T03:02:04.454" v="73" actId="47"/>
        <pc:sldMkLst>
          <pc:docMk/>
          <pc:sldMk cId="102374663" sldId="278"/>
        </pc:sldMkLst>
      </pc:sldChg>
      <pc:sldChg chg="del">
        <pc:chgData name="Gibbons, Carl" userId="d2b037bc-8fb4-4222-845c-61440543a456" providerId="ADAL" clId="{26C7F00A-80DD-401B-832B-E7EF202E28C2}" dt="2024-06-14T03:53:53.417" v="4260" actId="47"/>
        <pc:sldMkLst>
          <pc:docMk/>
          <pc:sldMk cId="1709941748" sldId="279"/>
        </pc:sldMkLst>
      </pc:sldChg>
      <pc:sldChg chg="del">
        <pc:chgData name="Gibbons, Carl" userId="d2b037bc-8fb4-4222-845c-61440543a456" providerId="ADAL" clId="{26C7F00A-80DD-401B-832B-E7EF202E28C2}" dt="2024-06-14T03:53:50.044" v="4259" actId="47"/>
        <pc:sldMkLst>
          <pc:docMk/>
          <pc:sldMk cId="4176796158" sldId="280"/>
        </pc:sldMkLst>
      </pc:sldChg>
      <pc:sldChg chg="del">
        <pc:chgData name="Gibbons, Carl" userId="d2b037bc-8fb4-4222-845c-61440543a456" providerId="ADAL" clId="{26C7F00A-80DD-401B-832B-E7EF202E28C2}" dt="2024-06-14T03:53:48.385" v="4257" actId="47"/>
        <pc:sldMkLst>
          <pc:docMk/>
          <pc:sldMk cId="3311622519" sldId="281"/>
        </pc:sldMkLst>
      </pc:sldChg>
      <pc:sldChg chg="del">
        <pc:chgData name="Gibbons, Carl" userId="d2b037bc-8fb4-4222-845c-61440543a456" providerId="ADAL" clId="{26C7F00A-80DD-401B-832B-E7EF202E28C2}" dt="2024-06-14T03:53:49.242" v="4258" actId="47"/>
        <pc:sldMkLst>
          <pc:docMk/>
          <pc:sldMk cId="4163349812" sldId="282"/>
        </pc:sldMkLst>
      </pc:sldChg>
      <pc:sldChg chg="del">
        <pc:chgData name="Gibbons, Carl" userId="d2b037bc-8fb4-4222-845c-61440543a456" providerId="ADAL" clId="{26C7F00A-80DD-401B-832B-E7EF202E28C2}" dt="2024-06-14T03:53:47.016" v="4256" actId="47"/>
        <pc:sldMkLst>
          <pc:docMk/>
          <pc:sldMk cId="2755793427" sldId="283"/>
        </pc:sldMkLst>
      </pc:sldChg>
      <pc:sldChg chg="modSp mod">
        <pc:chgData name="Gibbons, Carl" userId="d2b037bc-8fb4-4222-845c-61440543a456" providerId="ADAL" clId="{26C7F00A-80DD-401B-832B-E7EF202E28C2}" dt="2024-06-14T04:20:29.253" v="6160" actId="20577"/>
        <pc:sldMkLst>
          <pc:docMk/>
          <pc:sldMk cId="322366662" sldId="284"/>
        </pc:sldMkLst>
        <pc:spChg chg="mod">
          <ac:chgData name="Gibbons, Carl" userId="d2b037bc-8fb4-4222-845c-61440543a456" providerId="ADAL" clId="{26C7F00A-80DD-401B-832B-E7EF202E28C2}" dt="2024-06-14T04:10:42.746" v="6042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0:29.253" v="6160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5:56.561" v="6285" actId="20577"/>
        <pc:sldMkLst>
          <pc:docMk/>
          <pc:sldMk cId="2432840855" sldId="285"/>
        </pc:sldMkLst>
        <pc:spChg chg="mod">
          <ac:chgData name="Gibbons, Carl" userId="d2b037bc-8fb4-4222-845c-61440543a456" providerId="ADAL" clId="{26C7F00A-80DD-401B-832B-E7EF202E28C2}" dt="2024-06-14T03:44:30.748" v="3459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5:56.561" v="6285" actId="20577"/>
          <ac:spMkLst>
            <pc:docMk/>
            <pc:sldMk cId="2432840855" sldId="285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4:44.734" v="6236" actId="20577"/>
        <pc:sldMkLst>
          <pc:docMk/>
          <pc:sldMk cId="2169521787" sldId="286"/>
        </pc:sldMkLst>
        <pc:spChg chg="mod">
          <ac:chgData name="Gibbons, Carl" userId="d2b037bc-8fb4-4222-845c-61440543a456" providerId="ADAL" clId="{26C7F00A-80DD-401B-832B-E7EF202E28C2}" dt="2024-06-14T03:53:36.567" v="4255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4:44.734" v="6236" actId="20577"/>
          <ac:spMkLst>
            <pc:docMk/>
            <pc:sldMk cId="2169521787" sldId="286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3C103B62-E295-4188-A908-3C17B2990E4A}"/>
    <pc:docChg chg="modSld">
      <pc:chgData name="Gibbons, Carl" userId="d2b037bc-8fb4-4222-845c-61440543a456" providerId="ADAL" clId="{3C103B62-E295-4188-A908-3C17B2990E4A}" dt="2024-07-02T14:54:27.690" v="30" actId="20577"/>
      <pc:docMkLst>
        <pc:docMk/>
      </pc:docMkLst>
      <pc:sldChg chg="modSp mod">
        <pc:chgData name="Gibbons, Carl" userId="d2b037bc-8fb4-4222-845c-61440543a456" providerId="ADAL" clId="{3C103B62-E295-4188-A908-3C17B2990E4A}" dt="2024-07-02T14:54:27.690" v="3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3C103B62-E295-4188-A908-3C17B2990E4A}" dt="2024-06-27T22:49:58.414" v="11" actId="20577"/>
          <ac:spMkLst>
            <pc:docMk/>
            <pc:sldMk cId="3644072983" sldId="256"/>
            <ac:spMk id="2" creationId="{6FCA7FD7-E3CD-7A2C-5AF7-2EE59026C9D4}"/>
          </ac:spMkLst>
        </pc:spChg>
        <pc:spChg chg="mod">
          <ac:chgData name="Gibbons, Carl" userId="d2b037bc-8fb4-4222-845c-61440543a456" providerId="ADAL" clId="{3C103B62-E295-4188-A908-3C17B2990E4A}" dt="2024-07-02T14:54:27.690" v="3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3C103B62-E295-4188-A908-3C17B2990E4A}" dt="2024-06-27T22:50:12.335" v="23" actId="20577"/>
        <pc:sldMkLst>
          <pc:docMk/>
          <pc:sldMk cId="322366662" sldId="284"/>
        </pc:sldMkLst>
        <pc:spChg chg="mod">
          <ac:chgData name="Gibbons, Carl" userId="d2b037bc-8fb4-4222-845c-61440543a456" providerId="ADAL" clId="{3C103B62-E295-4188-A908-3C17B2990E4A}" dt="2024-06-27T22:50:12.335" v="23" actId="20577"/>
          <ac:spMkLst>
            <pc:docMk/>
            <pc:sldMk cId="322366662" sldId="284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B1B76948-CF5F-4A89-ADB0-7515E617BB90}"/>
    <pc:docChg chg="delSld modSld">
      <pc:chgData name="Gibbons, Carl" userId="d2b037bc-8fb4-4222-845c-61440543a456" providerId="ADAL" clId="{B1B76948-CF5F-4A89-ADB0-7515E617BB90}" dt="2024-06-25T12:33:24.787" v="198" actId="20577"/>
      <pc:docMkLst>
        <pc:docMk/>
      </pc:docMkLst>
      <pc:sldChg chg="modSp mod">
        <pc:chgData name="Gibbons, Carl" userId="d2b037bc-8fb4-4222-845c-61440543a456" providerId="ADAL" clId="{B1B76948-CF5F-4A89-ADB0-7515E617BB90}" dt="2024-06-25T12:32:04.706" v="18" actId="20577"/>
        <pc:sldMkLst>
          <pc:docMk/>
          <pc:sldMk cId="3644072983" sldId="256"/>
        </pc:sldMkLst>
        <pc:spChg chg="mod">
          <ac:chgData name="Gibbons, Carl" userId="d2b037bc-8fb4-4222-845c-61440543a456" providerId="ADAL" clId="{B1B76948-CF5F-4A89-ADB0-7515E617BB90}" dt="2024-06-25T12:32:04.706" v="18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">
        <pc:chgData name="Gibbons, Carl" userId="d2b037bc-8fb4-4222-845c-61440543a456" providerId="ADAL" clId="{B1B76948-CF5F-4A89-ADB0-7515E617BB90}" dt="2024-06-25T12:32:12.983" v="19" actId="47"/>
        <pc:sldMkLst>
          <pc:docMk/>
          <pc:sldMk cId="2611413137" sldId="266"/>
        </pc:sldMkLst>
      </pc:sldChg>
      <pc:sldChg chg="del">
        <pc:chgData name="Gibbons, Carl" userId="d2b037bc-8fb4-4222-845c-61440543a456" providerId="ADAL" clId="{B1B76948-CF5F-4A89-ADB0-7515E617BB90}" dt="2024-06-25T12:32:14.913" v="21" actId="47"/>
        <pc:sldMkLst>
          <pc:docMk/>
          <pc:sldMk cId="4188996306" sldId="267"/>
        </pc:sldMkLst>
      </pc:sldChg>
      <pc:sldChg chg="modSp mod">
        <pc:chgData name="Gibbons, Carl" userId="d2b037bc-8fb4-4222-845c-61440543a456" providerId="ADAL" clId="{B1B76948-CF5F-4A89-ADB0-7515E617BB90}" dt="2024-06-25T12:33:24.787" v="198" actId="20577"/>
        <pc:sldMkLst>
          <pc:docMk/>
          <pc:sldMk cId="322366662" sldId="284"/>
        </pc:sldMkLst>
        <pc:spChg chg="mod">
          <ac:chgData name="Gibbons, Carl" userId="d2b037bc-8fb4-4222-845c-61440543a456" providerId="ADAL" clId="{B1B76948-CF5F-4A89-ADB0-7515E617BB90}" dt="2024-06-25T12:33:24.787" v="198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B1B76948-CF5F-4A89-ADB0-7515E617BB90}" dt="2024-06-25T12:32:16.295" v="23" actId="47"/>
        <pc:sldMkLst>
          <pc:docMk/>
          <pc:sldMk cId="2432840855" sldId="285"/>
        </pc:sldMkLst>
      </pc:sldChg>
      <pc:sldChg chg="del">
        <pc:chgData name="Gibbons, Carl" userId="d2b037bc-8fb4-4222-845c-61440543a456" providerId="ADAL" clId="{B1B76948-CF5F-4A89-ADB0-7515E617BB90}" dt="2024-06-25T12:32:17.032" v="24" actId="47"/>
        <pc:sldMkLst>
          <pc:docMk/>
          <pc:sldMk cId="2169521787" sldId="286"/>
        </pc:sldMkLst>
      </pc:sldChg>
      <pc:sldChg chg="del">
        <pc:chgData name="Gibbons, Carl" userId="d2b037bc-8fb4-4222-845c-61440543a456" providerId="ADAL" clId="{B1B76948-CF5F-4A89-ADB0-7515E617BB90}" dt="2024-06-25T12:32:14.113" v="20" actId="47"/>
        <pc:sldMkLst>
          <pc:docMk/>
          <pc:sldMk cId="1898587254" sldId="287"/>
        </pc:sldMkLst>
      </pc:sldChg>
      <pc:sldChg chg="del">
        <pc:chgData name="Gibbons, Carl" userId="d2b037bc-8fb4-4222-845c-61440543a456" providerId="ADAL" clId="{B1B76948-CF5F-4A89-ADB0-7515E617BB90}" dt="2024-06-25T12:32:15.669" v="22" actId="47"/>
        <pc:sldMkLst>
          <pc:docMk/>
          <pc:sldMk cId="1598400846" sldId="288"/>
        </pc:sldMkLst>
      </pc:sldChg>
      <pc:sldChg chg="del">
        <pc:chgData name="Gibbons, Carl" userId="d2b037bc-8fb4-4222-845c-61440543a456" providerId="ADAL" clId="{B1B76948-CF5F-4A89-ADB0-7515E617BB90}" dt="2024-06-25T12:32:18.119" v="25" actId="47"/>
        <pc:sldMkLst>
          <pc:docMk/>
          <pc:sldMk cId="1187668382" sldId="289"/>
        </pc:sldMkLst>
      </pc:sldChg>
      <pc:sldChg chg="del">
        <pc:chgData name="Gibbons, Carl" userId="d2b037bc-8fb4-4222-845c-61440543a456" providerId="ADAL" clId="{B1B76948-CF5F-4A89-ADB0-7515E617BB90}" dt="2024-06-25T12:32:18.969" v="26" actId="47"/>
        <pc:sldMkLst>
          <pc:docMk/>
          <pc:sldMk cId="1294143228" sldId="290"/>
        </pc:sldMkLst>
      </pc:sldChg>
      <pc:sldChg chg="del">
        <pc:chgData name="Gibbons, Carl" userId="d2b037bc-8fb4-4222-845c-61440543a456" providerId="ADAL" clId="{B1B76948-CF5F-4A89-ADB0-7515E617BB90}" dt="2024-06-25T12:32:20.323" v="27" actId="47"/>
        <pc:sldMkLst>
          <pc:docMk/>
          <pc:sldMk cId="1623491597" sldId="291"/>
        </pc:sldMkLst>
      </pc:sldChg>
    </pc:docChg>
  </pc:docChgLst>
  <pc:docChgLst>
    <pc:chgData name="Gibbons, Carl" userId="d2b037bc-8fb4-4222-845c-61440543a456" providerId="ADAL" clId="{3889D47B-FCE9-4AB2-9111-4C64BAB2FC05}"/>
    <pc:docChg chg="undo custSel addSld modSld">
      <pc:chgData name="Gibbons, Carl" userId="d2b037bc-8fb4-4222-845c-61440543a456" providerId="ADAL" clId="{3889D47B-FCE9-4AB2-9111-4C64BAB2FC05}" dt="2024-06-18T16:11:22.239" v="16939" actId="20577"/>
      <pc:docMkLst>
        <pc:docMk/>
      </pc:docMkLst>
      <pc:sldChg chg="modSp mod">
        <pc:chgData name="Gibbons, Carl" userId="d2b037bc-8fb4-4222-845c-61440543a456" providerId="ADAL" clId="{3889D47B-FCE9-4AB2-9111-4C64BAB2FC05}" dt="2024-06-18T16:11:22.239" v="16939" actId="20577"/>
        <pc:sldMkLst>
          <pc:docMk/>
          <pc:sldMk cId="3644072983" sldId="256"/>
        </pc:sldMkLst>
        <pc:spChg chg="mod">
          <ac:chgData name="Gibbons, Carl" userId="d2b037bc-8fb4-4222-845c-61440543a456" providerId="ADAL" clId="{3889D47B-FCE9-4AB2-9111-4C64BAB2FC05}" dt="2024-06-18T16:11:22.239" v="16939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Sp modSp mod">
        <pc:chgData name="Gibbons, Carl" userId="d2b037bc-8fb4-4222-845c-61440543a456" providerId="ADAL" clId="{3889D47B-FCE9-4AB2-9111-4C64BAB2FC05}" dt="2024-06-15T16:37:25.907" v="1675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3889D47B-FCE9-4AB2-9111-4C64BAB2FC05}" dt="2024-06-15T16:36:03.779" v="16752" actId="20577"/>
          <ac:spMkLst>
            <pc:docMk/>
            <pc:sldMk cId="2611413137" sldId="266"/>
            <ac:spMk id="2" creationId="{64492E64-A68B-8CA7-B3C6-044F7C8E76AB}"/>
          </ac:spMkLst>
        </pc:spChg>
        <pc:spChg chg="del mod">
          <ac:chgData name="Gibbons, Carl" userId="d2b037bc-8fb4-4222-845c-61440543a456" providerId="ADAL" clId="{3889D47B-FCE9-4AB2-9111-4C64BAB2FC05}" dt="2024-06-15T02:17:46.854" v="1960" actId="478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3889D47B-FCE9-4AB2-9111-4C64BAB2FC05}" dt="2024-06-15T16:37:25.907" v="16757" actId="20577"/>
          <ac:spMkLst>
            <pc:docMk/>
            <pc:sldMk cId="2611413137" sldId="266"/>
            <ac:spMk id="4" creationId="{B64A8207-997F-319E-7F6D-676D3ECA779B}"/>
          </ac:spMkLst>
        </pc:spChg>
        <pc:spChg chg="del mod">
          <ac:chgData name="Gibbons, Carl" userId="d2b037bc-8fb4-4222-845c-61440543a456" providerId="ADAL" clId="{3889D47B-FCE9-4AB2-9111-4C64BAB2FC05}" dt="2024-06-15T02:17:48.948" v="1961" actId="478"/>
          <ac:spMkLst>
            <pc:docMk/>
            <pc:sldMk cId="2611413137" sldId="266"/>
            <ac:spMk id="5" creationId="{EDDCCECA-E971-2EC4-FEF0-DCF50F49CE6A}"/>
          </ac:spMkLst>
        </pc:spChg>
        <pc:spChg chg="del">
          <ac:chgData name="Gibbons, Carl" userId="d2b037bc-8fb4-4222-845c-61440543a456" providerId="ADAL" clId="{3889D47B-FCE9-4AB2-9111-4C64BAB2FC05}" dt="2024-06-15T02:17:51.144" v="1962" actId="478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3889D47B-FCE9-4AB2-9111-4C64BAB2FC05}" dt="2024-06-15T16:35:34.617" v="16748" actId="114"/>
        <pc:sldMkLst>
          <pc:docMk/>
          <pc:sldMk cId="4188996306" sldId="267"/>
        </pc:sldMkLst>
        <pc:spChg chg="mod">
          <ac:chgData name="Gibbons, Carl" userId="d2b037bc-8fb4-4222-845c-61440543a456" providerId="ADAL" clId="{3889D47B-FCE9-4AB2-9111-4C64BAB2FC05}" dt="2024-06-15T03:34:23.581" v="5304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5:34.617" v="16748" actId="114"/>
          <ac:spMkLst>
            <pc:docMk/>
            <pc:sldMk cId="4188996306" sldId="26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05:30.597" v="16116" actId="20577"/>
        <pc:sldMkLst>
          <pc:docMk/>
          <pc:sldMk cId="322366662" sldId="284"/>
        </pc:sldMkLst>
        <pc:spChg chg="mod">
          <ac:chgData name="Gibbons, Carl" userId="d2b037bc-8fb4-4222-845c-61440543a456" providerId="ADAL" clId="{3889D47B-FCE9-4AB2-9111-4C64BAB2FC05}" dt="2024-06-15T16:05:30.597" v="16116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41:30.117" v="16827" actId="114"/>
        <pc:sldMkLst>
          <pc:docMk/>
          <pc:sldMk cId="2432840855" sldId="285"/>
        </pc:sldMkLst>
        <pc:spChg chg="mod">
          <ac:chgData name="Gibbons, Carl" userId="d2b037bc-8fb4-4222-845c-61440543a456" providerId="ADAL" clId="{3889D47B-FCE9-4AB2-9111-4C64BAB2FC05}" dt="2024-06-15T13:06:37.068" v="7275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41:30.117" v="16827" actId="114"/>
          <ac:spMkLst>
            <pc:docMk/>
            <pc:sldMk cId="2432840855" sldId="285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34:10.067" v="16747" actId="20577"/>
        <pc:sldMkLst>
          <pc:docMk/>
          <pc:sldMk cId="2169521787" sldId="286"/>
        </pc:sldMkLst>
        <pc:spChg chg="mod">
          <ac:chgData name="Gibbons, Carl" userId="d2b037bc-8fb4-4222-845c-61440543a456" providerId="ADAL" clId="{3889D47B-FCE9-4AB2-9111-4C64BAB2FC05}" dt="2024-06-15T14:39:00.702" v="9894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4:10.067" v="16747" actId="20577"/>
          <ac:spMkLst>
            <pc:docMk/>
            <pc:sldMk cId="2169521787" sldId="286"/>
            <ac:spMk id="4" creationId="{B64A8207-997F-319E-7F6D-676D3ECA779B}"/>
          </ac:spMkLst>
        </pc:spChg>
      </pc:sldChg>
      <pc:sldChg chg="addSp delSp modSp mod">
        <pc:chgData name="Gibbons, Carl" userId="d2b037bc-8fb4-4222-845c-61440543a456" providerId="ADAL" clId="{3889D47B-FCE9-4AB2-9111-4C64BAB2FC05}" dt="2024-06-15T16:36:08.887" v="16754" actId="20577"/>
        <pc:sldMkLst>
          <pc:docMk/>
          <pc:sldMk cId="1898587254" sldId="287"/>
        </pc:sldMkLst>
        <pc:spChg chg="mod">
          <ac:chgData name="Gibbons, Carl" userId="d2b037bc-8fb4-4222-845c-61440543a456" providerId="ADAL" clId="{3889D47B-FCE9-4AB2-9111-4C64BAB2FC05}" dt="2024-06-15T16:36:08.887" v="16754" actId="20577"/>
          <ac:spMkLst>
            <pc:docMk/>
            <pc:sldMk cId="1898587254" sldId="287"/>
            <ac:spMk id="2" creationId="{64492E64-A68B-8CA7-B3C6-044F7C8E76AB}"/>
          </ac:spMkLst>
        </pc:spChg>
        <pc:spChg chg="add mod">
          <ac:chgData name="Gibbons, Carl" userId="d2b037bc-8fb4-4222-845c-61440543a456" providerId="ADAL" clId="{3889D47B-FCE9-4AB2-9111-4C64BAB2FC05}" dt="2024-06-15T03:33:36.927" v="5199" actId="20577"/>
          <ac:spMkLst>
            <pc:docMk/>
            <pc:sldMk cId="1898587254" sldId="287"/>
            <ac:spMk id="3" creationId="{A07D4459-4375-32A9-1627-ECA3B23C5287}"/>
          </ac:spMkLst>
        </pc:spChg>
        <pc:spChg chg="mod">
          <ac:chgData name="Gibbons, Carl" userId="d2b037bc-8fb4-4222-845c-61440543a456" providerId="ADAL" clId="{3889D47B-FCE9-4AB2-9111-4C64BAB2FC05}" dt="2024-06-15T14:27:28.507" v="9753" actId="20577"/>
          <ac:spMkLst>
            <pc:docMk/>
            <pc:sldMk cId="1898587254" sldId="287"/>
            <ac:spMk id="4" creationId="{B64A8207-997F-319E-7F6D-676D3ECA779B}"/>
          </ac:spMkLst>
        </pc:spChg>
        <pc:spChg chg="add del mod">
          <ac:chgData name="Gibbons, Carl" userId="d2b037bc-8fb4-4222-845c-61440543a456" providerId="ADAL" clId="{3889D47B-FCE9-4AB2-9111-4C64BAB2FC05}" dt="2024-06-15T03:27:51.055" v="5021" actId="478"/>
          <ac:spMkLst>
            <pc:docMk/>
            <pc:sldMk cId="1898587254" sldId="287"/>
            <ac:spMk id="5" creationId="{6DA673F6-3104-9590-1412-F98E5B2D8556}"/>
          </ac:spMkLst>
        </pc:spChg>
        <pc:spChg chg="add mod">
          <ac:chgData name="Gibbons, Carl" userId="d2b037bc-8fb4-4222-845c-61440543a456" providerId="ADAL" clId="{3889D47B-FCE9-4AB2-9111-4C64BAB2FC05}" dt="2024-06-15T03:33:40.396" v="5201" actId="20577"/>
          <ac:spMkLst>
            <pc:docMk/>
            <pc:sldMk cId="1898587254" sldId="287"/>
            <ac:spMk id="6" creationId="{DB335DE6-7D9E-2E32-D41E-03A3DFA8B40E}"/>
          </ac:spMkLst>
        </pc:spChg>
      </pc:sldChg>
      <pc:sldChg chg="modSp mod">
        <pc:chgData name="Gibbons, Carl" userId="d2b037bc-8fb4-4222-845c-61440543a456" providerId="ADAL" clId="{3889D47B-FCE9-4AB2-9111-4C64BAB2FC05}" dt="2024-06-15T14:31:30.750" v="9797" actId="20577"/>
        <pc:sldMkLst>
          <pc:docMk/>
          <pc:sldMk cId="1598400846" sldId="288"/>
        </pc:sldMkLst>
        <pc:spChg chg="mod">
          <ac:chgData name="Gibbons, Carl" userId="d2b037bc-8fb4-4222-845c-61440543a456" providerId="ADAL" clId="{3889D47B-FCE9-4AB2-9111-4C64BAB2FC05}" dt="2024-06-15T13:54:39.696" v="9353" actId="20577"/>
          <ac:spMkLst>
            <pc:docMk/>
            <pc:sldMk cId="1598400846" sldId="288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31:30.750" v="9797" actId="20577"/>
          <ac:spMkLst>
            <pc:docMk/>
            <pc:sldMk cId="1598400846" sldId="28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4:50:09.307" v="10646" actId="20577"/>
        <pc:sldMkLst>
          <pc:docMk/>
          <pc:sldMk cId="1187668382" sldId="289"/>
        </pc:sldMkLst>
        <pc:spChg chg="mod">
          <ac:chgData name="Gibbons, Carl" userId="d2b037bc-8fb4-4222-845c-61440543a456" providerId="ADAL" clId="{3889D47B-FCE9-4AB2-9111-4C64BAB2FC05}" dt="2024-06-15T14:39:34.640" v="9962" actId="2711"/>
          <ac:spMkLst>
            <pc:docMk/>
            <pc:sldMk cId="1187668382" sldId="289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50:09.307" v="10646" actId="20577"/>
          <ac:spMkLst>
            <pc:docMk/>
            <pc:sldMk cId="1187668382" sldId="28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17:53.627" v="16590" actId="20577"/>
        <pc:sldMkLst>
          <pc:docMk/>
          <pc:sldMk cId="1294143228" sldId="290"/>
        </pc:sldMkLst>
        <pc:spChg chg="mod">
          <ac:chgData name="Gibbons, Carl" userId="d2b037bc-8fb4-4222-845c-61440543a456" providerId="ADAL" clId="{3889D47B-FCE9-4AB2-9111-4C64BAB2FC05}" dt="2024-06-15T16:14:06.107" v="16409" actId="20577"/>
          <ac:spMkLst>
            <pc:docMk/>
            <pc:sldMk cId="1294143228" sldId="290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17:53.627" v="16590" actId="20577"/>
          <ac:spMkLst>
            <pc:docMk/>
            <pc:sldMk cId="1294143228" sldId="290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31:38.250" v="16719" actId="20577"/>
        <pc:sldMkLst>
          <pc:docMk/>
          <pc:sldMk cId="1623491597" sldId="291"/>
        </pc:sldMkLst>
        <pc:spChg chg="mod">
          <ac:chgData name="Gibbons, Carl" userId="d2b037bc-8fb4-4222-845c-61440543a456" providerId="ADAL" clId="{3889D47B-FCE9-4AB2-9111-4C64BAB2FC05}" dt="2024-06-15T16:19:27.896" v="16620" actId="20577"/>
          <ac:spMkLst>
            <pc:docMk/>
            <pc:sldMk cId="1623491597" sldId="291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1:38.250" v="16719" actId="20577"/>
          <ac:spMkLst>
            <pc:docMk/>
            <pc:sldMk cId="1623491597" sldId="291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50BDE464-6684-48FF-AD2A-493B60EFD46B}"/>
    <pc:docChg chg="modSld">
      <pc:chgData name="Gibbons, Carl" userId="d2b037bc-8fb4-4222-845c-61440543a456" providerId="ADAL" clId="{50BDE464-6684-48FF-AD2A-493B60EFD46B}" dt="2023-12-21T18:37:59.974" v="91" actId="20577"/>
      <pc:docMkLst>
        <pc:docMk/>
      </pc:docMkLst>
      <pc:sldChg chg="modSp mod">
        <pc:chgData name="Gibbons, Carl" userId="d2b037bc-8fb4-4222-845c-61440543a456" providerId="ADAL" clId="{50BDE464-6684-48FF-AD2A-493B60EFD46B}" dt="2023-12-21T14:42:44.298" v="42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0BDE464-6684-48FF-AD2A-493B60EFD46B}" dt="2023-12-21T14:42:44.298" v="42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0BDE464-6684-48FF-AD2A-493B60EFD46B}" dt="2023-12-21T18:37:32.044" v="8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0BDE464-6684-48FF-AD2A-493B60EFD46B}" dt="2023-12-21T18:37:32.044" v="8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0BDE464-6684-48FF-AD2A-493B60EFD46B}" dt="2023-12-21T18:37:59.974" v="91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0BDE464-6684-48FF-AD2A-493B60EFD46B}" dt="2023-12-21T18:37:59.974" v="91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ACF90228-EFF2-4732-BE47-2165A82AAC55}"/>
    <pc:docChg chg="modSld">
      <pc:chgData name="Gibbons, Carl" userId="d2b037bc-8fb4-4222-845c-61440543a456" providerId="ADAL" clId="{ACF90228-EFF2-4732-BE47-2165A82AAC55}" dt="2024-01-09T21:29:00.955" v="0"/>
      <pc:docMkLst>
        <pc:docMk/>
      </pc:docMkLst>
      <pc:sldChg chg="modSp mod">
        <pc:chgData name="Gibbons, Carl" userId="d2b037bc-8fb4-4222-845c-61440543a456" providerId="ADAL" clId="{ACF90228-EFF2-4732-BE47-2165A82AAC55}" dt="2024-01-09T21:29:00.955" v="0"/>
        <pc:sldMkLst>
          <pc:docMk/>
          <pc:sldMk cId="1055206713" sldId="269"/>
        </pc:sldMkLst>
        <pc:spChg chg="mod">
          <ac:chgData name="Gibbons, Carl" userId="d2b037bc-8fb4-4222-845c-61440543a456" providerId="ADAL" clId="{ACF90228-EFF2-4732-BE47-2165A82AAC55}" dt="2024-01-09T21:29:00.955" v="0"/>
          <ac:spMkLst>
            <pc:docMk/>
            <pc:sldMk cId="1055206713" sldId="269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03FBA6AE-0D48-4EE9-822C-90748FD99EBE}"/>
    <pc:docChg chg="undo custSel addSld delSld modSld">
      <pc:chgData name="Gibbons, Carl" userId="d2b037bc-8fb4-4222-845c-61440543a456" providerId="ADAL" clId="{03FBA6AE-0D48-4EE9-822C-90748FD99EBE}" dt="2024-06-14T02:44:54.770" v="11896" actId="20577"/>
      <pc:docMkLst>
        <pc:docMk/>
      </pc:docMkLst>
      <pc:sldChg chg="modSp mod">
        <pc:chgData name="Gibbons, Carl" userId="d2b037bc-8fb4-4222-845c-61440543a456" providerId="ADAL" clId="{03FBA6AE-0D48-4EE9-822C-90748FD99EBE}" dt="2024-06-13T21:06:32.135" v="4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3FBA6AE-0D48-4EE9-822C-90748FD99EBE}" dt="2024-06-13T21:06:32.135" v="4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3FBA6AE-0D48-4EE9-822C-90748FD99EBE}" dt="2024-06-14T02:36:03.736" v="1159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03FBA6AE-0D48-4EE9-822C-90748FD99EBE}" dt="2024-06-13T22:05:01.388" v="3780" actId="20577"/>
          <ac:spMkLst>
            <pc:docMk/>
            <pc:sldMk cId="2611413137" sldId="266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6:03.736" v="11597" actId="20577"/>
          <ac:spMkLst>
            <pc:docMk/>
            <pc:sldMk cId="2611413137" sldId="266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4T02:44:54.770" v="11896" actId="20577"/>
        <pc:sldMkLst>
          <pc:docMk/>
          <pc:sldMk cId="4188996306" sldId="267"/>
        </pc:sldMkLst>
        <pc:spChg chg="mod">
          <ac:chgData name="Gibbons, Carl" userId="d2b037bc-8fb4-4222-845c-61440543a456" providerId="ADAL" clId="{03FBA6AE-0D48-4EE9-822C-90748FD99EBE}" dt="2024-06-13T22:57:37.201" v="6568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44:54.770" v="11896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03FBA6AE-0D48-4EE9-822C-90748FD99EBE}" dt="2024-06-13T22:41:15.753" v="5958" actId="47"/>
        <pc:sldMkLst>
          <pc:docMk/>
          <pc:sldMk cId="2022267737" sldId="268"/>
        </pc:sldMkLst>
      </pc:sldChg>
      <pc:sldChg chg="del">
        <pc:chgData name="Gibbons, Carl" userId="d2b037bc-8fb4-4222-845c-61440543a456" providerId="ADAL" clId="{03FBA6AE-0D48-4EE9-822C-90748FD99EBE}" dt="2024-06-13T22:41:21.442" v="5959" actId="47"/>
        <pc:sldMkLst>
          <pc:docMk/>
          <pc:sldMk cId="1055206713" sldId="269"/>
        </pc:sldMkLst>
      </pc:sldChg>
      <pc:sldChg chg="del">
        <pc:chgData name="Gibbons, Carl" userId="d2b037bc-8fb4-4222-845c-61440543a456" providerId="ADAL" clId="{03FBA6AE-0D48-4EE9-822C-90748FD99EBE}" dt="2024-06-14T02:18:47.652" v="10821" actId="47"/>
        <pc:sldMkLst>
          <pc:docMk/>
          <pc:sldMk cId="1457658100" sldId="271"/>
        </pc:sldMkLst>
      </pc:sldChg>
      <pc:sldChg chg="del">
        <pc:chgData name="Gibbons, Carl" userId="d2b037bc-8fb4-4222-845c-61440543a456" providerId="ADAL" clId="{03FBA6AE-0D48-4EE9-822C-90748FD99EBE}" dt="2024-06-14T02:18:51.358" v="10822" actId="47"/>
        <pc:sldMkLst>
          <pc:docMk/>
          <pc:sldMk cId="3594981681" sldId="272"/>
        </pc:sldMkLst>
      </pc:sldChg>
      <pc:sldChg chg="del">
        <pc:chgData name="Gibbons, Carl" userId="d2b037bc-8fb4-4222-845c-61440543a456" providerId="ADAL" clId="{03FBA6AE-0D48-4EE9-822C-90748FD99EBE}" dt="2024-06-14T02:18:52.978" v="10823" actId="47"/>
        <pc:sldMkLst>
          <pc:docMk/>
          <pc:sldMk cId="1865769485" sldId="273"/>
        </pc:sldMkLst>
      </pc:sldChg>
      <pc:sldChg chg="del">
        <pc:chgData name="Gibbons, Carl" userId="d2b037bc-8fb4-4222-845c-61440543a456" providerId="ADAL" clId="{03FBA6AE-0D48-4EE9-822C-90748FD99EBE}" dt="2024-06-14T02:18:57.599" v="10826" actId="47"/>
        <pc:sldMkLst>
          <pc:docMk/>
          <pc:sldMk cId="3798299007" sldId="274"/>
        </pc:sldMkLst>
      </pc:sldChg>
      <pc:sldChg chg="del">
        <pc:chgData name="Gibbons, Carl" userId="d2b037bc-8fb4-4222-845c-61440543a456" providerId="ADAL" clId="{03FBA6AE-0D48-4EE9-822C-90748FD99EBE}" dt="2024-06-14T02:18:56.117" v="10825" actId="47"/>
        <pc:sldMkLst>
          <pc:docMk/>
          <pc:sldMk cId="3809967197" sldId="275"/>
        </pc:sldMkLst>
      </pc:sldChg>
      <pc:sldChg chg="del">
        <pc:chgData name="Gibbons, Carl" userId="d2b037bc-8fb4-4222-845c-61440543a456" providerId="ADAL" clId="{03FBA6AE-0D48-4EE9-822C-90748FD99EBE}" dt="2024-06-14T02:18:54.669" v="10824" actId="47"/>
        <pc:sldMkLst>
          <pc:docMk/>
          <pc:sldMk cId="1742169507" sldId="276"/>
        </pc:sldMkLst>
      </pc:sldChg>
      <pc:sldChg chg="modSp mod">
        <pc:chgData name="Gibbons, Carl" userId="d2b037bc-8fb4-4222-845c-61440543a456" providerId="ADAL" clId="{03FBA6AE-0D48-4EE9-822C-90748FD99EBE}" dt="2024-06-14T02:31:11.744" v="11509" actId="20577"/>
        <pc:sldMkLst>
          <pc:docMk/>
          <pc:sldMk cId="2948456625" sldId="277"/>
        </pc:sldMkLst>
        <pc:spChg chg="mod">
          <ac:chgData name="Gibbons, Carl" userId="d2b037bc-8fb4-4222-845c-61440543a456" providerId="ADAL" clId="{03FBA6AE-0D48-4EE9-822C-90748FD99EBE}" dt="2024-06-13T21:48:05.730" v="3216" actId="121"/>
          <ac:spMkLst>
            <pc:docMk/>
            <pc:sldMk cId="2948456625" sldId="27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1:11.744" v="11509" actId="20577"/>
          <ac:spMkLst>
            <pc:docMk/>
            <pc:sldMk cId="2948456625" sldId="27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2:47:31.465" v="6305" actId="2711"/>
        <pc:sldMkLst>
          <pc:docMk/>
          <pc:sldMk cId="102374663" sldId="278"/>
        </pc:sldMkLst>
        <pc:spChg chg="mod">
          <ac:chgData name="Gibbons, Carl" userId="d2b037bc-8fb4-4222-845c-61440543a456" providerId="ADAL" clId="{03FBA6AE-0D48-4EE9-822C-90748FD99EBE}" dt="2024-06-13T22:05:26.049" v="3811" actId="20577"/>
          <ac:spMkLst>
            <pc:docMk/>
            <pc:sldMk cId="102374663" sldId="278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2:47:31.465" v="6305" actId="2711"/>
          <ac:spMkLst>
            <pc:docMk/>
            <pc:sldMk cId="102374663" sldId="27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3:55:11.126" v="7088" actId="20577"/>
        <pc:sldMkLst>
          <pc:docMk/>
          <pc:sldMk cId="1709941748" sldId="279"/>
        </pc:sldMkLst>
        <pc:spChg chg="mod">
          <ac:chgData name="Gibbons, Carl" userId="d2b037bc-8fb4-4222-845c-61440543a456" providerId="ADAL" clId="{03FBA6AE-0D48-4EE9-822C-90748FD99EBE}" dt="2024-06-13T22:57:55.201" v="6665" actId="20577"/>
          <ac:spMkLst>
            <pc:docMk/>
            <pc:sldMk cId="1709941748" sldId="279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3:55:11.126" v="7088" actId="20577"/>
          <ac:spMkLst>
            <pc:docMk/>
            <pc:sldMk cId="1709941748" sldId="27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03FBA6AE-0D48-4EE9-822C-90748FD99EBE}" dt="2024-06-14T00:10:50.964" v="8544" actId="20577"/>
        <pc:sldMkLst>
          <pc:docMk/>
          <pc:sldMk cId="4176796158" sldId="280"/>
        </pc:sldMkLst>
        <pc:spChg chg="mod">
          <ac:chgData name="Gibbons, Carl" userId="d2b037bc-8fb4-4222-845c-61440543a456" providerId="ADAL" clId="{03FBA6AE-0D48-4EE9-822C-90748FD99EBE}" dt="2024-06-13T22:59:41.417" v="6810" actId="20577"/>
          <ac:spMkLst>
            <pc:docMk/>
            <pc:sldMk cId="4176796158" sldId="280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0:10:50.964" v="8544" actId="20577"/>
          <ac:spMkLst>
            <pc:docMk/>
            <pc:sldMk cId="4176796158" sldId="280"/>
            <ac:spMk id="4" creationId="{B64A8207-997F-319E-7F6D-676D3ECA779B}"/>
          </ac:spMkLst>
        </pc:spChg>
      </pc:sldChg>
      <pc:sldChg chg="addSp delSp modSp add mod">
        <pc:chgData name="Gibbons, Carl" userId="d2b037bc-8fb4-4222-845c-61440543a456" providerId="ADAL" clId="{03FBA6AE-0D48-4EE9-822C-90748FD99EBE}" dt="2024-06-14T02:14:32.855" v="10749" actId="20577"/>
        <pc:sldMkLst>
          <pc:docMk/>
          <pc:sldMk cId="3311622519" sldId="281"/>
        </pc:sldMkLst>
        <pc:spChg chg="mod">
          <ac:chgData name="Gibbons, Carl" userId="d2b037bc-8fb4-4222-845c-61440543a456" providerId="ADAL" clId="{03FBA6AE-0D48-4EE9-822C-90748FD99EBE}" dt="2024-06-14T00:12:46.331" v="8671" actId="20577"/>
          <ac:spMkLst>
            <pc:docMk/>
            <pc:sldMk cId="3311622519" sldId="281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14:32.855" v="10749" actId="20577"/>
          <ac:spMkLst>
            <pc:docMk/>
            <pc:sldMk cId="3311622519" sldId="281"/>
            <ac:spMk id="4" creationId="{B64A8207-997F-319E-7F6D-676D3ECA779B}"/>
          </ac:spMkLst>
        </pc:spChg>
        <pc:picChg chg="add del mod">
          <ac:chgData name="Gibbons, Carl" userId="d2b037bc-8fb4-4222-845c-61440543a456" providerId="ADAL" clId="{03FBA6AE-0D48-4EE9-822C-90748FD99EBE}" dt="2024-06-14T02:04:04.653" v="10371" actId="21"/>
          <ac:picMkLst>
            <pc:docMk/>
            <pc:sldMk cId="3311622519" sldId="281"/>
            <ac:picMk id="3" creationId="{35E48BCB-1C2F-2E96-EF4A-96F8258A6CD5}"/>
          </ac:picMkLst>
        </pc:picChg>
        <pc:picChg chg="add mod">
          <ac:chgData name="Gibbons, Carl" userId="d2b037bc-8fb4-4222-845c-61440543a456" providerId="ADAL" clId="{03FBA6AE-0D48-4EE9-822C-90748FD99EBE}" dt="2024-06-14T02:06:10.534" v="10385" actId="1076"/>
          <ac:picMkLst>
            <pc:docMk/>
            <pc:sldMk cId="3311622519" sldId="281"/>
            <ac:picMk id="5" creationId="{964A523C-A252-E697-9D9D-B775552D1E5A}"/>
          </ac:picMkLst>
        </pc:picChg>
      </pc:sldChg>
      <pc:sldChg chg="addSp delSp modSp new mod">
        <pc:chgData name="Gibbons, Carl" userId="d2b037bc-8fb4-4222-845c-61440543a456" providerId="ADAL" clId="{03FBA6AE-0D48-4EE9-822C-90748FD99EBE}" dt="2024-06-14T02:05:04.855" v="10378" actId="14100"/>
        <pc:sldMkLst>
          <pc:docMk/>
          <pc:sldMk cId="4163349812" sldId="282"/>
        </pc:sldMkLst>
        <pc:spChg chg="del mod">
          <ac:chgData name="Gibbons, Carl" userId="d2b037bc-8fb4-4222-845c-61440543a456" providerId="ADAL" clId="{03FBA6AE-0D48-4EE9-822C-90748FD99EBE}" dt="2024-06-14T02:04:30.870" v="10374" actId="478"/>
          <ac:spMkLst>
            <pc:docMk/>
            <pc:sldMk cId="4163349812" sldId="282"/>
            <ac:spMk id="2" creationId="{4AE3385E-05EC-6198-C1F8-9A3B1B29699F}"/>
          </ac:spMkLst>
        </pc:spChg>
        <pc:picChg chg="add mod">
          <ac:chgData name="Gibbons, Carl" userId="d2b037bc-8fb4-4222-845c-61440543a456" providerId="ADAL" clId="{03FBA6AE-0D48-4EE9-822C-90748FD99EBE}" dt="2024-06-14T02:05:04.855" v="10378" actId="14100"/>
          <ac:picMkLst>
            <pc:docMk/>
            <pc:sldMk cId="4163349812" sldId="282"/>
            <ac:picMk id="3" creationId="{DDD67C52-F2B7-5C7C-7935-A519ACF539C6}"/>
          </ac:picMkLst>
        </pc:picChg>
      </pc:sldChg>
      <pc:sldChg chg="addSp delSp modSp mod">
        <pc:chgData name="Gibbons, Carl" userId="d2b037bc-8fb4-4222-845c-61440543a456" providerId="ADAL" clId="{03FBA6AE-0D48-4EE9-822C-90748FD99EBE}" dt="2024-06-14T02:18:23.404" v="10820" actId="20577"/>
        <pc:sldMkLst>
          <pc:docMk/>
          <pc:sldMk cId="2755793427" sldId="283"/>
        </pc:sldMkLst>
        <pc:spChg chg="mod">
          <ac:chgData name="Gibbons, Carl" userId="d2b037bc-8fb4-4222-845c-61440543a456" providerId="ADAL" clId="{03FBA6AE-0D48-4EE9-822C-90748FD99EBE}" dt="2024-06-14T02:08:54.890" v="10425" actId="255"/>
          <ac:spMkLst>
            <pc:docMk/>
            <pc:sldMk cId="2755793427" sldId="283"/>
            <ac:spMk id="2" creationId="{64492E64-A68B-8CA7-B3C6-044F7C8E76AB}"/>
          </ac:spMkLst>
        </pc:spChg>
        <pc:spChg chg="add del mod">
          <ac:chgData name="Gibbons, Carl" userId="d2b037bc-8fb4-4222-845c-61440543a456" providerId="ADAL" clId="{03FBA6AE-0D48-4EE9-822C-90748FD99EBE}" dt="2024-06-14T02:08:59.876" v="10426" actId="478"/>
          <ac:spMkLst>
            <pc:docMk/>
            <pc:sldMk cId="2755793427" sldId="283"/>
            <ac:spMk id="3" creationId="{45760345-54DB-DC54-088B-A39AF1CDA414}"/>
          </ac:spMkLst>
        </pc:spChg>
        <pc:spChg chg="mod">
          <ac:chgData name="Gibbons, Carl" userId="d2b037bc-8fb4-4222-845c-61440543a456" providerId="ADAL" clId="{03FBA6AE-0D48-4EE9-822C-90748FD99EBE}" dt="2024-06-14T02:18:23.404" v="10820" actId="20577"/>
          <ac:spMkLst>
            <pc:docMk/>
            <pc:sldMk cId="2755793427" sldId="283"/>
            <ac:spMk id="4" creationId="{B64A8207-997F-319E-7F6D-676D3ECA779B}"/>
          </ac:spMkLst>
        </pc:spChg>
        <pc:picChg chg="del">
          <ac:chgData name="Gibbons, Carl" userId="d2b037bc-8fb4-4222-845c-61440543a456" providerId="ADAL" clId="{03FBA6AE-0D48-4EE9-822C-90748FD99EBE}" dt="2024-06-14T02:10:08.302" v="10536" actId="478"/>
          <ac:picMkLst>
            <pc:docMk/>
            <pc:sldMk cId="2755793427" sldId="283"/>
            <ac:picMk id="5" creationId="{964A523C-A252-E697-9D9D-B775552D1E5A}"/>
          </ac:picMkLst>
        </pc:picChg>
      </pc:sldChg>
      <pc:sldChg chg="modSp mod">
        <pc:chgData name="Gibbons, Carl" userId="d2b037bc-8fb4-4222-845c-61440543a456" providerId="ADAL" clId="{03FBA6AE-0D48-4EE9-822C-90748FD99EBE}" dt="2024-06-14T02:27:06.409" v="11412" actId="20577"/>
        <pc:sldMkLst>
          <pc:docMk/>
          <pc:sldMk cId="322366662" sldId="284"/>
        </pc:sldMkLst>
        <pc:spChg chg="mod">
          <ac:chgData name="Gibbons, Carl" userId="d2b037bc-8fb4-4222-845c-61440543a456" providerId="ADAL" clId="{03FBA6AE-0D48-4EE9-822C-90748FD99EBE}" dt="2024-06-14T02:19:20.925" v="10835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27:06.409" v="11412" actId="20577"/>
          <ac:spMkLst>
            <pc:docMk/>
            <pc:sldMk cId="322366662" sldId="284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DD1CE632-2E50-4DF6-A094-0B92632EBA8E}"/>
    <pc:docChg chg="modSld">
      <pc:chgData name="Gibbons, Carl" userId="d2b037bc-8fb4-4222-845c-61440543a456" providerId="ADAL" clId="{DD1CE632-2E50-4DF6-A094-0B92632EBA8E}" dt="2023-12-06T17:42:28.848" v="23" actId="20577"/>
      <pc:docMkLst>
        <pc:docMk/>
      </pc:docMkLst>
      <pc:sldChg chg="modSp mod">
        <pc:chgData name="Gibbons, Carl" userId="d2b037bc-8fb4-4222-845c-61440543a456" providerId="ADAL" clId="{DD1CE632-2E50-4DF6-A094-0B92632EBA8E}" dt="2023-11-21T08:38:02.899" v="11" actId="20577"/>
        <pc:sldMkLst>
          <pc:docMk/>
          <pc:sldMk cId="3594981681" sldId="272"/>
        </pc:sldMkLst>
        <pc:spChg chg="mod">
          <ac:chgData name="Gibbons, Carl" userId="d2b037bc-8fb4-4222-845c-61440543a456" providerId="ADAL" clId="{DD1CE632-2E50-4DF6-A094-0B92632EBA8E}" dt="2023-11-21T08:38:02.899" v="11" actId="20577"/>
          <ac:spMkLst>
            <pc:docMk/>
            <pc:sldMk cId="3594981681" sldId="272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42:28.848" v="2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DD1CE632-2E50-4DF6-A094-0B92632EBA8E}" dt="2023-12-06T17:42:28.848" v="2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39:43.190" v="1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DD1CE632-2E50-4DF6-A094-0B92632EBA8E}" dt="2023-12-06T17:39:43.190" v="1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DD1CE632-2E50-4DF6-A094-0B92632EBA8E}" dt="2023-12-06T17:40:27.333" v="15" actId="20577"/>
        <pc:sldMkLst>
          <pc:docMk/>
          <pc:sldMk cId="1742169507" sldId="276"/>
        </pc:sldMkLst>
        <pc:spChg chg="mod">
          <ac:chgData name="Gibbons, Carl" userId="d2b037bc-8fb4-4222-845c-61440543a456" providerId="ADAL" clId="{DD1CE632-2E50-4DF6-A094-0B92632EBA8E}" dt="2023-12-06T17:40:27.333" v="15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43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4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3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0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2641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034453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561D-B949-3649-8DE3-37913D11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57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63EF-3D40-7FF9-6390-00F17F7D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92760-2C5B-A5E9-50CF-8E0F18C9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2313-72D3-BC48-B6C7-BD28A4B2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61C9-27D3-9627-AC42-42DA3AE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2D45-370E-D661-58AD-D3D45A4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20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3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Brigham Young University-Idaho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9348B-4620-44E9-BF3F-EACBA9EEF323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FD7-E3CD-7A2C-5AF7-2EE59026C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 360:</a:t>
            </a:r>
            <a:br>
              <a:rPr lang="en-US" dirty="0"/>
            </a:br>
            <a:r>
              <a:rPr lang="en-US" dirty="0"/>
              <a:t>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6CD17-5B17-5D66-987C-05DC748B3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9.4: Blue Team Cookbook</a:t>
            </a:r>
          </a:p>
        </p:txBody>
      </p:sp>
    </p:spTree>
    <p:extLst>
      <p:ext uri="{BB962C8B-B14F-4D97-AF65-F5344CB8AC3E}">
        <p14:creationId xmlns:p14="http://schemas.microsoft.com/office/powerpoint/2010/main" val="364407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10"/>
            <a:ext cx="11573197" cy="774916"/>
          </a:xfrm>
        </p:spPr>
        <p:txBody>
          <a:bodyPr>
            <a:noAutofit/>
          </a:bodyPr>
          <a:lstStyle/>
          <a:p>
            <a:r>
              <a:rPr lang="en-US" sz="5000"/>
              <a:t>Exercise</a:t>
            </a:r>
            <a:endParaRPr 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6" y="1114426"/>
            <a:ext cx="965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For your last exercise this week, you will write your own exercise, based on one of </a:t>
            </a:r>
            <a:r>
              <a:rPr lang="en-US" sz="1800">
                <a:latin typeface="+mn-lt"/>
              </a:rPr>
              <a:t>the Blue Team </a:t>
            </a:r>
            <a:r>
              <a:rPr lang="en-US" sz="1800" dirty="0">
                <a:latin typeface="+mn-lt"/>
              </a:rPr>
              <a:t>tasks in textbook </a:t>
            </a:r>
            <a:r>
              <a:rPr lang="en-US" sz="1800">
                <a:latin typeface="+mn-lt"/>
              </a:rPr>
              <a:t>chapter 9, </a:t>
            </a:r>
            <a:r>
              <a:rPr lang="en-US" sz="1800" dirty="0">
                <a:latin typeface="+mn-lt"/>
              </a:rPr>
              <a:t>to be shared later with </a:t>
            </a:r>
            <a:r>
              <a:rPr lang="en-US" sz="1800">
                <a:latin typeface="+mn-lt"/>
              </a:rPr>
              <a:t>your classmates.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366662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ue Background Theme" id="{2DFDCE93-67F8-4AD8-ADD9-EC0DB44F2AE1}" vid="{8095BF8E-35F9-4086-BB9D-BE8E66B472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Background Theme</Template>
  <TotalTime>1933</TotalTime>
  <Words>47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Blue Background Theme</vt:lpstr>
      <vt:lpstr>Office Theme</vt:lpstr>
      <vt:lpstr>CYBER 360: Advanced Scripting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2023-11-21T07:23:03Z</dcterms:created>
  <dcterms:modified xsi:type="dcterms:W3CDTF">2024-07-02T14:54:35Z</dcterms:modified>
</cp:coreProperties>
</file>