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A56C342-F1F4-4920-9E02-F107DF806007}"/>
    <pc:docChg chg="modSld">
      <pc:chgData name="Gibbons, Carl" userId="d2b037bc-8fb4-4222-845c-61440543a456" providerId="ADAL" clId="{CA56C342-F1F4-4920-9E02-F107DF806007}" dt="2024-05-17T02:54:20.732" v="44" actId="5793"/>
      <pc:docMkLst>
        <pc:docMk/>
      </pc:docMkLst>
      <pc:sldChg chg="modSp mod">
        <pc:chgData name="Gibbons, Carl" userId="d2b037bc-8fb4-4222-845c-61440543a456" providerId="ADAL" clId="{CA56C342-F1F4-4920-9E02-F107DF806007}" dt="2024-05-17T02:49:40.889" v="4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A56C342-F1F4-4920-9E02-F107DF806007}" dt="2024-05-17T02:49:40.889" v="4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A56C342-F1F4-4920-9E02-F107DF806007}" dt="2024-05-17T02:54:20.732" v="44" actId="5793"/>
        <pc:sldMkLst>
          <pc:docMk/>
          <pc:sldMk cId="1719402288" sldId="263"/>
        </pc:sldMkLst>
        <pc:spChg chg="mod">
          <ac:chgData name="Gibbons, Carl" userId="d2b037bc-8fb4-4222-845c-61440543a456" providerId="ADAL" clId="{CA56C342-F1F4-4920-9E02-F107DF806007}" dt="2024-05-17T02:54:20.732" v="44" actId="5793"/>
          <ac:spMkLst>
            <pc:docMk/>
            <pc:sldMk cId="1719402288" sldId="26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A56C342-F1F4-4920-9E02-F107DF806007}" dt="2024-05-17T02:50:22.746" v="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CA56C342-F1F4-4920-9E02-F107DF806007}" dt="2024-05-17T02:50:22.746" v="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4.1: Text and CSV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plaintext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Get-Content</a:t>
            </a:r>
            <a:r>
              <a:rPr lang="en-US" dirty="0"/>
              <a:t> to read data from a file.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–Path file.txt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–Path</a:t>
            </a:r>
            <a:r>
              <a:rPr lang="en-US" dirty="0"/>
              <a:t> parameter is given an array of files instead of just one file, it will concatenate the files’ contents into the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useful named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-Head </a:t>
            </a:r>
            <a:r>
              <a:rPr lang="en-US" i="1" dirty="0"/>
              <a:t>&lt;n&gt;</a:t>
            </a:r>
            <a:r>
              <a:rPr lang="en-US" dirty="0"/>
              <a:t>    # just the first n lines. </a:t>
            </a:r>
            <a:r>
              <a:rPr lang="en-US" dirty="0">
                <a:latin typeface="Lucida Console" panose="020B0609040504020204" pitchFamily="49" charset="0"/>
              </a:rPr>
              <a:t>–First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TotalCount</a:t>
            </a:r>
            <a:r>
              <a:rPr lang="en-US" dirty="0"/>
              <a:t>  do the same thing.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-Tail </a:t>
            </a:r>
            <a:r>
              <a:rPr lang="en-US" i="1" dirty="0"/>
              <a:t>&lt;n&gt;</a:t>
            </a:r>
            <a:r>
              <a:rPr lang="en-US" dirty="0"/>
              <a:t>    # just the last n 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-Raw</a:t>
            </a:r>
            <a:r>
              <a:rPr lang="en-US" dirty="0"/>
              <a:t>    # read entire file as one long string, instead of one line at a time as an array of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ReadCount</a:t>
            </a:r>
            <a:r>
              <a:rPr lang="en-US" dirty="0"/>
              <a:t>    # buffer size, to control the flow of strings into the pipeline. 1 by default, meaning that only one line at a time is output to the next command after the pipe. Set to -1 to turn of flow buffering and “fire-hose” the entire contents through the pipe all at once.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-Encoding</a:t>
            </a:r>
            <a:r>
              <a:rPr lang="en-US" dirty="0"/>
              <a:t>    # if the text data isn’t Unicode (with no byte-order marks), you can specify other text encodings.  </a:t>
            </a:r>
            <a:r>
              <a:rPr lang="en-US" dirty="0">
                <a:latin typeface="Lucida Console" panose="020B0609040504020204" pitchFamily="49" charset="0"/>
              </a:rPr>
              <a:t>Get-Help </a:t>
            </a:r>
            <a:r>
              <a:rPr lang="en-US" dirty="0" err="1">
                <a:latin typeface="Lucida Console" panose="020B0609040504020204" pitchFamily="49" charset="0"/>
              </a:rPr>
              <a:t>about_Character_Encoding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Writing plaintext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Ouptut</a:t>
            </a:r>
            <a:r>
              <a:rPr lang="en-US" dirty="0"/>
              <a:t> data to a file “as-is.”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Out-File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Let PowerShell process an object before writing its data, so that the output looks the same as it would when viewed in a PowerShell session.</a:t>
            </a:r>
          </a:p>
          <a:p>
            <a:r>
              <a:rPr lang="en-US" dirty="0"/>
              <a:t>Compare: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Set-Content –Path C:\Temp\file1.txt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C:\Temp\file1.txt</a:t>
            </a:r>
          </a:p>
          <a:p>
            <a:r>
              <a:rPr lang="en-US" dirty="0"/>
              <a:t>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Out-File –Path C:\Temp\file2.txt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C:\Temp\file2.txt </a:t>
            </a:r>
          </a:p>
          <a:p>
            <a:r>
              <a:rPr lang="en-US" dirty="0"/>
              <a:t>to see the difference.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“-content” cmdlets: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Add-Content</a:t>
            </a:r>
            <a:r>
              <a:rPr lang="en-US" dirty="0"/>
              <a:t>    # append text data to an existing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Clear-Content</a:t>
            </a:r>
            <a:r>
              <a:rPr lang="en-US" dirty="0"/>
              <a:t>    # remove a file’s entire contents; turns it into a file of zero size.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Reading/writing CSV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CSV (comma separated value) is a text-based standard way to store records from a spreadsheet or database table. Used to portably transport such data between applications.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Import-Csv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and parse a CSV file. By default, it expects column headers as the first line in the file. Each subsequent line of the file becomes a PowerShell object of that spreadsheet’s row or that database table’s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Convert an array of identical PowerShell objects into a CSV file. By default, it places a comment line at the front of the file to note the class of objects it exported. The first non-comment line of the CSV file will have object property </a:t>
            </a:r>
            <a:r>
              <a:rPr lang="en-US" i="1" dirty="0"/>
              <a:t>names</a:t>
            </a:r>
            <a:r>
              <a:rPr lang="en-US" dirty="0"/>
              <a:t> as column headings. Each subsequent line of the file is a delimited line of text containing an object’s property </a:t>
            </a:r>
            <a:r>
              <a:rPr lang="en-US" i="1" dirty="0"/>
              <a:t>values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Same behavior as Import-Csv and Export-Csv, but these operate in pipelines, rather than directly with CSV data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various PowerShell commands for </a:t>
            </a:r>
            <a:r>
              <a:rPr lang="en-US"/>
              <a:t>processing plaintext and CSV files.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529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2024-05-17T02:54:23Z</dcterms:modified>
</cp:coreProperties>
</file>