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4" r:id="rId4"/>
    <p:sldId id="265" r:id="rId5"/>
    <p:sldId id="266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62EC302C-7F76-4D4D-8BB7-EB4651088C8F}"/>
    <pc:docChg chg="modSld">
      <pc:chgData name="Gibbons, Carl" userId="d2b037bc-8fb4-4222-845c-61440543a456" providerId="ADAL" clId="{62EC302C-7F76-4D4D-8BB7-EB4651088C8F}" dt="2024-05-17T03:23:58.620" v="1"/>
      <pc:docMkLst>
        <pc:docMk/>
      </pc:docMkLst>
      <pc:sldChg chg="modSp mod">
        <pc:chgData name="Gibbons, Carl" userId="d2b037bc-8fb4-4222-845c-61440543a456" providerId="ADAL" clId="{62EC302C-7F76-4D4D-8BB7-EB4651088C8F}" dt="2024-05-17T03:23:58.620" v="1"/>
        <pc:sldMkLst>
          <pc:docMk/>
          <pc:sldMk cId="538849350" sldId="263"/>
        </pc:sldMkLst>
        <pc:spChg chg="mod">
          <ac:chgData name="Gibbons, Carl" userId="d2b037bc-8fb4-4222-845c-61440543a456" providerId="ADAL" clId="{62EC302C-7F76-4D4D-8BB7-EB4651088C8F}" dt="2024-05-17T03:23:58.620" v="1"/>
          <ac:spMkLst>
            <pc:docMk/>
            <pc:sldMk cId="538849350" sldId="263"/>
            <ac:spMk id="7" creationId="{729440C3-A558-AF83-79BF-585206231CA4}"/>
          </ac:spMkLst>
        </pc:spChg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5.2: User Rights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Local Security Policy management console</a:t>
            </a:r>
          </a:p>
        </p:txBody>
      </p:sp>
      <p:pic>
        <p:nvPicPr>
          <p:cNvPr id="3" name="Picture 2" descr="A screenshot of secpol.msc">
            <a:extLst>
              <a:ext uri="{FF2B5EF4-FFF2-40B4-BE49-F238E27FC236}">
                <a16:creationId xmlns:a16="http://schemas.microsoft.com/office/drawing/2014/main" id="{18F1AD7D-9AA4-CABA-2192-FD95BCE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84" y="1063756"/>
            <a:ext cx="9226232" cy="50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487568" y="1674674"/>
            <a:ext cx="988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needs a privilege to perform a work task, then grant the user that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doesn’t need a privilege to perform a task, then don’t grant the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needed and was previously granted a privilege, but the associated task is completed and they don’t now need the privilege, then remove the privilege that was granted.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859339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Privilege management (access management) is difficult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dimension: more users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many complex varieties of granted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group-policy access controls, role-based access controls.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Privilege dimension: more privilege granularities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complex privilege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rule-based access controls, attribute-based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 of Least Privilege - governance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55059" y="1116130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balance security and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governance in an agile enterprise requires rapid access management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Continually assess the need for any friction introduced or removed by access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metrics that are relevant to the business.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quickly can a user be authenticated and authorized to be granted a necessary privilege?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After a user no longer requires a privilege, how quickly is the situation verified and the privilege revoked?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secedit.exe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96185" y="1063756"/>
            <a:ext cx="10455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Legacy Command Prompt utility for working with security settings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command creates a configuration text file that contains key-value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keys represent various security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at each key are lists of </a:t>
            </a:r>
            <a:r>
              <a:rPr lang="en-US" i="1" dirty="0"/>
              <a:t>security identifiers</a:t>
            </a:r>
            <a:r>
              <a:rPr lang="en-US" dirty="0"/>
              <a:t> (SIDs) of the local users and groups which are granted each privilege.</a:t>
            </a:r>
          </a:p>
          <a:p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secedit</a:t>
            </a:r>
            <a:r>
              <a:rPr lang="en-US" dirty="0">
                <a:latin typeface="Lucida Console" panose="020B0609040504020204" pitchFamily="49" charset="0"/>
              </a:rPr>
              <a:t> /export /areas USER_RIGHTS /</a:t>
            </a:r>
            <a:r>
              <a:rPr lang="en-US" dirty="0" err="1">
                <a:latin typeface="Lucida Console" panose="020B0609040504020204" pitchFamily="49" charset="0"/>
              </a:rPr>
              <a:t>cfg</a:t>
            </a:r>
            <a:r>
              <a:rPr lang="en-US" dirty="0">
                <a:latin typeface="Lucida Console" panose="020B0609040504020204" pitchFamily="49" charset="0"/>
              </a:rPr>
              <a:t> C:\Temp\secedit.txt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another switch option 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mergedpolicy</a:t>
            </a:r>
            <a:r>
              <a:rPr lang="en-US" dirty="0"/>
              <a:t> to the command above to get domain-managed settings along with the locally configured users and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PowerShell commands translate the security identifier  </a:t>
            </a:r>
            <a:r>
              <a:rPr lang="en-US" dirty="0">
                <a:latin typeface="Lucida Console" panose="020B0609040504020204" pitchFamily="49" charset="0"/>
              </a:rPr>
              <a:t>*S-1-5-19</a:t>
            </a:r>
            <a:r>
              <a:rPr lang="en-US" dirty="0"/>
              <a:t>  into the friendlier name of its user or group: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$s=New-Object </a:t>
            </a:r>
            <a:r>
              <a:rPr lang="en-US" dirty="0" err="1">
                <a:latin typeface="Lucida Console" panose="020B0609040504020204" pitchFamily="49" charset="0"/>
              </a:rPr>
              <a:t>System.Security.Principal.SecurityIdentifier</a:t>
            </a:r>
            <a:r>
              <a:rPr lang="en-US">
                <a:latin typeface="Lucida Console" panose="020B0609040504020204" pitchFamily="49" charset="0"/>
              </a:rPr>
              <a:t>(</a:t>
            </a:r>
            <a:r>
              <a:rPr lang="en-US" sz="1800">
                <a:latin typeface="Lucida Console" panose="020B0609040504020204" pitchFamily="49" charset="0"/>
              </a:rPr>
              <a:t>'S-1-5-19'</a:t>
            </a:r>
            <a:r>
              <a:rPr lang="en-US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s.Translate</a:t>
            </a:r>
            <a:r>
              <a:rPr lang="en-US" dirty="0">
                <a:latin typeface="Lucida Console" panose="020B0609040504020204" pitchFamily="49" charset="0"/>
              </a:rPr>
              <a:t>([</a:t>
            </a:r>
            <a:r>
              <a:rPr lang="en-US" dirty="0" err="1"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latin typeface="Lucida Console" panose="020B0609040504020204" pitchFamily="49" charset="0"/>
              </a:rPr>
              <a:t>]).Value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Rights </a:t>
            </a:r>
            <a:r>
              <a:rPr lang="en-US"/>
              <a:t>settings in the </a:t>
            </a:r>
            <a:r>
              <a:rPr lang="en-US" dirty="0"/>
              <a:t>Local Security management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secedit.exe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405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2024-05-17T03:23:58Z</dcterms:modified>
</cp:coreProperties>
</file>