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300" r:id="rId3"/>
    <p:sldId id="301" r:id="rId4"/>
    <p:sldId id="302" r:id="rId5"/>
    <p:sldId id="261" r:id="rId6"/>
    <p:sldId id="278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8C497311-FA0D-4174-880A-DAA4EEB2BF3B}"/>
    <pc:docChg chg="custSel delSld modSld">
      <pc:chgData name="Gibbons, Carl" userId="d2b037bc-8fb4-4222-845c-61440543a456" providerId="ADAL" clId="{8C497311-FA0D-4174-880A-DAA4EEB2BF3B}" dt="2023-12-29T17:07:57.293" v="7187" actId="20577"/>
      <pc:docMkLst>
        <pc:docMk/>
      </pc:docMkLst>
      <pc:sldChg chg="modSp mod">
        <pc:chgData name="Gibbons, Carl" userId="d2b037bc-8fb4-4222-845c-61440543a456" providerId="ADAL" clId="{8C497311-FA0D-4174-880A-DAA4EEB2BF3B}" dt="2023-12-29T17:06:57.427" v="709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C497311-FA0D-4174-880A-DAA4EEB2BF3B}" dt="2023-12-29T17:06:57.427" v="709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C497311-FA0D-4174-880A-DAA4EEB2BF3B}" dt="2023-12-29T15:08:44.674" v="340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C497311-FA0D-4174-880A-DAA4EEB2BF3B}" dt="2023-12-29T14:20:41.496" v="5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08:44.674" v="340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8C497311-FA0D-4174-880A-DAA4EEB2BF3B}" dt="2023-12-29T17:07:57.293" v="7187" actId="20577"/>
        <pc:sldMkLst>
          <pc:docMk/>
          <pc:sldMk cId="657795359" sldId="277"/>
        </pc:sldMkLst>
        <pc:spChg chg="mod">
          <ac:chgData name="Gibbons, Carl" userId="d2b037bc-8fb4-4222-845c-61440543a456" providerId="ADAL" clId="{8C497311-FA0D-4174-880A-DAA4EEB2BF3B}" dt="2023-12-29T17:07:57.293" v="7187" actId="20577"/>
          <ac:spMkLst>
            <pc:docMk/>
            <pc:sldMk cId="657795359" sldId="277"/>
            <ac:spMk id="2" creationId="{1862E903-3C56-BB42-2361-009F2336475A}"/>
          </ac:spMkLst>
        </pc:spChg>
        <pc:spChg chg="del mod">
          <ac:chgData name="Gibbons, Carl" userId="d2b037bc-8fb4-4222-845c-61440543a456" providerId="ADAL" clId="{8C497311-FA0D-4174-880A-DAA4EEB2BF3B}" dt="2023-12-29T17:07:50.480" v="7185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8C497311-FA0D-4174-880A-DAA4EEB2BF3B}" dt="2023-12-29T15:35:37.192" v="6042" actId="5793"/>
        <pc:sldMkLst>
          <pc:docMk/>
          <pc:sldMk cId="3989541258" sldId="278"/>
        </pc:sldMkLst>
        <pc:spChg chg="mod">
          <ac:chgData name="Gibbons, Carl" userId="d2b037bc-8fb4-4222-845c-61440543a456" providerId="ADAL" clId="{8C497311-FA0D-4174-880A-DAA4EEB2BF3B}" dt="2023-12-29T15:09:22.213" v="3411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35:37.192" v="6042" actId="5793"/>
          <ac:spMkLst>
            <pc:docMk/>
            <pc:sldMk cId="3989541258" sldId="278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8C497311-FA0D-4174-880A-DAA4EEB2BF3B}" dt="2023-12-29T17:07:06.467" v="7099" actId="47"/>
        <pc:sldMkLst>
          <pc:docMk/>
          <pc:sldMk cId="2335633195" sldId="279"/>
        </pc:sldMkLst>
      </pc:sldChg>
      <pc:sldChg chg="del">
        <pc:chgData name="Gibbons, Carl" userId="d2b037bc-8fb4-4222-845c-61440543a456" providerId="ADAL" clId="{8C497311-FA0D-4174-880A-DAA4EEB2BF3B}" dt="2023-12-29T17:07:07.395" v="7100" actId="47"/>
        <pc:sldMkLst>
          <pc:docMk/>
          <pc:sldMk cId="1284534978" sldId="280"/>
        </pc:sldMkLst>
      </pc:sldChg>
      <pc:sldChg chg="del">
        <pc:chgData name="Gibbons, Carl" userId="d2b037bc-8fb4-4222-845c-61440543a456" providerId="ADAL" clId="{8C497311-FA0D-4174-880A-DAA4EEB2BF3B}" dt="2023-12-29T17:07:07.895" v="7101" actId="47"/>
        <pc:sldMkLst>
          <pc:docMk/>
          <pc:sldMk cId="1802585387" sldId="281"/>
        </pc:sldMkLst>
      </pc:sldChg>
      <pc:sldChg chg="del">
        <pc:chgData name="Gibbons, Carl" userId="d2b037bc-8fb4-4222-845c-61440543a456" providerId="ADAL" clId="{8C497311-FA0D-4174-880A-DAA4EEB2BF3B}" dt="2023-12-29T17:07:08.365" v="7102" actId="47"/>
        <pc:sldMkLst>
          <pc:docMk/>
          <pc:sldMk cId="724803187" sldId="282"/>
        </pc:sldMkLst>
      </pc:sldChg>
      <pc:sldChg chg="del">
        <pc:chgData name="Gibbons, Carl" userId="d2b037bc-8fb4-4222-845c-61440543a456" providerId="ADAL" clId="{8C497311-FA0D-4174-880A-DAA4EEB2BF3B}" dt="2023-12-29T17:07:08.842" v="7103" actId="47"/>
        <pc:sldMkLst>
          <pc:docMk/>
          <pc:sldMk cId="1926009205" sldId="283"/>
        </pc:sldMkLst>
      </pc:sldChg>
      <pc:sldChg chg="del">
        <pc:chgData name="Gibbons, Carl" userId="d2b037bc-8fb4-4222-845c-61440543a456" providerId="ADAL" clId="{8C497311-FA0D-4174-880A-DAA4EEB2BF3B}" dt="2023-12-29T17:07:09.362" v="7104" actId="47"/>
        <pc:sldMkLst>
          <pc:docMk/>
          <pc:sldMk cId="2366216895" sldId="284"/>
        </pc:sldMkLst>
      </pc:sldChg>
      <pc:sldChg chg="del">
        <pc:chgData name="Gibbons, Carl" userId="d2b037bc-8fb4-4222-845c-61440543a456" providerId="ADAL" clId="{8C497311-FA0D-4174-880A-DAA4EEB2BF3B}" dt="2023-12-29T17:07:09.925" v="7105" actId="47"/>
        <pc:sldMkLst>
          <pc:docMk/>
          <pc:sldMk cId="3371896289" sldId="285"/>
        </pc:sldMkLst>
      </pc:sldChg>
      <pc:sldChg chg="del">
        <pc:chgData name="Gibbons, Carl" userId="d2b037bc-8fb4-4222-845c-61440543a456" providerId="ADAL" clId="{8C497311-FA0D-4174-880A-DAA4EEB2BF3B}" dt="2023-12-29T17:07:10.474" v="7106" actId="47"/>
        <pc:sldMkLst>
          <pc:docMk/>
          <pc:sldMk cId="3193160409" sldId="286"/>
        </pc:sldMkLst>
      </pc:sldChg>
      <pc:sldChg chg="del">
        <pc:chgData name="Gibbons, Carl" userId="d2b037bc-8fb4-4222-845c-61440543a456" providerId="ADAL" clId="{8C497311-FA0D-4174-880A-DAA4EEB2BF3B}" dt="2023-12-29T17:07:11.056" v="7107" actId="47"/>
        <pc:sldMkLst>
          <pc:docMk/>
          <pc:sldMk cId="2688338374" sldId="287"/>
        </pc:sldMkLst>
      </pc:sldChg>
      <pc:sldChg chg="del">
        <pc:chgData name="Gibbons, Carl" userId="d2b037bc-8fb4-4222-845c-61440543a456" providerId="ADAL" clId="{8C497311-FA0D-4174-880A-DAA4EEB2BF3B}" dt="2023-12-29T17:07:11.624" v="7108" actId="47"/>
        <pc:sldMkLst>
          <pc:docMk/>
          <pc:sldMk cId="2142935017" sldId="288"/>
        </pc:sldMkLst>
      </pc:sldChg>
      <pc:sldChg chg="del">
        <pc:chgData name="Gibbons, Carl" userId="d2b037bc-8fb4-4222-845c-61440543a456" providerId="ADAL" clId="{8C497311-FA0D-4174-880A-DAA4EEB2BF3B}" dt="2023-12-29T17:07:12.218" v="7109" actId="47"/>
        <pc:sldMkLst>
          <pc:docMk/>
          <pc:sldMk cId="2784625941" sldId="289"/>
        </pc:sldMkLst>
      </pc:sldChg>
      <pc:sldChg chg="del">
        <pc:chgData name="Gibbons, Carl" userId="d2b037bc-8fb4-4222-845c-61440543a456" providerId="ADAL" clId="{8C497311-FA0D-4174-880A-DAA4EEB2BF3B}" dt="2023-12-29T17:07:12.802" v="7110" actId="47"/>
        <pc:sldMkLst>
          <pc:docMk/>
          <pc:sldMk cId="1677974689" sldId="290"/>
        </pc:sldMkLst>
      </pc:sldChg>
      <pc:sldChg chg="del">
        <pc:chgData name="Gibbons, Carl" userId="d2b037bc-8fb4-4222-845c-61440543a456" providerId="ADAL" clId="{8C497311-FA0D-4174-880A-DAA4EEB2BF3B}" dt="2023-12-29T17:07:13.420" v="7111" actId="47"/>
        <pc:sldMkLst>
          <pc:docMk/>
          <pc:sldMk cId="4219326696" sldId="291"/>
        </pc:sldMkLst>
      </pc:sldChg>
      <pc:sldChg chg="del">
        <pc:chgData name="Gibbons, Carl" userId="d2b037bc-8fb4-4222-845c-61440543a456" providerId="ADAL" clId="{8C497311-FA0D-4174-880A-DAA4EEB2BF3B}" dt="2023-12-29T17:07:14.054" v="7112" actId="47"/>
        <pc:sldMkLst>
          <pc:docMk/>
          <pc:sldMk cId="33911121" sldId="292"/>
        </pc:sldMkLst>
      </pc:sldChg>
      <pc:sldChg chg="modSp mod">
        <pc:chgData name="Gibbons, Carl" userId="d2b037bc-8fb4-4222-845c-61440543a456" providerId="ADAL" clId="{8C497311-FA0D-4174-880A-DAA4EEB2BF3B}" dt="2023-12-29T15:43:57.081" v="7062" actId="20577"/>
        <pc:sldMkLst>
          <pc:docMk/>
          <pc:sldMk cId="1861646120" sldId="293"/>
        </pc:sldMkLst>
        <pc:spChg chg="mod">
          <ac:chgData name="Gibbons, Carl" userId="d2b037bc-8fb4-4222-845c-61440543a456" providerId="ADAL" clId="{8C497311-FA0D-4174-880A-DAA4EEB2BF3B}" dt="2023-12-29T15:36:21.703" v="611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43:57.081" v="7062" actId="20577"/>
          <ac:spMkLst>
            <pc:docMk/>
            <pc:sldMk cId="1861646120" sldId="293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4505F98C-4CC4-4983-9729-597D2A150C85}"/>
    <pc:docChg chg="undo custSel addSld delSld modSld">
      <pc:chgData name="Gibbons, Carl" userId="d2b037bc-8fb4-4222-845c-61440543a456" providerId="ADAL" clId="{4505F98C-4CC4-4983-9729-597D2A150C85}" dt="2023-12-29T02:21:47.448" v="17685" actId="20577"/>
      <pc:docMkLst>
        <pc:docMk/>
      </pc:docMkLst>
      <pc:sldChg chg="modSp mod">
        <pc:chgData name="Gibbons, Carl" userId="d2b037bc-8fb4-4222-845c-61440543a456" providerId="ADAL" clId="{4505F98C-4CC4-4983-9729-597D2A150C85}" dt="2023-12-28T22:02:31.848" v="2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4505F98C-4CC4-4983-9729-597D2A150C85}" dt="2023-12-28T22:02:31.848" v="2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4505F98C-4CC4-4983-9729-597D2A150C85}" dt="2023-12-28T22:45:53.299" v="4302" actId="20577"/>
        <pc:sldMkLst>
          <pc:docMk/>
          <pc:sldMk cId="2312486803" sldId="261"/>
        </pc:sldMkLst>
        <pc:spChg chg="mod">
          <ac:chgData name="Gibbons, Carl" userId="d2b037bc-8fb4-4222-845c-61440543a456" providerId="ADAL" clId="{4505F98C-4CC4-4983-9729-597D2A150C85}" dt="2023-12-28T22:02:40.492" v="5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45:53.299" v="4302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8:39.170" v="17623" actId="20577"/>
        <pc:sldMkLst>
          <pc:docMk/>
          <pc:sldMk cId="657795359" sldId="277"/>
        </pc:sldMkLst>
        <pc:spChg chg="mod">
          <ac:chgData name="Gibbons, Carl" userId="d2b037bc-8fb4-4222-845c-61440543a456" providerId="ADAL" clId="{4505F98C-4CC4-4983-9729-597D2A150C85}" dt="2023-12-29T02:18:39.170" v="1762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4505F98C-4CC4-4983-9729-597D2A150C85}" dt="2023-12-29T02:21:47.448" v="17685" actId="20577"/>
        <pc:sldMkLst>
          <pc:docMk/>
          <pc:sldMk cId="3989541258" sldId="278"/>
        </pc:sldMkLst>
        <pc:spChg chg="mod">
          <ac:chgData name="Gibbons, Carl" userId="d2b037bc-8fb4-4222-845c-61440543a456" providerId="ADAL" clId="{4505F98C-4CC4-4983-9729-597D2A150C85}" dt="2023-12-28T22:23:56.363" v="2262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21:47.448" v="17685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0:21:55.646" v="8344" actId="20577"/>
        <pc:sldMkLst>
          <pc:docMk/>
          <pc:sldMk cId="2335633195" sldId="279"/>
        </pc:sldMkLst>
        <pc:spChg chg="mod">
          <ac:chgData name="Gibbons, Carl" userId="d2b037bc-8fb4-4222-845c-61440543a456" providerId="ADAL" clId="{4505F98C-4CC4-4983-9729-597D2A150C85}" dt="2023-12-29T00:21:55.646" v="8344" actId="20577"/>
          <ac:spMkLst>
            <pc:docMk/>
            <pc:sldMk cId="2335633195" sldId="27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56:22.080" v="4730" actId="20577"/>
          <ac:spMkLst>
            <pc:docMk/>
            <pc:sldMk cId="2335633195" sldId="279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8T23:39:19.135" v="5592" actId="20577"/>
        <pc:sldMkLst>
          <pc:docMk/>
          <pc:sldMk cId="1284534978" sldId="280"/>
        </pc:sldMkLst>
        <pc:spChg chg="mod">
          <ac:chgData name="Gibbons, Carl" userId="d2b037bc-8fb4-4222-845c-61440543a456" providerId="ADAL" clId="{4505F98C-4CC4-4983-9729-597D2A150C85}" dt="2023-12-28T23:26:13.166" v="4743" actId="20577"/>
          <ac:spMkLst>
            <pc:docMk/>
            <pc:sldMk cId="1284534978" sldId="28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39:19.135" v="5592" actId="20577"/>
          <ac:spMkLst>
            <pc:docMk/>
            <pc:sldMk cId="1284534978" sldId="28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42:19.634" v="5967" actId="20577"/>
        <pc:sldMkLst>
          <pc:docMk/>
          <pc:sldMk cId="1802585387" sldId="281"/>
        </pc:sldMkLst>
        <pc:spChg chg="mod">
          <ac:chgData name="Gibbons, Carl" userId="d2b037bc-8fb4-4222-845c-61440543a456" providerId="ADAL" clId="{4505F98C-4CC4-4983-9729-597D2A150C85}" dt="2023-12-28T23:34:47.360" v="5351" actId="20577"/>
          <ac:spMkLst>
            <pc:docMk/>
            <pc:sldMk cId="1802585387" sldId="28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42:19.634" v="5967" actId="20577"/>
          <ac:spMkLst>
            <pc:docMk/>
            <pc:sldMk cId="1802585387" sldId="28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54:03.356" v="6623"/>
        <pc:sldMkLst>
          <pc:docMk/>
          <pc:sldMk cId="724803187" sldId="282"/>
        </pc:sldMkLst>
        <pc:spChg chg="mod">
          <ac:chgData name="Gibbons, Carl" userId="d2b037bc-8fb4-4222-845c-61440543a456" providerId="ADAL" clId="{4505F98C-4CC4-4983-9729-597D2A150C85}" dt="2023-12-28T23:39:52.399" v="5606" actId="20577"/>
          <ac:spMkLst>
            <pc:docMk/>
            <pc:sldMk cId="724803187" sldId="282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54:03.356" v="6623"/>
          <ac:spMkLst>
            <pc:docMk/>
            <pc:sldMk cId="724803187" sldId="28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9:53.158" v="17637" actId="20577"/>
        <pc:sldMkLst>
          <pc:docMk/>
          <pc:sldMk cId="1926009205" sldId="283"/>
        </pc:sldMkLst>
        <pc:spChg chg="mod">
          <ac:chgData name="Gibbons, Carl" userId="d2b037bc-8fb4-4222-845c-61440543a456" providerId="ADAL" clId="{4505F98C-4CC4-4983-9729-597D2A150C85}" dt="2023-12-29T00:22:07.704" v="8354" actId="20577"/>
          <ac:spMkLst>
            <pc:docMk/>
            <pc:sldMk cId="1926009205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53.158" v="17637" actId="20577"/>
          <ac:spMkLst>
            <pc:docMk/>
            <pc:sldMk cId="1926009205" sldId="283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9.732" v="1699" actId="47"/>
        <pc:sldMkLst>
          <pc:docMk/>
          <pc:sldMk cId="2959024232" sldId="283"/>
        </pc:sldMkLst>
      </pc:sldChg>
      <pc:sldChg chg="modSp mod">
        <pc:chgData name="Gibbons, Carl" userId="d2b037bc-8fb4-4222-845c-61440543a456" providerId="ADAL" clId="{4505F98C-4CC4-4983-9729-597D2A150C85}" dt="2023-12-29T00:22:15.499" v="8364" actId="20577"/>
        <pc:sldMkLst>
          <pc:docMk/>
          <pc:sldMk cId="2366216895" sldId="284"/>
        </pc:sldMkLst>
        <pc:spChg chg="mod">
          <ac:chgData name="Gibbons, Carl" userId="d2b037bc-8fb4-4222-845c-61440543a456" providerId="ADAL" clId="{4505F98C-4CC4-4983-9729-597D2A150C85}" dt="2023-12-29T00:22:15.499" v="8364" actId="20577"/>
          <ac:spMkLst>
            <pc:docMk/>
            <pc:sldMk cId="2366216895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0:20:51.612" v="8260" actId="20577"/>
          <ac:spMkLst>
            <pc:docMk/>
            <pc:sldMk cId="2366216895" sldId="284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8.965" v="1698" actId="47"/>
        <pc:sldMkLst>
          <pc:docMk/>
          <pc:sldMk cId="3114675387" sldId="284"/>
        </pc:sldMkLst>
      </pc:sldChg>
      <pc:sldChg chg="del">
        <pc:chgData name="Gibbons, Carl" userId="d2b037bc-8fb4-4222-845c-61440543a456" providerId="ADAL" clId="{4505F98C-4CC4-4983-9729-597D2A150C85}" dt="2023-12-28T22:17:08.106" v="1697" actId="47"/>
        <pc:sldMkLst>
          <pc:docMk/>
          <pc:sldMk cId="1243134729" sldId="285"/>
        </pc:sldMkLst>
      </pc:sldChg>
      <pc:sldChg chg="modSp mod">
        <pc:chgData name="Gibbons, Carl" userId="d2b037bc-8fb4-4222-845c-61440543a456" providerId="ADAL" clId="{4505F98C-4CC4-4983-9729-597D2A150C85}" dt="2023-12-29T01:14:23.500" v="12327" actId="20577"/>
        <pc:sldMkLst>
          <pc:docMk/>
          <pc:sldMk cId="3371896289" sldId="285"/>
        </pc:sldMkLst>
        <pc:spChg chg="mod">
          <ac:chgData name="Gibbons, Carl" userId="d2b037bc-8fb4-4222-845c-61440543a456" providerId="ADAL" clId="{4505F98C-4CC4-4983-9729-597D2A150C85}" dt="2023-12-29T00:22:25.432" v="8374" actId="20577"/>
          <ac:spMkLst>
            <pc:docMk/>
            <pc:sldMk cId="337189628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23.500" v="12327" actId="20577"/>
          <ac:spMkLst>
            <pc:docMk/>
            <pc:sldMk cId="3371896289" sldId="285"/>
            <ac:spMk id="3" creationId="{B5924E0F-A977-1710-779D-EEB74261AF34}"/>
          </ac:spMkLst>
        </pc:spChg>
      </pc:sldChg>
      <pc:sldChg chg="add del">
        <pc:chgData name="Gibbons, Carl" userId="d2b037bc-8fb4-4222-845c-61440543a456" providerId="ADAL" clId="{4505F98C-4CC4-4983-9729-597D2A150C85}" dt="2023-12-29T00:13:59.438" v="7954" actId="2696"/>
        <pc:sldMkLst>
          <pc:docMk/>
          <pc:sldMk cId="3635199420" sldId="285"/>
        </pc:sldMkLst>
      </pc:sldChg>
      <pc:sldChg chg="del">
        <pc:chgData name="Gibbons, Carl" userId="d2b037bc-8fb4-4222-845c-61440543a456" providerId="ADAL" clId="{4505F98C-4CC4-4983-9729-597D2A150C85}" dt="2023-12-28T22:17:10.620" v="1700" actId="47"/>
        <pc:sldMkLst>
          <pc:docMk/>
          <pc:sldMk cId="954591853" sldId="286"/>
        </pc:sldMkLst>
      </pc:sldChg>
      <pc:sldChg chg="modSp mod">
        <pc:chgData name="Gibbons, Carl" userId="d2b037bc-8fb4-4222-845c-61440543a456" providerId="ADAL" clId="{4505F98C-4CC4-4983-9729-597D2A150C85}" dt="2023-12-29T01:14:14.317" v="12318" actId="20577"/>
        <pc:sldMkLst>
          <pc:docMk/>
          <pc:sldMk cId="3193160409" sldId="286"/>
        </pc:sldMkLst>
        <pc:spChg chg="mod">
          <ac:chgData name="Gibbons, Carl" userId="d2b037bc-8fb4-4222-845c-61440543a456" providerId="ADAL" clId="{4505F98C-4CC4-4983-9729-597D2A150C85}" dt="2023-12-29T00:33:44.511" v="9517" actId="20577"/>
          <ac:spMkLst>
            <pc:docMk/>
            <pc:sldMk cId="3193160409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14.317" v="12318" actId="20577"/>
          <ac:spMkLst>
            <pc:docMk/>
            <pc:sldMk cId="3193160409" sldId="286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2.413" v="1702" actId="47"/>
        <pc:sldMkLst>
          <pc:docMk/>
          <pc:sldMk cId="2614091779" sldId="287"/>
        </pc:sldMkLst>
      </pc:sldChg>
      <pc:sldChg chg="modSp mod">
        <pc:chgData name="Gibbons, Carl" userId="d2b037bc-8fb4-4222-845c-61440543a456" providerId="ADAL" clId="{4505F98C-4CC4-4983-9729-597D2A150C85}" dt="2023-12-29T02:19:05.385" v="17624"/>
        <pc:sldMkLst>
          <pc:docMk/>
          <pc:sldMk cId="2688338374" sldId="287"/>
        </pc:sldMkLst>
        <pc:spChg chg="mod">
          <ac:chgData name="Gibbons, Carl" userId="d2b037bc-8fb4-4222-845c-61440543a456" providerId="ADAL" clId="{4505F98C-4CC4-4983-9729-597D2A150C85}" dt="2023-12-29T00:41:11.438" v="10364" actId="20577"/>
          <ac:spMkLst>
            <pc:docMk/>
            <pc:sldMk cId="2688338374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05.385" v="17624"/>
          <ac:spMkLst>
            <pc:docMk/>
            <pc:sldMk cId="2688338374" sldId="287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1.407" v="1701" actId="47"/>
        <pc:sldMkLst>
          <pc:docMk/>
          <pc:sldMk cId="1341659426" sldId="288"/>
        </pc:sldMkLst>
      </pc:sldChg>
      <pc:sldChg chg="modSp add mod">
        <pc:chgData name="Gibbons, Carl" userId="d2b037bc-8fb4-4222-845c-61440543a456" providerId="ADAL" clId="{4505F98C-4CC4-4983-9729-597D2A150C85}" dt="2023-12-29T01:45:37.293" v="15006"/>
        <pc:sldMkLst>
          <pc:docMk/>
          <pc:sldMk cId="2142935017" sldId="288"/>
        </pc:sldMkLst>
        <pc:spChg chg="mod">
          <ac:chgData name="Gibbons, Carl" userId="d2b037bc-8fb4-4222-845c-61440543a456" providerId="ADAL" clId="{4505F98C-4CC4-4983-9729-597D2A150C85}" dt="2023-12-29T01:16:27.501" v="12383" actId="20577"/>
          <ac:spMkLst>
            <pc:docMk/>
            <pc:sldMk cId="2142935017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45:37.293" v="15006"/>
          <ac:spMkLst>
            <pc:docMk/>
            <pc:sldMk cId="2142935017" sldId="28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1:50:54.342" v="15124" actId="20577"/>
        <pc:sldMkLst>
          <pc:docMk/>
          <pc:sldMk cId="2784625941" sldId="289"/>
        </pc:sldMkLst>
        <pc:spChg chg="mod">
          <ac:chgData name="Gibbons, Carl" userId="d2b037bc-8fb4-4222-845c-61440543a456" providerId="ADAL" clId="{4505F98C-4CC4-4983-9729-597D2A150C85}" dt="2023-12-29T01:23:40.688" v="13177" actId="20577"/>
          <ac:spMkLst>
            <pc:docMk/>
            <pc:sldMk cId="2784625941" sldId="28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54.342" v="15124" actId="20577"/>
          <ac:spMkLst>
            <pc:docMk/>
            <pc:sldMk cId="2784625941" sldId="289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773" v="1696" actId="47"/>
        <pc:sldMkLst>
          <pc:docMk/>
          <pc:sldMk cId="2966054478" sldId="289"/>
        </pc:sldMkLst>
      </pc:sldChg>
      <pc:sldChg chg="del">
        <pc:chgData name="Gibbons, Carl" userId="d2b037bc-8fb4-4222-845c-61440543a456" providerId="ADAL" clId="{4505F98C-4CC4-4983-9729-597D2A150C85}" dt="2023-12-28T22:17:13.315" v="1703" actId="47"/>
        <pc:sldMkLst>
          <pc:docMk/>
          <pc:sldMk cId="1014272238" sldId="290"/>
        </pc:sldMkLst>
      </pc:sldChg>
      <pc:sldChg chg="modSp add mod">
        <pc:chgData name="Gibbons, Carl" userId="d2b037bc-8fb4-4222-845c-61440543a456" providerId="ADAL" clId="{4505F98C-4CC4-4983-9729-597D2A150C85}" dt="2023-12-29T01:50:36.539" v="15123" actId="20577"/>
        <pc:sldMkLst>
          <pc:docMk/>
          <pc:sldMk cId="1677974689" sldId="290"/>
        </pc:sldMkLst>
        <pc:spChg chg="mod">
          <ac:chgData name="Gibbons, Carl" userId="d2b037bc-8fb4-4222-845c-61440543a456" providerId="ADAL" clId="{4505F98C-4CC4-4983-9729-597D2A150C85}" dt="2023-12-29T01:37:36.931" v="14365" actId="20577"/>
          <ac:spMkLst>
            <pc:docMk/>
            <pc:sldMk cId="1677974689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36.539" v="15123" actId="20577"/>
          <ac:spMkLst>
            <pc:docMk/>
            <pc:sldMk cId="1677974689" sldId="290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079" v="1695" actId="47"/>
        <pc:sldMkLst>
          <pc:docMk/>
          <pc:sldMk cId="3689580349" sldId="291"/>
        </pc:sldMkLst>
      </pc:sldChg>
      <pc:sldChg chg="modSp add mod">
        <pc:chgData name="Gibbons, Carl" userId="d2b037bc-8fb4-4222-845c-61440543a456" providerId="ADAL" clId="{4505F98C-4CC4-4983-9729-597D2A150C85}" dt="2023-12-29T02:03:57.372" v="16335" actId="20577"/>
        <pc:sldMkLst>
          <pc:docMk/>
          <pc:sldMk cId="4219326696" sldId="291"/>
        </pc:sldMkLst>
        <pc:spChg chg="mod">
          <ac:chgData name="Gibbons, Carl" userId="d2b037bc-8fb4-4222-845c-61440543a456" providerId="ADAL" clId="{4505F98C-4CC4-4983-9729-597D2A150C85}" dt="2023-12-29T01:51:52.820" v="15161" actId="20577"/>
          <ac:spMkLst>
            <pc:docMk/>
            <pc:sldMk cId="4219326696" sldId="29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03:57.372" v="16335" actId="20577"/>
          <ac:spMkLst>
            <pc:docMk/>
            <pc:sldMk cId="4219326696" sldId="29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9T02:16:48.887" v="17543" actId="20577"/>
        <pc:sldMkLst>
          <pc:docMk/>
          <pc:sldMk cId="33911121" sldId="292"/>
        </pc:sldMkLst>
        <pc:spChg chg="mod">
          <ac:chgData name="Gibbons, Carl" userId="d2b037bc-8fb4-4222-845c-61440543a456" providerId="ADAL" clId="{4505F98C-4CC4-4983-9729-597D2A150C85}" dt="2023-12-29T02:06:26.879" v="16405" actId="20577"/>
          <ac:spMkLst>
            <pc:docMk/>
            <pc:sldMk cId="33911121" sldId="292"/>
            <ac:spMk id="2" creationId="{1862E903-3C56-BB42-2361-009F2336475A}"/>
          </ac:spMkLst>
        </pc:spChg>
        <pc:spChg chg="mod">
          <ac:chgData name="Gibbons, Carl" userId="d2b037bc-8fb4-4222-845c-61440543a456" providerId="ADAL" clId="{4505F98C-4CC4-4983-9729-597D2A150C85}" dt="2023-12-29T02:16:48.887" v="17543" actId="20577"/>
          <ac:spMkLst>
            <pc:docMk/>
            <pc:sldMk cId="33911121" sldId="292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4505F98C-4CC4-4983-9729-597D2A150C85}" dt="2023-12-28T22:17:14.720" v="1704" actId="47"/>
        <pc:sldMkLst>
          <pc:docMk/>
          <pc:sldMk cId="2738411615" sldId="292"/>
        </pc:sldMkLst>
      </pc:sldChg>
      <pc:sldChg chg="del">
        <pc:chgData name="Gibbons, Carl" userId="d2b037bc-8fb4-4222-845c-61440543a456" providerId="ADAL" clId="{4505F98C-4CC4-4983-9729-597D2A150C85}" dt="2023-12-28T22:17:04.103" v="1694" actId="47"/>
        <pc:sldMkLst>
          <pc:docMk/>
          <pc:sldMk cId="852415543" sldId="293"/>
        </pc:sldMkLst>
      </pc:sldChg>
    </pc:docChg>
  </pc:docChgLst>
  <pc:docChgLst>
    <pc:chgData name="Gibbons, Carl" userId="d2b037bc-8fb4-4222-845c-61440543a456" providerId="ADAL" clId="{14F797DE-E75B-4062-A6FB-AA9F07155580}"/>
    <pc:docChg chg="undo custSel addSld modSld">
      <pc:chgData name="Gibbons, Carl" userId="d2b037bc-8fb4-4222-845c-61440543a456" providerId="ADAL" clId="{14F797DE-E75B-4062-A6FB-AA9F07155580}" dt="2024-01-04T18:08:21.819" v="6952" actId="20577"/>
      <pc:docMkLst>
        <pc:docMk/>
      </pc:docMkLst>
      <pc:sldChg chg="modSp mod">
        <pc:chgData name="Gibbons, Carl" userId="d2b037bc-8fb4-4222-845c-61440543a456" providerId="ADAL" clId="{14F797DE-E75B-4062-A6FB-AA9F07155580}" dt="2024-01-02T23:12:43.408" v="6892" actId="20577"/>
        <pc:sldMkLst>
          <pc:docMk/>
          <pc:sldMk cId="3308175748" sldId="256"/>
        </pc:sldMkLst>
        <pc:spChg chg="mod">
          <ac:chgData name="Gibbons, Carl" userId="d2b037bc-8fb4-4222-845c-61440543a456" providerId="ADAL" clId="{14F797DE-E75B-4062-A6FB-AA9F07155580}" dt="2024-01-02T23:12:43.408" v="6892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14F797DE-E75B-4062-A6FB-AA9F07155580}" dt="2023-12-29T17:51:52.012" v="208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14F797DE-E75B-4062-A6FB-AA9F07155580}" dt="2023-12-29T17:23:59.510" v="34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7:51:52.012" v="208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addSp modSp mod">
        <pc:chgData name="Gibbons, Carl" userId="d2b037bc-8fb4-4222-845c-61440543a456" providerId="ADAL" clId="{14F797DE-E75B-4062-A6FB-AA9F07155580}" dt="2023-12-29T21:53:53.831" v="6845" actId="20577"/>
        <pc:sldMkLst>
          <pc:docMk/>
          <pc:sldMk cId="657795359" sldId="277"/>
        </pc:sldMkLst>
        <pc:spChg chg="mod">
          <ac:chgData name="Gibbons, Carl" userId="d2b037bc-8fb4-4222-845c-61440543a456" providerId="ADAL" clId="{14F797DE-E75B-4062-A6FB-AA9F07155580}" dt="2023-12-29T21:45:47.422" v="6393" actId="20577"/>
          <ac:spMkLst>
            <pc:docMk/>
            <pc:sldMk cId="657795359" sldId="277"/>
            <ac:spMk id="2" creationId="{1862E903-3C56-BB42-2361-009F2336475A}"/>
          </ac:spMkLst>
        </pc:spChg>
        <pc:spChg chg="add mod">
          <ac:chgData name="Gibbons, Carl" userId="d2b037bc-8fb4-4222-845c-61440543a456" providerId="ADAL" clId="{14F797DE-E75B-4062-A6FB-AA9F07155580}" dt="2023-12-29T21:53:53.831" v="6845" actId="20577"/>
          <ac:spMkLst>
            <pc:docMk/>
            <pc:sldMk cId="657795359" sldId="277"/>
            <ac:spMk id="3" creationId="{D9D594D6-F4EE-B0AB-C128-26D2D32F8E21}"/>
          </ac:spMkLst>
        </pc:spChg>
      </pc:sldChg>
      <pc:sldChg chg="modSp mod">
        <pc:chgData name="Gibbons, Carl" userId="d2b037bc-8fb4-4222-845c-61440543a456" providerId="ADAL" clId="{14F797DE-E75B-4062-A6FB-AA9F07155580}" dt="2023-12-30T00:14:49.505" v="6855" actId="20577"/>
        <pc:sldMkLst>
          <pc:docMk/>
          <pc:sldMk cId="3989541258" sldId="278"/>
        </pc:sldMkLst>
        <pc:spChg chg="mod">
          <ac:chgData name="Gibbons, Carl" userId="d2b037bc-8fb4-4222-845c-61440543a456" providerId="ADAL" clId="{14F797DE-E75B-4062-A6FB-AA9F07155580}" dt="2023-12-29T17:53:20.837" v="2147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30T00:14:49.505" v="6855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4-01-04T18:08:21.819" v="6952" actId="20577"/>
        <pc:sldMkLst>
          <pc:docMk/>
          <pc:sldMk cId="1861646120" sldId="293"/>
        </pc:sldMkLst>
        <pc:spChg chg="mod">
          <ac:chgData name="Gibbons, Carl" userId="d2b037bc-8fb4-4222-845c-61440543a456" providerId="ADAL" clId="{14F797DE-E75B-4062-A6FB-AA9F07155580}" dt="2024-01-04T18:08:21.819" v="695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4-01-04T18:07:32.119" v="6899" actId="255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4-01-04T17:33:55.255" v="6896" actId="255"/>
        <pc:sldMkLst>
          <pc:docMk/>
          <pc:sldMk cId="2232562783" sldId="294"/>
        </pc:sldMkLst>
        <pc:spChg chg="mod">
          <ac:chgData name="Gibbons, Carl" userId="d2b037bc-8fb4-4222-845c-61440543a456" providerId="ADAL" clId="{14F797DE-E75B-4062-A6FB-AA9F07155580}" dt="2023-12-30T00:15:33.948" v="6872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4-01-04T17:33:55.255" v="6896" actId="255"/>
          <ac:spMkLst>
            <pc:docMk/>
            <pc:sldMk cId="2232562783" sldId="294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14F797DE-E75B-4062-A6FB-AA9F07155580}" dt="2023-12-29T21:55:02.689" v="6851" actId="255"/>
        <pc:sldMkLst>
          <pc:docMk/>
          <pc:sldMk cId="806767687" sldId="295"/>
        </pc:sldMkLst>
        <pc:spChg chg="mod">
          <ac:chgData name="Gibbons, Carl" userId="d2b037bc-8fb4-4222-845c-61440543a456" providerId="ADAL" clId="{14F797DE-E75B-4062-A6FB-AA9F07155580}" dt="2023-12-29T18:50:33.208" v="4036" actId="113"/>
          <ac:spMkLst>
            <pc:docMk/>
            <pc:sldMk cId="806767687" sldId="295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2.689" v="6851" actId="255"/>
          <ac:spMkLst>
            <pc:docMk/>
            <pc:sldMk cId="806767687" sldId="29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30T00:15:23.685" v="6870" actId="20577"/>
        <pc:sldMkLst>
          <pc:docMk/>
          <pc:sldMk cId="3145157247" sldId="296"/>
        </pc:sldMkLst>
        <pc:spChg chg="mod">
          <ac:chgData name="Gibbons, Carl" userId="d2b037bc-8fb4-4222-845c-61440543a456" providerId="ADAL" clId="{14F797DE-E75B-4062-A6FB-AA9F07155580}" dt="2023-12-30T00:15:23.685" v="6870" actId="20577"/>
          <ac:spMkLst>
            <pc:docMk/>
            <pc:sldMk cId="3145157247" sldId="296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8.370" v="6850" actId="255"/>
          <ac:spMkLst>
            <pc:docMk/>
            <pc:sldMk cId="3145157247" sldId="29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2.630" v="6849" actId="255"/>
        <pc:sldMkLst>
          <pc:docMk/>
          <pc:sldMk cId="2424714671" sldId="297"/>
        </pc:sldMkLst>
        <pc:spChg chg="mod">
          <ac:chgData name="Gibbons, Carl" userId="d2b037bc-8fb4-4222-845c-61440543a456" providerId="ADAL" clId="{14F797DE-E75B-4062-A6FB-AA9F07155580}" dt="2023-12-29T21:07:54.964" v="4712" actId="20577"/>
          <ac:spMkLst>
            <pc:docMk/>
            <pc:sldMk cId="2424714671" sldId="297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2.630" v="6849" actId="255"/>
          <ac:spMkLst>
            <pc:docMk/>
            <pc:sldMk cId="2424714671" sldId="29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4-01-04T17:32:15.128" v="6894" actId="20577"/>
        <pc:sldMkLst>
          <pc:docMk/>
          <pc:sldMk cId="3450195044" sldId="298"/>
        </pc:sldMkLst>
        <pc:spChg chg="mod">
          <ac:chgData name="Gibbons, Carl" userId="d2b037bc-8fb4-4222-845c-61440543a456" providerId="ADAL" clId="{14F797DE-E75B-4062-A6FB-AA9F07155580}" dt="2023-12-29T21:23:42.216" v="5202" actId="20577"/>
          <ac:spMkLst>
            <pc:docMk/>
            <pc:sldMk cId="3450195044" sldId="29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4-01-04T17:32:15.128" v="6894" actId="20577"/>
          <ac:spMkLst>
            <pc:docMk/>
            <pc:sldMk cId="3450195044" sldId="29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18.720" v="6846" actId="255"/>
        <pc:sldMkLst>
          <pc:docMk/>
          <pc:sldMk cId="3633122843" sldId="299"/>
        </pc:sldMkLst>
        <pc:spChg chg="mod">
          <ac:chgData name="Gibbons, Carl" userId="d2b037bc-8fb4-4222-845c-61440543a456" providerId="ADAL" clId="{14F797DE-E75B-4062-A6FB-AA9F07155580}" dt="2023-12-29T21:31:23.761" v="5684" actId="20577"/>
          <ac:spMkLst>
            <pc:docMk/>
            <pc:sldMk cId="3633122843" sldId="299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18.720" v="6846" actId="255"/>
          <ac:spMkLst>
            <pc:docMk/>
            <pc:sldMk cId="3633122843" sldId="299"/>
            <ac:spMk id="3" creationId="{B5924E0F-A977-1710-779D-EEB74261AF34}"/>
          </ac:spMkLst>
        </pc:spChg>
      </pc:sldChg>
      <pc:sldChg chg="add">
        <pc:chgData name="Gibbons, Carl" userId="d2b037bc-8fb4-4222-845c-61440543a456" providerId="ADAL" clId="{14F797DE-E75B-4062-A6FB-AA9F07155580}" dt="2024-01-02T23:12:52.791" v="6893"/>
        <pc:sldMkLst>
          <pc:docMk/>
          <pc:sldMk cId="3051209672" sldId="300"/>
        </pc:sldMkLst>
      </pc:sldChg>
      <pc:sldChg chg="add">
        <pc:chgData name="Gibbons, Carl" userId="d2b037bc-8fb4-4222-845c-61440543a456" providerId="ADAL" clId="{14F797DE-E75B-4062-A6FB-AA9F07155580}" dt="2024-01-02T23:12:52.791" v="6893"/>
        <pc:sldMkLst>
          <pc:docMk/>
          <pc:sldMk cId="3643293265" sldId="301"/>
        </pc:sldMkLst>
      </pc:sldChg>
      <pc:sldChg chg="add">
        <pc:chgData name="Gibbons, Carl" userId="d2b037bc-8fb4-4222-845c-61440543a456" providerId="ADAL" clId="{14F797DE-E75B-4062-A6FB-AA9F07155580}" dt="2024-01-02T23:12:52.791" v="6893"/>
        <pc:sldMkLst>
          <pc:docMk/>
          <pc:sldMk cId="402695151" sldId="302"/>
        </pc:sldMkLst>
      </pc:sldChg>
    </pc:docChg>
  </pc:docChgLst>
  <pc:docChgLst>
    <pc:chgData name="Gibbons, Carl" userId="d2b037bc-8fb4-4222-845c-61440543a456" providerId="ADAL" clId="{0591ADFA-255F-40E4-9D70-98D05784BBE1}"/>
    <pc:docChg chg="undo custSel modSld">
      <pc:chgData name="Gibbons, Carl" userId="d2b037bc-8fb4-4222-845c-61440543a456" providerId="ADAL" clId="{0591ADFA-255F-40E4-9D70-98D05784BBE1}" dt="2024-01-23T17:09:19.327" v="426" actId="20577"/>
      <pc:docMkLst>
        <pc:docMk/>
      </pc:docMkLst>
      <pc:sldChg chg="modSp mod">
        <pc:chgData name="Gibbons, Carl" userId="d2b037bc-8fb4-4222-845c-61440543a456" providerId="ADAL" clId="{0591ADFA-255F-40E4-9D70-98D05784BBE1}" dt="2024-01-23T16:20:24.148" v="3" actId="1036"/>
        <pc:sldMkLst>
          <pc:docMk/>
          <pc:sldMk cId="1861646120" sldId="293"/>
        </pc:sldMkLst>
        <pc:spChg chg="mod">
          <ac:chgData name="Gibbons, Carl" userId="d2b037bc-8fb4-4222-845c-61440543a456" providerId="ADAL" clId="{0591ADFA-255F-40E4-9D70-98D05784BBE1}" dt="2024-01-23T16:20:24.148" v="3" actId="1036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591ADFA-255F-40E4-9D70-98D05784BBE1}" dt="2024-01-23T17:07:49.797" v="374" actId="20577"/>
        <pc:sldMkLst>
          <pc:docMk/>
          <pc:sldMk cId="2232562783" sldId="294"/>
        </pc:sldMkLst>
        <pc:spChg chg="mod">
          <ac:chgData name="Gibbons, Carl" userId="d2b037bc-8fb4-4222-845c-61440543a456" providerId="ADAL" clId="{0591ADFA-255F-40E4-9D70-98D05784BBE1}" dt="2024-01-23T17:07:49.797" v="374" actId="20577"/>
          <ac:spMkLst>
            <pc:docMk/>
            <pc:sldMk cId="2232562783" sldId="294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591ADFA-255F-40E4-9D70-98D05784BBE1}" dt="2024-01-23T17:09:19.327" v="426" actId="20577"/>
        <pc:sldMkLst>
          <pc:docMk/>
          <pc:sldMk cId="2424714671" sldId="297"/>
        </pc:sldMkLst>
        <pc:spChg chg="mod">
          <ac:chgData name="Gibbons, Carl" userId="d2b037bc-8fb4-4222-845c-61440543a456" providerId="ADAL" clId="{0591ADFA-255F-40E4-9D70-98D05784BBE1}" dt="2024-01-23T17:09:19.327" v="426" actId="20577"/>
          <ac:spMkLst>
            <pc:docMk/>
            <pc:sldMk cId="2424714671" sldId="29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591ADFA-255F-40E4-9D70-98D05784BBE1}" dt="2024-01-23T17:03:33.853" v="297" actId="20577"/>
        <pc:sldMkLst>
          <pc:docMk/>
          <pc:sldMk cId="3051209672" sldId="300"/>
        </pc:sldMkLst>
        <pc:spChg chg="mod">
          <ac:chgData name="Gibbons, Carl" userId="d2b037bc-8fb4-4222-845c-61440543a456" providerId="ADAL" clId="{0591ADFA-255F-40E4-9D70-98D05784BBE1}" dt="2024-01-23T17:03:33.853" v="297" actId="20577"/>
          <ac:spMkLst>
            <pc:docMk/>
            <pc:sldMk cId="3051209672" sldId="30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591ADFA-255F-40E4-9D70-98D05784BBE1}" dt="2024-01-23T17:04:53.755" v="313" actId="20577"/>
        <pc:sldMkLst>
          <pc:docMk/>
          <pc:sldMk cId="3643293265" sldId="301"/>
        </pc:sldMkLst>
        <pc:spChg chg="mod">
          <ac:chgData name="Gibbons, Carl" userId="d2b037bc-8fb4-4222-845c-61440543a456" providerId="ADAL" clId="{0591ADFA-255F-40E4-9D70-98D05784BBE1}" dt="2024-01-23T17:04:53.755" v="313" actId="20577"/>
          <ac:spMkLst>
            <pc:docMk/>
            <pc:sldMk cId="3643293265" sldId="30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0591ADFA-255F-40E4-9D70-98D05784BBE1}" dt="2024-01-23T17:06:09.962" v="372" actId="20577"/>
        <pc:sldMkLst>
          <pc:docMk/>
          <pc:sldMk cId="402695151" sldId="302"/>
        </pc:sldMkLst>
        <pc:spChg chg="mod">
          <ac:chgData name="Gibbons, Carl" userId="d2b037bc-8fb4-4222-845c-61440543a456" providerId="ADAL" clId="{0591ADFA-255F-40E4-9D70-98D05784BBE1}" dt="2024-01-23T17:06:09.962" v="372" actId="20577"/>
          <ac:spMkLst>
            <pc:docMk/>
            <pc:sldMk cId="402695151" sldId="302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C1E6ABF6-BAED-4B26-97DB-20A1E8B7A1A4}"/>
    <pc:docChg chg="custSel modSld">
      <pc:chgData name="Gibbons, Carl" userId="d2b037bc-8fb4-4222-845c-61440543a456" providerId="ADAL" clId="{C1E6ABF6-BAED-4B26-97DB-20A1E8B7A1A4}" dt="2023-12-06T02:23:48.337" v="274" actId="20577"/>
      <pc:docMkLst>
        <pc:docMk/>
      </pc:docMkLst>
      <pc:sldChg chg="modSp mod">
        <pc:chgData name="Gibbons, Carl" userId="d2b037bc-8fb4-4222-845c-61440543a456" providerId="ADAL" clId="{C1E6ABF6-BAED-4B26-97DB-20A1E8B7A1A4}" dt="2023-11-21T16:22:17.597" v="9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2" creationId="{ACEA2649-DC6B-3373-A7E6-7F0E103D8B8B}"/>
          </ac:spMkLst>
        </pc:spChg>
        <pc:spChg chg="mod">
          <ac:chgData name="Gibbons, Carl" userId="d2b037bc-8fb4-4222-845c-61440543a456" providerId="ADAL" clId="{C1E6ABF6-BAED-4B26-97DB-20A1E8B7A1A4}" dt="2023-11-21T16:22:17.597" v="97" actId="20577"/>
          <ac:spMkLst>
            <pc:docMk/>
            <pc:sldMk cId="3308175748" sldId="256"/>
            <ac:spMk id="3" creationId="{EEC4D41B-E776-05F2-BE0B-89BB339485AB}"/>
          </ac:spMkLst>
        </pc:spChg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4" creationId="{4664ABB7-0B55-0242-2E51-B3286EE7B5EB}"/>
          </ac:spMkLst>
        </pc:spChg>
      </pc:sldChg>
      <pc:sldChg chg="modSp">
        <pc:chgData name="Gibbons, Carl" userId="d2b037bc-8fb4-4222-845c-61440543a456" providerId="ADAL" clId="{C1E6ABF6-BAED-4B26-97DB-20A1E8B7A1A4}" dt="2023-11-21T05:49:34.464" v="2"/>
        <pc:sldMkLst>
          <pc:docMk/>
          <pc:sldMk cId="2312486803" sldId="261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2312486803" sldId="261"/>
            <ac:spMk id="2" creationId="{31B75992-5098-A283-4925-2CCEBB801DC5}"/>
          </ac:spMkLst>
        </pc:spChg>
      </pc:sldChg>
      <pc:sldChg chg="modSp mod">
        <pc:chgData name="Gibbons, Carl" userId="d2b037bc-8fb4-4222-845c-61440543a456" providerId="ADAL" clId="{C1E6ABF6-BAED-4B26-97DB-20A1E8B7A1A4}" dt="2023-11-21T07:48:19.790" v="77" actId="20577"/>
        <pc:sldMkLst>
          <pc:docMk/>
          <pc:sldMk cId="378743348" sldId="270"/>
        </pc:sldMkLst>
        <pc:spChg chg="mod">
          <ac:chgData name="Gibbons, Carl" userId="d2b037bc-8fb4-4222-845c-61440543a456" providerId="ADAL" clId="{C1E6ABF6-BAED-4B26-97DB-20A1E8B7A1A4}" dt="2023-11-21T07:48:19.790" v="77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C1E6ABF6-BAED-4B26-97DB-20A1E8B7A1A4}" dt="2023-12-06T02:23:48.337" v="274" actId="20577"/>
        <pc:sldMkLst>
          <pc:docMk/>
          <pc:sldMk cId="657795359" sldId="277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C1E6ABF6-BAED-4B26-97DB-20A1E8B7A1A4}" dt="2023-12-06T02:23:48.337" v="274" actId="20577"/>
          <ac:spMkLst>
            <pc:docMk/>
            <pc:sldMk cId="657795359" sldId="277"/>
            <ac:spMk id="3" creationId="{90179172-96B3-95D0-A137-257770BE7642}"/>
          </ac:spMkLst>
        </pc:spChg>
      </pc:sldChg>
    </pc:docChg>
  </pc:docChgLst>
  <pc:docChgLst>
    <pc:chgData name="Gibbons, Carl" userId="d2b037bc-8fb4-4222-845c-61440543a456" providerId="ADAL" clId="{3CE3119B-1917-4F7B-A5AD-6C146E3F914B}"/>
    <pc:docChg chg="undo custSel addSld delSld modSld sldOrd">
      <pc:chgData name="Gibbons, Carl" userId="d2b037bc-8fb4-4222-845c-61440543a456" providerId="ADAL" clId="{3CE3119B-1917-4F7B-A5AD-6C146E3F914B}" dt="2023-12-28T21:57:42.900" v="13126" actId="20577"/>
      <pc:docMkLst>
        <pc:docMk/>
      </pc:docMkLst>
      <pc:sldChg chg="modSp mod">
        <pc:chgData name="Gibbons, Carl" userId="d2b037bc-8fb4-4222-845c-61440543a456" providerId="ADAL" clId="{3CE3119B-1917-4F7B-A5AD-6C146E3F914B}" dt="2023-12-24T03:25:35.899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CE3119B-1917-4F7B-A5AD-6C146E3F914B}" dt="2023-12-24T03:25:35.899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del">
        <pc:chgData name="Gibbons, Carl" userId="d2b037bc-8fb4-4222-845c-61440543a456" providerId="ADAL" clId="{3CE3119B-1917-4F7B-A5AD-6C146E3F914B}" dt="2023-12-24T04:15:13.652" v="2206" actId="47"/>
        <pc:sldMkLst>
          <pc:docMk/>
          <pc:sldMk cId="519357719" sldId="260"/>
        </pc:sldMkLst>
      </pc:sldChg>
      <pc:sldChg chg="delSp modSp mod">
        <pc:chgData name="Gibbons, Carl" userId="d2b037bc-8fb4-4222-845c-61440543a456" providerId="ADAL" clId="{3CE3119B-1917-4F7B-A5AD-6C146E3F914B}" dt="2023-12-28T19:44:28.921" v="487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CE3119B-1917-4F7B-A5AD-6C146E3F914B}" dt="2023-12-24T03:44:40.577" v="592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4:28.921" v="4873" actId="20577"/>
          <ac:spMkLst>
            <pc:docMk/>
            <pc:sldMk cId="2312486803" sldId="261"/>
            <ac:spMk id="3" creationId="{B5924E0F-A977-1710-779D-EEB74261AF34}"/>
          </ac:spMkLst>
        </pc:spChg>
        <pc:picChg chg="del">
          <ac:chgData name="Gibbons, Carl" userId="d2b037bc-8fb4-4222-845c-61440543a456" providerId="ADAL" clId="{3CE3119B-1917-4F7B-A5AD-6C146E3F914B}" dt="2023-12-24T03:25:42.885" v="18" actId="478"/>
          <ac:picMkLst>
            <pc:docMk/>
            <pc:sldMk cId="2312486803" sldId="261"/>
            <ac:picMk id="5" creationId="{95F1B758-8221-A28F-F68D-1A79ADBC274D}"/>
          </ac:picMkLst>
        </pc:picChg>
      </pc:sldChg>
      <pc:sldChg chg="del">
        <pc:chgData name="Gibbons, Carl" userId="d2b037bc-8fb4-4222-845c-61440543a456" providerId="ADAL" clId="{3CE3119B-1917-4F7B-A5AD-6C146E3F914B}" dt="2023-12-24T04:15:12.349" v="2205" actId="47"/>
        <pc:sldMkLst>
          <pc:docMk/>
          <pc:sldMk cId="378743348" sldId="270"/>
        </pc:sldMkLst>
      </pc:sldChg>
      <pc:sldChg chg="modSp mod">
        <pc:chgData name="Gibbons, Carl" userId="d2b037bc-8fb4-4222-845c-61440543a456" providerId="ADAL" clId="{3CE3119B-1917-4F7B-A5AD-6C146E3F914B}" dt="2023-12-28T21:57:42.900" v="13126" actId="20577"/>
        <pc:sldMkLst>
          <pc:docMk/>
          <pc:sldMk cId="657795359" sldId="277"/>
        </pc:sldMkLst>
        <pc:spChg chg="mod">
          <ac:chgData name="Gibbons, Carl" userId="d2b037bc-8fb4-4222-845c-61440543a456" providerId="ADAL" clId="{3CE3119B-1917-4F7B-A5AD-6C146E3F914B}" dt="2023-12-28T21:57:42.900" v="13126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CE3119B-1917-4F7B-A5AD-6C146E3F914B}" dt="2023-12-28T21:57:39.566" v="13125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3CE3119B-1917-4F7B-A5AD-6C146E3F914B}" dt="2023-12-24T04:15:14.863" v="2207" actId="47"/>
        <pc:sldMkLst>
          <pc:docMk/>
          <pc:sldMk cId="376509629" sldId="278"/>
        </pc:sldMkLst>
      </pc:sldChg>
      <pc:sldChg chg="del">
        <pc:chgData name="Gibbons, Carl" userId="d2b037bc-8fb4-4222-845c-61440543a456" providerId="ADAL" clId="{3CE3119B-1917-4F7B-A5AD-6C146E3F914B}" dt="2023-12-24T04:15:16.084" v="2208" actId="47"/>
        <pc:sldMkLst>
          <pc:docMk/>
          <pc:sldMk cId="3153831418" sldId="279"/>
        </pc:sldMkLst>
      </pc:sldChg>
      <pc:sldChg chg="del">
        <pc:chgData name="Gibbons, Carl" userId="d2b037bc-8fb4-4222-845c-61440543a456" providerId="ADAL" clId="{3CE3119B-1917-4F7B-A5AD-6C146E3F914B}" dt="2023-12-24T04:15:16.999" v="2209" actId="47"/>
        <pc:sldMkLst>
          <pc:docMk/>
          <pc:sldMk cId="1730491475" sldId="280"/>
        </pc:sldMkLst>
      </pc:sldChg>
      <pc:sldChg chg="del">
        <pc:chgData name="Gibbons, Carl" userId="d2b037bc-8fb4-4222-845c-61440543a456" providerId="ADAL" clId="{3CE3119B-1917-4F7B-A5AD-6C146E3F914B}" dt="2023-12-24T04:15:17.902" v="2210" actId="47"/>
        <pc:sldMkLst>
          <pc:docMk/>
          <pc:sldMk cId="2142935958" sldId="281"/>
        </pc:sldMkLst>
      </pc:sldChg>
      <pc:sldChg chg="del">
        <pc:chgData name="Gibbons, Carl" userId="d2b037bc-8fb4-4222-845c-61440543a456" providerId="ADAL" clId="{3CE3119B-1917-4F7B-A5AD-6C146E3F914B}" dt="2023-12-24T04:15:18.904" v="2211" actId="47"/>
        <pc:sldMkLst>
          <pc:docMk/>
          <pc:sldMk cId="1371681654" sldId="282"/>
        </pc:sldMkLst>
      </pc:sldChg>
      <pc:sldChg chg="addSp modSp mod">
        <pc:chgData name="Gibbons, Carl" userId="d2b037bc-8fb4-4222-845c-61440543a456" providerId="ADAL" clId="{3CE3119B-1917-4F7B-A5AD-6C146E3F914B}" dt="2023-12-24T04:21:46.824" v="2699" actId="20577"/>
        <pc:sldMkLst>
          <pc:docMk/>
          <pc:sldMk cId="2959024232" sldId="283"/>
        </pc:sldMkLst>
        <pc:spChg chg="mod">
          <ac:chgData name="Gibbons, Carl" userId="d2b037bc-8fb4-4222-845c-61440543a456" providerId="ADAL" clId="{3CE3119B-1917-4F7B-A5AD-6C146E3F914B}" dt="2023-12-24T03:51:38.841" v="820" actId="20577"/>
          <ac:spMkLst>
            <pc:docMk/>
            <pc:sldMk cId="2959024232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4T03:50:43.198" v="773" actId="20577"/>
          <ac:spMkLst>
            <pc:docMk/>
            <pc:sldMk cId="2959024232" sldId="283"/>
            <ac:spMk id="3" creationId="{B5924E0F-A977-1710-779D-EEB74261AF34}"/>
          </ac:spMkLst>
        </pc:spChg>
        <pc:spChg chg="add mod">
          <ac:chgData name="Gibbons, Carl" userId="d2b037bc-8fb4-4222-845c-61440543a456" providerId="ADAL" clId="{3CE3119B-1917-4F7B-A5AD-6C146E3F914B}" dt="2023-12-24T03:51:05.835" v="812" actId="20577"/>
          <ac:spMkLst>
            <pc:docMk/>
            <pc:sldMk cId="2959024232" sldId="283"/>
            <ac:spMk id="4" creationId="{6B5EF911-ED83-01C5-8F00-FD1AD80E90D2}"/>
          </ac:spMkLst>
        </pc:spChg>
        <pc:spChg chg="add mod">
          <ac:chgData name="Gibbons, Carl" userId="d2b037bc-8fb4-4222-845c-61440543a456" providerId="ADAL" clId="{3CE3119B-1917-4F7B-A5AD-6C146E3F914B}" dt="2023-12-24T04:21:46.824" v="2699" actId="20577"/>
          <ac:spMkLst>
            <pc:docMk/>
            <pc:sldMk cId="2959024232" sldId="283"/>
            <ac:spMk id="5" creationId="{746F0B3D-627C-BF49-CF83-A524927EBEDE}"/>
          </ac:spMkLst>
        </pc:spChg>
      </pc:sldChg>
      <pc:sldChg chg="delSp modSp mod">
        <pc:chgData name="Gibbons, Carl" userId="d2b037bc-8fb4-4222-845c-61440543a456" providerId="ADAL" clId="{3CE3119B-1917-4F7B-A5AD-6C146E3F914B}" dt="2023-12-28T21:03:44.041" v="10649" actId="20577"/>
        <pc:sldMkLst>
          <pc:docMk/>
          <pc:sldMk cId="3114675387" sldId="284"/>
        </pc:sldMkLst>
        <pc:spChg chg="mod">
          <ac:chgData name="Gibbons, Carl" userId="d2b037bc-8fb4-4222-845c-61440543a456" providerId="ADAL" clId="{3CE3119B-1917-4F7B-A5AD-6C146E3F914B}" dt="2023-12-24T04:15:28.805" v="2213" actId="20577"/>
          <ac:spMkLst>
            <pc:docMk/>
            <pc:sldMk cId="3114675387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03:44.041" v="10649" actId="20577"/>
          <ac:spMkLst>
            <pc:docMk/>
            <pc:sldMk cId="3114675387" sldId="284"/>
            <ac:spMk id="3" creationId="{B5924E0F-A977-1710-779D-EEB74261AF34}"/>
          </ac:spMkLst>
        </pc:spChg>
        <pc:spChg chg="del mod">
          <ac:chgData name="Gibbons, Carl" userId="d2b037bc-8fb4-4222-845c-61440543a456" providerId="ADAL" clId="{3CE3119B-1917-4F7B-A5AD-6C146E3F914B}" dt="2023-12-24T04:17:34.876" v="2369" actId="478"/>
          <ac:spMkLst>
            <pc:docMk/>
            <pc:sldMk cId="3114675387" sldId="284"/>
            <ac:spMk id="4" creationId="{6B5EF911-ED83-01C5-8F00-FD1AD80E90D2}"/>
          </ac:spMkLst>
        </pc:spChg>
        <pc:spChg chg="mod">
          <ac:chgData name="Gibbons, Carl" userId="d2b037bc-8fb4-4222-845c-61440543a456" providerId="ADAL" clId="{3CE3119B-1917-4F7B-A5AD-6C146E3F914B}" dt="2023-12-24T04:25:41.312" v="2946" actId="20577"/>
          <ac:spMkLst>
            <pc:docMk/>
            <pc:sldMk cId="3114675387" sldId="284"/>
            <ac:spMk id="5" creationId="{746F0B3D-627C-BF49-CF83-A524927EBEDE}"/>
          </ac:spMkLst>
        </pc:spChg>
      </pc:sldChg>
      <pc:sldChg chg="modSp mod">
        <pc:chgData name="Gibbons, Carl" userId="d2b037bc-8fb4-4222-845c-61440543a456" providerId="ADAL" clId="{3CE3119B-1917-4F7B-A5AD-6C146E3F914B}" dt="2023-12-28T20:27:51.520" v="8472" actId="20577"/>
        <pc:sldMkLst>
          <pc:docMk/>
          <pc:sldMk cId="1243134729" sldId="285"/>
        </pc:sldMkLst>
        <pc:spChg chg="mod">
          <ac:chgData name="Gibbons, Carl" userId="d2b037bc-8fb4-4222-845c-61440543a456" providerId="ADAL" clId="{3CE3119B-1917-4F7B-A5AD-6C146E3F914B}" dt="2023-12-28T18:55:00.802" v="3019" actId="20577"/>
          <ac:spMkLst>
            <pc:docMk/>
            <pc:sldMk cId="124313472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11:28.137" v="4139" actId="20577"/>
          <ac:spMkLst>
            <pc:docMk/>
            <pc:sldMk cId="1243134729" sldId="285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7:51.520" v="8472" actId="20577"/>
          <ac:spMkLst>
            <pc:docMk/>
            <pc:sldMk cId="1243134729" sldId="285"/>
            <ac:spMk id="5" creationId="{746F0B3D-627C-BF49-CF83-A524927EBEDE}"/>
          </ac:spMkLst>
        </pc:spChg>
      </pc:sldChg>
      <pc:sldChg chg="modSp mod ord">
        <pc:chgData name="Gibbons, Carl" userId="d2b037bc-8fb4-4222-845c-61440543a456" providerId="ADAL" clId="{3CE3119B-1917-4F7B-A5AD-6C146E3F914B}" dt="2023-12-28T20:26:55.852" v="8407" actId="20577"/>
        <pc:sldMkLst>
          <pc:docMk/>
          <pc:sldMk cId="954591853" sldId="286"/>
        </pc:sldMkLst>
        <pc:spChg chg="mod">
          <ac:chgData name="Gibbons, Carl" userId="d2b037bc-8fb4-4222-845c-61440543a456" providerId="ADAL" clId="{3CE3119B-1917-4F7B-A5AD-6C146E3F914B}" dt="2023-12-28T19:12:25.523" v="4250" actId="20577"/>
          <ac:spMkLst>
            <pc:docMk/>
            <pc:sldMk cId="954591853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1:15.517" v="7216" actId="20577"/>
          <ac:spMkLst>
            <pc:docMk/>
            <pc:sldMk cId="954591853" sldId="286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6:55.852" v="8407" actId="20577"/>
          <ac:spMkLst>
            <pc:docMk/>
            <pc:sldMk cId="954591853" sldId="286"/>
            <ac:spMk id="5" creationId="{746F0B3D-627C-BF49-CF83-A524927EBEDE}"/>
          </ac:spMkLst>
        </pc:spChg>
      </pc:sldChg>
      <pc:sldChg chg="addSp modSp mod">
        <pc:chgData name="Gibbons, Carl" userId="d2b037bc-8fb4-4222-845c-61440543a456" providerId="ADAL" clId="{3CE3119B-1917-4F7B-A5AD-6C146E3F914B}" dt="2023-12-28T20:10:30.792" v="7202" actId="122"/>
        <pc:sldMkLst>
          <pc:docMk/>
          <pc:sldMk cId="2614091779" sldId="287"/>
        </pc:sldMkLst>
        <pc:spChg chg="mod">
          <ac:chgData name="Gibbons, Carl" userId="d2b037bc-8fb4-4222-845c-61440543a456" providerId="ADAL" clId="{3CE3119B-1917-4F7B-A5AD-6C146E3F914B}" dt="2023-12-28T19:52:51.742" v="5814" actId="20577"/>
          <ac:spMkLst>
            <pc:docMk/>
            <pc:sldMk cId="2614091779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8:55.211" v="5618" actId="14100"/>
          <ac:spMkLst>
            <pc:docMk/>
            <pc:sldMk cId="2614091779" sldId="287"/>
            <ac:spMk id="3" creationId="{B5924E0F-A977-1710-779D-EEB74261AF34}"/>
          </ac:spMkLst>
        </pc:spChg>
        <pc:graphicFrameChg chg="add mod modGraphic">
          <ac:chgData name="Gibbons, Carl" userId="d2b037bc-8fb4-4222-845c-61440543a456" providerId="ADAL" clId="{3CE3119B-1917-4F7B-A5AD-6C146E3F914B}" dt="2023-12-28T20:10:30.792" v="7202" actId="122"/>
          <ac:graphicFrameMkLst>
            <pc:docMk/>
            <pc:sldMk cId="2614091779" sldId="287"/>
            <ac:graphicFrameMk id="4" creationId="{3CFEF9C3-22C7-2157-EBC8-9116E36A6081}"/>
          </ac:graphicFrameMkLst>
        </pc:graphicFrameChg>
      </pc:sldChg>
      <pc:sldChg chg="delSp modSp mod">
        <pc:chgData name="Gibbons, Carl" userId="d2b037bc-8fb4-4222-845c-61440543a456" providerId="ADAL" clId="{3CE3119B-1917-4F7B-A5AD-6C146E3F914B}" dt="2023-12-28T20:10:52.990" v="7204" actId="114"/>
        <pc:sldMkLst>
          <pc:docMk/>
          <pc:sldMk cId="1341659426" sldId="288"/>
        </pc:sldMkLst>
        <pc:spChg chg="mod">
          <ac:chgData name="Gibbons, Carl" userId="d2b037bc-8fb4-4222-845c-61440543a456" providerId="ADAL" clId="{3CE3119B-1917-4F7B-A5AD-6C146E3F914B}" dt="2023-12-28T19:53:19.425" v="5816" actId="20577"/>
          <ac:spMkLst>
            <pc:docMk/>
            <pc:sldMk cId="1341659426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0:52.990" v="7204" actId="114"/>
          <ac:spMkLst>
            <pc:docMk/>
            <pc:sldMk cId="1341659426" sldId="288"/>
            <ac:spMk id="3" creationId="{B5924E0F-A977-1710-779D-EEB74261AF34}"/>
          </ac:spMkLst>
        </pc:spChg>
        <pc:graphicFrameChg chg="del modGraphic">
          <ac:chgData name="Gibbons, Carl" userId="d2b037bc-8fb4-4222-845c-61440543a456" providerId="ADAL" clId="{3CE3119B-1917-4F7B-A5AD-6C146E3F914B}" dt="2023-12-28T19:53:27.454" v="5818" actId="21"/>
          <ac:graphicFrameMkLst>
            <pc:docMk/>
            <pc:sldMk cId="1341659426" sldId="288"/>
            <ac:graphicFrameMk id="4" creationId="{3CFEF9C3-22C7-2157-EBC8-9116E36A6081}"/>
          </ac:graphicFrameMkLst>
        </pc:graphicFrameChg>
      </pc:sldChg>
      <pc:sldChg chg="addSp modSp new mod">
        <pc:chgData name="Gibbons, Carl" userId="d2b037bc-8fb4-4222-845c-61440543a456" providerId="ADAL" clId="{3CE3119B-1917-4F7B-A5AD-6C146E3F914B}" dt="2023-12-28T21:20:58.470" v="11391" actId="27636"/>
        <pc:sldMkLst>
          <pc:docMk/>
          <pc:sldMk cId="2966054478" sldId="289"/>
        </pc:sldMkLst>
        <pc:spChg chg="mod">
          <ac:chgData name="Gibbons, Carl" userId="d2b037bc-8fb4-4222-845c-61440543a456" providerId="ADAL" clId="{3CE3119B-1917-4F7B-A5AD-6C146E3F914B}" dt="2023-12-28T21:20:58.470" v="11391" actId="27636"/>
          <ac:spMkLst>
            <pc:docMk/>
            <pc:sldMk cId="2966054478" sldId="289"/>
            <ac:spMk id="2" creationId="{264BAEB2-591D-DEE6-3C00-0BAAC69880F0}"/>
          </ac:spMkLst>
        </pc:spChg>
        <pc:spChg chg="add mod">
          <ac:chgData name="Gibbons, Carl" userId="d2b037bc-8fb4-4222-845c-61440543a456" providerId="ADAL" clId="{3CE3119B-1917-4F7B-A5AD-6C146E3F914B}" dt="2023-12-28T21:02:37.455" v="10592" actId="20577"/>
          <ac:spMkLst>
            <pc:docMk/>
            <pc:sldMk cId="2966054478" sldId="289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0:25:14.044" v="8347" actId="20577"/>
        <pc:sldMkLst>
          <pc:docMk/>
          <pc:sldMk cId="1014272238" sldId="290"/>
        </pc:sldMkLst>
        <pc:spChg chg="mod">
          <ac:chgData name="Gibbons, Carl" userId="d2b037bc-8fb4-4222-845c-61440543a456" providerId="ADAL" clId="{3CE3119B-1917-4F7B-A5AD-6C146E3F914B}" dt="2023-12-28T20:14:14.888" v="7303" actId="20577"/>
          <ac:spMkLst>
            <pc:docMk/>
            <pc:sldMk cId="1014272238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25:14.044" v="8347" actId="20577"/>
          <ac:spMkLst>
            <pc:docMk/>
            <pc:sldMk cId="1014272238" sldId="29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21:03.949" v="11393" actId="27636"/>
        <pc:sldMkLst>
          <pc:docMk/>
          <pc:sldMk cId="3689580349" sldId="291"/>
        </pc:sldMkLst>
        <pc:spChg chg="mod">
          <ac:chgData name="Gibbons, Carl" userId="d2b037bc-8fb4-4222-845c-61440543a456" providerId="ADAL" clId="{3CE3119B-1917-4F7B-A5AD-6C146E3F914B}" dt="2023-12-28T21:21:03.949" v="11393" actId="27636"/>
          <ac:spMkLst>
            <pc:docMk/>
            <pc:sldMk cId="3689580349" sldId="291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02:59.174" v="10621" actId="20577"/>
          <ac:spMkLst>
            <pc:docMk/>
            <pc:sldMk cId="3689580349" sldId="291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1:30:34.709" v="11884" actId="20577"/>
        <pc:sldMkLst>
          <pc:docMk/>
          <pc:sldMk cId="2738411615" sldId="292"/>
        </pc:sldMkLst>
        <pc:spChg chg="mod">
          <ac:chgData name="Gibbons, Carl" userId="d2b037bc-8fb4-4222-845c-61440543a456" providerId="ADAL" clId="{3CE3119B-1917-4F7B-A5AD-6C146E3F914B}" dt="2023-12-28T21:27:00.893" v="11646" actId="20577"/>
          <ac:spMkLst>
            <pc:docMk/>
            <pc:sldMk cId="2738411615" sldId="292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30:34.709" v="11884" actId="20577"/>
          <ac:spMkLst>
            <pc:docMk/>
            <pc:sldMk cId="2738411615" sldId="29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56:49.002" v="13100" actId="20577"/>
        <pc:sldMkLst>
          <pc:docMk/>
          <pc:sldMk cId="852415543" sldId="293"/>
        </pc:sldMkLst>
        <pc:spChg chg="mod">
          <ac:chgData name="Gibbons, Carl" userId="d2b037bc-8fb4-4222-845c-61440543a456" providerId="ADAL" clId="{3CE3119B-1917-4F7B-A5AD-6C146E3F914B}" dt="2023-12-28T21:32:23.582" v="11900" actId="20577"/>
          <ac:spMkLst>
            <pc:docMk/>
            <pc:sldMk cId="852415543" sldId="293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56:49.002" v="13100" actId="20577"/>
          <ac:spMkLst>
            <pc:docMk/>
            <pc:sldMk cId="852415543" sldId="293"/>
            <ac:spMk id="3" creationId="{0620B8A1-699E-C7B4-0A32-7D9C4529CA27}"/>
          </ac:spMkLst>
        </pc:spChg>
      </pc:sldChg>
      <pc:sldMasterChg chg="delSldLayout">
        <pc:chgData name="Gibbons, Carl" userId="d2b037bc-8fb4-4222-845c-61440543a456" providerId="ADAL" clId="{3CE3119B-1917-4F7B-A5AD-6C146E3F914B}" dt="2023-12-24T04:15:18.904" v="2211" actId="47"/>
        <pc:sldMasterMkLst>
          <pc:docMk/>
          <pc:sldMasterMk cId="3616380004" sldId="2147483712"/>
        </pc:sldMasterMkLst>
        <pc:sldLayoutChg chg="del">
          <pc:chgData name="Gibbons, Carl" userId="d2b037bc-8fb4-4222-845c-61440543a456" providerId="ADAL" clId="{3CE3119B-1917-4F7B-A5AD-6C146E3F914B}" dt="2023-12-24T04:15:18.904" v="2211" actId="47"/>
          <pc:sldLayoutMkLst>
            <pc:docMk/>
            <pc:sldMasterMk cId="3616380004" sldId="2147483712"/>
            <pc:sldLayoutMk cId="2633931619" sldId="2147483725"/>
          </pc:sldLayoutMkLst>
        </pc:sldLayoutChg>
      </pc:sldMasterChg>
    </pc:docChg>
  </pc:docChgLst>
  <pc:docChgLst>
    <pc:chgData name="Gibbons, Carl" userId="d2b037bc-8fb4-4222-845c-61440543a456" providerId="ADAL" clId="{3D73FC3D-A932-426E-A7E0-475220CAB957}"/>
    <pc:docChg chg="undo redo custSel addSld delSld modSld">
      <pc:chgData name="Gibbons, Carl" userId="d2b037bc-8fb4-4222-845c-61440543a456" providerId="ADAL" clId="{3D73FC3D-A932-426E-A7E0-475220CAB957}" dt="2023-12-24T03:24:28.415" v="11663" actId="20577"/>
      <pc:docMkLst>
        <pc:docMk/>
      </pc:docMkLst>
      <pc:sldChg chg="modSp mod">
        <pc:chgData name="Gibbons, Carl" userId="d2b037bc-8fb4-4222-845c-61440543a456" providerId="ADAL" clId="{3D73FC3D-A932-426E-A7E0-475220CAB957}" dt="2023-12-23T23:38:20.022" v="49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D73FC3D-A932-426E-A7E0-475220CAB957}" dt="2023-12-23T23:38:20.022" v="49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3D73FC3D-A932-426E-A7E0-475220CAB957}" dt="2023-12-24T01:13:09.893" v="3743" actId="20577"/>
        <pc:sldMkLst>
          <pc:docMk/>
          <pc:sldMk cId="519357719" sldId="260"/>
        </pc:sldMkLst>
        <pc:spChg chg="mod">
          <ac:chgData name="Gibbons, Carl" userId="d2b037bc-8fb4-4222-845c-61440543a456" providerId="ADAL" clId="{3D73FC3D-A932-426E-A7E0-475220CAB957}" dt="2023-12-24T00:45:38.249" v="1787" actId="20577"/>
          <ac:spMkLst>
            <pc:docMk/>
            <pc:sldMk cId="519357719" sldId="26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13:09.893" v="3743" actId="20577"/>
          <ac:spMkLst>
            <pc:docMk/>
            <pc:sldMk cId="519357719" sldId="260"/>
            <ac:spMk id="3" creationId="{17D02A72-79B4-B4A1-5F2B-4922B2F25909}"/>
          </ac:spMkLst>
        </pc:spChg>
      </pc:sldChg>
      <pc:sldChg chg="addSp modSp mod">
        <pc:chgData name="Gibbons, Carl" userId="d2b037bc-8fb4-4222-845c-61440543a456" providerId="ADAL" clId="{3D73FC3D-A932-426E-A7E0-475220CAB957}" dt="2023-12-24T00:00:09.105" v="711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D73FC3D-A932-426E-A7E0-475220CAB957}" dt="2023-12-23T23:50:04.782" v="85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D73FC3D-A932-426E-A7E0-475220CAB957}" dt="2023-12-24T00:00:09.105" v="711" actId="20577"/>
          <ac:spMkLst>
            <pc:docMk/>
            <pc:sldMk cId="2312486803" sldId="261"/>
            <ac:spMk id="3" creationId="{B5924E0F-A977-1710-779D-EEB74261AF34}"/>
          </ac:spMkLst>
        </pc:spChg>
        <pc:picChg chg="add mod">
          <ac:chgData name="Gibbons, Carl" userId="d2b037bc-8fb4-4222-845c-61440543a456" providerId="ADAL" clId="{3D73FC3D-A932-426E-A7E0-475220CAB957}" dt="2023-12-23T23:51:02.278" v="91" actId="1076"/>
          <ac:picMkLst>
            <pc:docMk/>
            <pc:sldMk cId="2312486803" sldId="261"/>
            <ac:picMk id="5" creationId="{95F1B758-8221-A28F-F68D-1A79ADBC274D}"/>
          </ac:picMkLst>
        </pc:picChg>
      </pc:sldChg>
      <pc:sldChg chg="modSp mod">
        <pc:chgData name="Gibbons, Carl" userId="d2b037bc-8fb4-4222-845c-61440543a456" providerId="ADAL" clId="{3D73FC3D-A932-426E-A7E0-475220CAB957}" dt="2023-12-24T00:44:00.546" v="1681" actId="20577"/>
        <pc:sldMkLst>
          <pc:docMk/>
          <pc:sldMk cId="378743348" sldId="270"/>
        </pc:sldMkLst>
        <pc:spChg chg="mod">
          <ac:chgData name="Gibbons, Carl" userId="d2b037bc-8fb4-4222-845c-61440543a456" providerId="ADAL" clId="{3D73FC3D-A932-426E-A7E0-475220CAB957}" dt="2023-12-24T00:42:29.049" v="1647" actId="114"/>
          <ac:spMkLst>
            <pc:docMk/>
            <pc:sldMk cId="378743348" sldId="270"/>
            <ac:spMk id="2" creationId="{C5822466-AC61-5579-F313-7B8A3FE65CC8}"/>
          </ac:spMkLst>
        </pc:spChg>
        <pc:spChg chg="mod">
          <ac:chgData name="Gibbons, Carl" userId="d2b037bc-8fb4-4222-845c-61440543a456" providerId="ADAL" clId="{3D73FC3D-A932-426E-A7E0-475220CAB957}" dt="2023-12-24T00:44:00.546" v="1681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3D73FC3D-A932-426E-A7E0-475220CAB957}" dt="2023-12-24T03:24:28.415" v="11663" actId="20577"/>
        <pc:sldMkLst>
          <pc:docMk/>
          <pc:sldMk cId="657795359" sldId="277"/>
        </pc:sldMkLst>
        <pc:spChg chg="mod">
          <ac:chgData name="Gibbons, Carl" userId="d2b037bc-8fb4-4222-845c-61440543a456" providerId="ADAL" clId="{3D73FC3D-A932-426E-A7E0-475220CAB957}" dt="2023-12-24T03:22:59.669" v="11407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D73FC3D-A932-426E-A7E0-475220CAB957}" dt="2023-12-24T03:24:28.415" v="1166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3D73FC3D-A932-426E-A7E0-475220CAB957}" dt="2023-12-24T01:34:56.666" v="4550" actId="20577"/>
        <pc:sldMkLst>
          <pc:docMk/>
          <pc:sldMk cId="376509629" sldId="278"/>
        </pc:sldMkLst>
        <pc:spChg chg="mod">
          <ac:chgData name="Gibbons, Carl" userId="d2b037bc-8fb4-4222-845c-61440543a456" providerId="ADAL" clId="{3D73FC3D-A932-426E-A7E0-475220CAB957}" dt="2023-12-24T01:29:35.543" v="4429" actId="20577"/>
          <ac:spMkLst>
            <pc:docMk/>
            <pc:sldMk cId="376509629" sldId="278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34:56.666" v="4550" actId="20577"/>
          <ac:spMkLst>
            <pc:docMk/>
            <pc:sldMk cId="376509629" sldId="278"/>
            <ac:spMk id="3" creationId="{17D02A72-79B4-B4A1-5F2B-4922B2F25909}"/>
          </ac:spMkLst>
        </pc:spChg>
      </pc:sldChg>
      <pc:sldChg chg="modSp add mod">
        <pc:chgData name="Gibbons, Carl" userId="d2b037bc-8fb4-4222-845c-61440543a456" providerId="ADAL" clId="{3D73FC3D-A932-426E-A7E0-475220CAB957}" dt="2023-12-24T01:50:22.304" v="5579" actId="20577"/>
        <pc:sldMkLst>
          <pc:docMk/>
          <pc:sldMk cId="3153831418" sldId="279"/>
        </pc:sldMkLst>
        <pc:spChg chg="mod">
          <ac:chgData name="Gibbons, Carl" userId="d2b037bc-8fb4-4222-845c-61440543a456" providerId="ADAL" clId="{3D73FC3D-A932-426E-A7E0-475220CAB957}" dt="2023-12-24T01:36:49.541" v="4576" actId="20577"/>
          <ac:spMkLst>
            <pc:docMk/>
            <pc:sldMk cId="3153831418" sldId="279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50:22.304" v="5579" actId="20577"/>
          <ac:spMkLst>
            <pc:docMk/>
            <pc:sldMk cId="3153831418" sldId="279"/>
            <ac:spMk id="3" creationId="{17D02A72-79B4-B4A1-5F2B-4922B2F25909}"/>
          </ac:spMkLst>
        </pc:spChg>
      </pc:sldChg>
      <pc:sldChg chg="del">
        <pc:chgData name="Gibbons, Carl" userId="d2b037bc-8fb4-4222-845c-61440543a456" providerId="ADAL" clId="{3D73FC3D-A932-426E-A7E0-475220CAB957}" dt="2023-12-24T01:36:36.846" v="4551"/>
        <pc:sldMkLst>
          <pc:docMk/>
          <pc:sldMk cId="3319441950" sldId="279"/>
        </pc:sldMkLst>
      </pc:sldChg>
      <pc:sldChg chg="addSp delSp modSp mod">
        <pc:chgData name="Gibbons, Carl" userId="d2b037bc-8fb4-4222-845c-61440543a456" providerId="ADAL" clId="{3D73FC3D-A932-426E-A7E0-475220CAB957}" dt="2023-12-24T02:38:37.357" v="8076" actId="22"/>
        <pc:sldMkLst>
          <pc:docMk/>
          <pc:sldMk cId="1730491475" sldId="280"/>
        </pc:sldMkLst>
        <pc:spChg chg="mod">
          <ac:chgData name="Gibbons, Carl" userId="d2b037bc-8fb4-4222-845c-61440543a456" providerId="ADAL" clId="{3D73FC3D-A932-426E-A7E0-475220CAB957}" dt="2023-12-24T01:50:32.554" v="5581" actId="20577"/>
          <ac:spMkLst>
            <pc:docMk/>
            <pc:sldMk cId="1730491475" sldId="28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2:35:28.836" v="8074" actId="12"/>
          <ac:spMkLst>
            <pc:docMk/>
            <pc:sldMk cId="1730491475" sldId="280"/>
            <ac:spMk id="3" creationId="{17D02A72-79B4-B4A1-5F2B-4922B2F25909}"/>
          </ac:spMkLst>
        </pc:spChg>
        <pc:spChg chg="add del">
          <ac:chgData name="Gibbons, Carl" userId="d2b037bc-8fb4-4222-845c-61440543a456" providerId="ADAL" clId="{3D73FC3D-A932-426E-A7E0-475220CAB957}" dt="2023-12-24T02:38:37.357" v="8076" actId="22"/>
          <ac:spMkLst>
            <pc:docMk/>
            <pc:sldMk cId="1730491475" sldId="280"/>
            <ac:spMk id="5" creationId="{8BB9020B-ED8A-501F-CC80-C270A0022D15}"/>
          </ac:spMkLst>
        </pc:spChg>
      </pc:sldChg>
      <pc:sldChg chg="modSp mod">
        <pc:chgData name="Gibbons, Carl" userId="d2b037bc-8fb4-4222-845c-61440543a456" providerId="ADAL" clId="{3D73FC3D-A932-426E-A7E0-475220CAB957}" dt="2023-12-24T03:05:20.109" v="10364" actId="20577"/>
        <pc:sldMkLst>
          <pc:docMk/>
          <pc:sldMk cId="2142935958" sldId="281"/>
        </pc:sldMkLst>
        <pc:spChg chg="mod">
          <ac:chgData name="Gibbons, Carl" userId="d2b037bc-8fb4-4222-845c-61440543a456" providerId="ADAL" clId="{3D73FC3D-A932-426E-A7E0-475220CAB957}" dt="2023-12-24T02:43:01.996" v="8436" actId="20577"/>
          <ac:spMkLst>
            <pc:docMk/>
            <pc:sldMk cId="2142935958" sldId="281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05:20.109" v="10364" actId="20577"/>
          <ac:spMkLst>
            <pc:docMk/>
            <pc:sldMk cId="2142935958" sldId="281"/>
            <ac:spMk id="3" creationId="{17D02A72-79B4-B4A1-5F2B-4922B2F25909}"/>
          </ac:spMkLst>
        </pc:spChg>
      </pc:sldChg>
      <pc:sldChg chg="modSp mod">
        <pc:chgData name="Gibbons, Carl" userId="d2b037bc-8fb4-4222-845c-61440543a456" providerId="ADAL" clId="{3D73FC3D-A932-426E-A7E0-475220CAB957}" dt="2023-12-24T03:22:15.893" v="11397" actId="2711"/>
        <pc:sldMkLst>
          <pc:docMk/>
          <pc:sldMk cId="1371681654" sldId="282"/>
        </pc:sldMkLst>
        <pc:spChg chg="mod">
          <ac:chgData name="Gibbons, Carl" userId="d2b037bc-8fb4-4222-845c-61440543a456" providerId="ADAL" clId="{3D73FC3D-A932-426E-A7E0-475220CAB957}" dt="2023-12-24T03:12:22.296" v="10563" actId="1036"/>
          <ac:spMkLst>
            <pc:docMk/>
            <pc:sldMk cId="1371681654" sldId="282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22:15.893" v="11397" actId="2711"/>
          <ac:spMkLst>
            <pc:docMk/>
            <pc:sldMk cId="1371681654" sldId="282"/>
            <ac:spMk id="3" creationId="{17D02A72-79B4-B4A1-5F2B-4922B2F259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818D-5554-4105-BE04-CEE32DEBDA0A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1C6-1708-41BC-9474-3D7842023D96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8819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5F8-8C86-41F5-9F5E-04EDB8C2540B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5DA2-1E89-41CC-B722-CBFC08F260AE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FD48-C472-404E-B7B5-BA44CCF2F55D}" type="datetime1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52E9-9255-4CAF-909C-660126F1B079}" type="datetime1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6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019-D13C-4797-8A9F-7B02D5B8121E}" type="datetime1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43B9-A6C4-436D-945A-FF5B3EA2EF39}" type="datetime1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18FE-B6F9-4F6A-835B-8251F04458A0}" type="datetime1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0CE-112A-455B-AD5F-E26CEA6A5331}" type="datetime1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E342D-98AB-407C-88D4-A20ED0F70E1C}" type="datetime1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2.5: Profiles, </a:t>
            </a:r>
            <a:r>
              <a:rPr lang="en-US" dirty="0" err="1"/>
              <a:t>PSDrives</a:t>
            </a:r>
            <a:r>
              <a:rPr lang="en-US" dirty="0"/>
              <a:t>,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Configure a mandatory parameter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Make one of the parameters mandatory: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function Show-Howdy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param(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[Parameter(Mandatory)]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$first,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$last)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Write-Output "Howdy $first $last"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Call the function to execute 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Jacob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–Last </a:t>
            </a:r>
            <a:r>
              <a:rPr lang="en-US" sz="2000" dirty="0" err="1">
                <a:latin typeface="Lucida Console" panose="020B0609040504020204" pitchFamily="49" charset="0"/>
              </a:rPr>
              <a:t>Spori</a:t>
            </a:r>
            <a:endParaRPr lang="en-US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157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CmdletBinding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Borrow advanced cmdlet functionality, such </a:t>
            </a:r>
            <a:r>
              <a:rPr lang="en-US" sz="2000"/>
              <a:t>as PowerShell’s </a:t>
            </a:r>
            <a:r>
              <a:rPr lang="en-US" sz="2000" i="1" dirty="0"/>
              <a:t>Verbose</a:t>
            </a:r>
            <a:r>
              <a:rPr lang="en-US" sz="2000" dirty="0"/>
              <a:t> output stream: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function Show-Howdy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[</a:t>
            </a:r>
            <a:r>
              <a:rPr lang="en-US" sz="2000" dirty="0" err="1">
                <a:latin typeface="Lucida Console" panose="020B0609040504020204" pitchFamily="49" charset="0"/>
              </a:rPr>
              <a:t>CmdletBinding</a:t>
            </a:r>
            <a:r>
              <a:rPr lang="en-US" sz="2000" dirty="0">
                <a:latin typeface="Lucida Console" panose="020B0609040504020204" pitchFamily="49" charset="0"/>
              </a:rPr>
              <a:t>()]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param(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[Parameter(Mandatory)]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$first,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$last)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Write-Verbose "(About to display a greeting)"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Write-Output "Howdy $first $last"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Call the function to execute 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-Verbose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Jacob -Verbose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–Last </a:t>
            </a:r>
            <a:r>
              <a:rPr lang="en-US" sz="2000" dirty="0" err="1">
                <a:latin typeface="Lucida Console" panose="020B0609040504020204" pitchFamily="49" charset="0"/>
              </a:rPr>
              <a:t>Spori</a:t>
            </a:r>
            <a:r>
              <a:rPr lang="en-US" sz="2000" dirty="0">
                <a:latin typeface="Lucida Console" panose="020B0609040504020204" pitchFamily="49" charset="0"/>
              </a:rPr>
              <a:t> -Verbose</a:t>
            </a:r>
          </a:p>
        </p:txBody>
      </p:sp>
    </p:spTree>
    <p:extLst>
      <p:ext uri="{BB962C8B-B14F-4D97-AF65-F5344CB8AC3E}">
        <p14:creationId xmlns:p14="http://schemas.microsoft.com/office/powerpoint/2010/main" val="242471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Pipeline support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Let the function process an input parameter from a piped command: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function Show-Howdy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param(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[Parameter(Mandatory, </a:t>
            </a:r>
            <a:r>
              <a:rPr lang="en-US" sz="2000" dirty="0" err="1">
                <a:latin typeface="Lucida Console" panose="020B0609040504020204" pitchFamily="49" charset="0"/>
              </a:rPr>
              <a:t>ValueFromPipeline</a:t>
            </a:r>
            <a:r>
              <a:rPr lang="en-US" sz="2000" dirty="0">
                <a:latin typeface="Lucida Console" panose="020B0609040504020204" pitchFamily="49" charset="0"/>
              </a:rPr>
              <a:t>)]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$first,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$last)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process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Write-Output "Howdy $first $last"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Call the function to execute 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"Peter", "James", "John" | Show-Howdy</a:t>
            </a:r>
          </a:p>
        </p:txBody>
      </p:sp>
    </p:spTree>
    <p:extLst>
      <p:ext uri="{BB962C8B-B14F-4D97-AF65-F5344CB8AC3E}">
        <p14:creationId xmlns:p14="http://schemas.microsoft.com/office/powerpoint/2010/main" val="3450195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Comment-based Help documentation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&lt;#</a:t>
            </a:r>
          </a:p>
          <a:p>
            <a:r>
              <a:rPr lang="en-US" dirty="0">
                <a:latin typeface="Lucida Console" panose="020B0609040504020204" pitchFamily="49" charset="0"/>
              </a:rPr>
              <a:t>.SYNOPSIS</a:t>
            </a:r>
          </a:p>
          <a:p>
            <a:r>
              <a:rPr lang="en-US" dirty="0">
                <a:latin typeface="Lucida Console" panose="020B0609040504020204" pitchFamily="49" charset="0"/>
              </a:rPr>
              <a:t>Show a personalized "Howdy" greeting</a:t>
            </a:r>
          </a:p>
          <a:p>
            <a:r>
              <a:rPr lang="en-US" dirty="0">
                <a:latin typeface="Lucida Console" panose="020B0609040504020204" pitchFamily="49" charset="0"/>
              </a:rPr>
              <a:t>.DESCRIPTION</a:t>
            </a:r>
          </a:p>
          <a:p>
            <a:r>
              <a:rPr lang="en-US" dirty="0">
                <a:latin typeface="Lucida Console" panose="020B0609040504020204" pitchFamily="49" charset="0"/>
              </a:rPr>
              <a:t>Given a first name (and optionally a last name too),</a:t>
            </a:r>
          </a:p>
          <a:p>
            <a:r>
              <a:rPr lang="en-US" dirty="0">
                <a:latin typeface="Lucida Console" panose="020B0609040504020204" pitchFamily="49" charset="0"/>
              </a:rPr>
              <a:t>output a personalized greeting.</a:t>
            </a:r>
          </a:p>
          <a:p>
            <a:r>
              <a:rPr lang="en-US" dirty="0">
                <a:latin typeface="Lucida Console" panose="020B0609040504020204" pitchFamily="49" charset="0"/>
              </a:rPr>
              <a:t>.PARAMETER First</a:t>
            </a:r>
          </a:p>
          <a:p>
            <a:r>
              <a:rPr lang="en-US" dirty="0">
                <a:latin typeface="Lucida Console" panose="020B0609040504020204" pitchFamily="49" charset="0"/>
              </a:rPr>
              <a:t>First name (mandatory)</a:t>
            </a:r>
          </a:p>
          <a:p>
            <a:r>
              <a:rPr lang="en-US" dirty="0">
                <a:latin typeface="Lucida Console" panose="020B0609040504020204" pitchFamily="49" charset="0"/>
              </a:rPr>
              <a:t>.PARAMETER Last</a:t>
            </a:r>
          </a:p>
          <a:p>
            <a:r>
              <a:rPr lang="en-US" dirty="0">
                <a:latin typeface="Lucida Console" panose="020B0609040504020204" pitchFamily="49" charset="0"/>
              </a:rPr>
              <a:t>Last name (optional)</a:t>
            </a:r>
          </a:p>
          <a:p>
            <a:r>
              <a:rPr lang="en-US" dirty="0">
                <a:latin typeface="Lucida Console" panose="020B0609040504020204" pitchFamily="49" charset="0"/>
              </a:rPr>
              <a:t>.EXAMPLE</a:t>
            </a:r>
          </a:p>
          <a:p>
            <a:r>
              <a:rPr lang="en-US" dirty="0">
                <a:latin typeface="Lucida Console" panose="020B0609040504020204" pitchFamily="49" charset="0"/>
              </a:rPr>
              <a:t>Get-Help Trip Meredith</a:t>
            </a:r>
          </a:p>
          <a:p>
            <a:r>
              <a:rPr lang="en-US" dirty="0">
                <a:latin typeface="Lucida Console" panose="020B0609040504020204" pitchFamily="49" charset="0"/>
              </a:rPr>
              <a:t>produces the greeting string "Howdy Trip Meredith" </a:t>
            </a:r>
          </a:p>
          <a:p>
            <a:r>
              <a:rPr lang="en-US" dirty="0">
                <a:latin typeface="Lucida Console" panose="020B0609040504020204" pitchFamily="49" charset="0"/>
              </a:rPr>
              <a:t>#&gt;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the documentation: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Get-Help Show-Howdy | more</a:t>
            </a:r>
          </a:p>
        </p:txBody>
      </p:sp>
    </p:spTree>
    <p:extLst>
      <p:ext uri="{BB962C8B-B14F-4D97-AF65-F5344CB8AC3E}">
        <p14:creationId xmlns:p14="http://schemas.microsoft.com/office/powerpoint/2010/main" val="3633122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62E903-3C56-BB42-2361-009F233647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PowerShell aliases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594D6-F4EE-B0AB-C128-26D2D32F8E21}"/>
              </a:ext>
            </a:extLst>
          </p:cNvPr>
          <p:cNvSpPr txBox="1"/>
          <p:nvPr/>
        </p:nvSpPr>
        <p:spPr>
          <a:xfrm>
            <a:off x="1492370" y="1063756"/>
            <a:ext cx="90491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Aliases are nicknames for commands.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helpful cmdlet examples for working with aliases: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Get-Alias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New-Alias –Name Get-Ip –Value </a:t>
            </a:r>
            <a:r>
              <a:rPr lang="en-US" sz="1800" dirty="0">
                <a:latin typeface="Lucida Console" panose="020B0609040504020204" pitchFamily="49" charset="0"/>
              </a:rPr>
              <a:t>'</a:t>
            </a:r>
            <a:r>
              <a:rPr lang="en-US" dirty="0">
                <a:latin typeface="Lucida Console" panose="020B0609040504020204" pitchFamily="49" charset="0"/>
              </a:rPr>
              <a:t>ipconfig</a:t>
            </a:r>
            <a:r>
              <a:rPr lang="en-US" sz="1800" dirty="0">
                <a:latin typeface="Lucida Console" panose="020B0609040504020204" pitchFamily="49" charset="0"/>
              </a:rPr>
              <a:t>'</a:t>
            </a:r>
            <a:endParaRPr lang="en-US" dirty="0">
              <a:latin typeface="Lucida Console" panose="020B060904050402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Set-Alias –Name Get-Ip –Value </a:t>
            </a:r>
            <a:r>
              <a:rPr lang="en-US" sz="1800" dirty="0">
                <a:latin typeface="Lucida Console" panose="020B0609040504020204" pitchFamily="49" charset="0"/>
              </a:rPr>
              <a:t>'</a:t>
            </a:r>
            <a:r>
              <a:rPr lang="en-US" dirty="0" err="1">
                <a:latin typeface="Lucida Console" panose="020B0609040504020204" pitchFamily="49" charset="0"/>
              </a:rPr>
              <a:t>ip</a:t>
            </a:r>
            <a:r>
              <a:rPr lang="en-US" dirty="0">
                <a:latin typeface="Lucida Console" panose="020B0609040504020204" pitchFamily="49" charset="0"/>
              </a:rPr>
              <a:t> address</a:t>
            </a:r>
            <a:r>
              <a:rPr lang="en-US" sz="1800" dirty="0">
                <a:latin typeface="Lucida Console" panose="020B0609040504020204" pitchFamily="49" charset="0"/>
              </a:rPr>
              <a:t>'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Export-Alias –Path aliases.csv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Lucida Console" panose="020B0609040504020204" pitchFamily="49" charset="0"/>
              </a:rPr>
              <a:t>Export-Alias –Path aliases.ps1 –As </a:t>
            </a:r>
            <a:r>
              <a:rPr lang="en-US" dirty="0">
                <a:latin typeface="Lucida Console" panose="020B0609040504020204" pitchFamily="49" charset="0"/>
              </a:rPr>
              <a:t>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Lucida Console" panose="020B0609040504020204" pitchFamily="49" charset="0"/>
              </a:rPr>
              <a:t>Import-Alias –Path aliases.csv</a:t>
            </a:r>
          </a:p>
        </p:txBody>
      </p:sp>
    </p:spTree>
    <p:extLst>
      <p:ext uri="{BB962C8B-B14F-4D97-AF65-F5344CB8AC3E}">
        <p14:creationId xmlns:p14="http://schemas.microsoft.com/office/powerpoint/2010/main" val="65779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PowerShell profile scripts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Profiles</a:t>
            </a:r>
            <a:r>
              <a:rPr lang="en-US" sz="2000" dirty="0"/>
              <a:t> are configuration scripts. They initialize your CLI environment.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Your own profile probably doesn’t exist until after you create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path to your profile differs based on platform, PowerShell version,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find yours: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$PROFILE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edit yours in Visual Studio Code: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code $PROFILE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Alternatively, you can also append code directly to your profile without using an editor:</a:t>
            </a:r>
          </a:p>
          <a:p>
            <a:endParaRPr lang="en-US" sz="1500" dirty="0">
              <a:latin typeface="Lucida Console" panose="020B0609040504020204" pitchFamily="49" charset="0"/>
            </a:endParaRPr>
          </a:p>
          <a:p>
            <a:r>
              <a:rPr lang="en-US" sz="1500" dirty="0">
                <a:latin typeface="Lucida Console" panose="020B0609040504020204" pitchFamily="49" charset="0"/>
              </a:rPr>
              <a:t>Add-Content -Path $PROFILE -Value "New-Alias -Name Get-Ip -Value 'ipconfig.exe’”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Domain administrators can manage other profiles. This pipeline command shows them: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$PROFILE | Format-List * -Force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Security: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defenders can use profiles to apply policies and best practices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attackers can misuse profiles to facilitate persistence.</a:t>
            </a:r>
          </a:p>
        </p:txBody>
      </p:sp>
    </p:spTree>
    <p:extLst>
      <p:ext uri="{BB962C8B-B14F-4D97-AF65-F5344CB8AC3E}">
        <p14:creationId xmlns:p14="http://schemas.microsoft.com/office/powerpoint/2010/main" val="305120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PSDrives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File systems contain directories and files, but many operating systems also use file systems for other abstract uses. For example, the Linux kernel includes a fake directory </a:t>
            </a:r>
            <a:r>
              <a:rPr lang="en-US" sz="2000" dirty="0">
                <a:latin typeface="Lucida Console" panose="020B0609040504020204" pitchFamily="49" charset="0"/>
              </a:rPr>
              <a:t>/proc</a:t>
            </a:r>
            <a:r>
              <a:rPr lang="en-US" sz="2000" dirty="0"/>
              <a:t> through which the Linux kernel presents kernel features as if they were files and folders. Linux example: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cat /proc/</a:t>
            </a:r>
            <a:r>
              <a:rPr lang="en-US" sz="2000" dirty="0" err="1">
                <a:latin typeface="Lucida Console" panose="020B0609040504020204" pitchFamily="49" charset="0"/>
              </a:rPr>
              <a:t>cpuinfo</a:t>
            </a:r>
            <a:r>
              <a:rPr lang="en-US" sz="2000" dirty="0"/>
              <a:t>    # this bash command in Linux shows processor details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Similarly, PowerShell uses </a:t>
            </a:r>
            <a:r>
              <a:rPr lang="en-US" sz="2000" i="1" dirty="0" err="1"/>
              <a:t>PSDrives</a:t>
            </a:r>
            <a:r>
              <a:rPr lang="en-US" sz="2000" dirty="0"/>
              <a:t> and </a:t>
            </a:r>
            <a:r>
              <a:rPr lang="en-US" sz="2000" i="1" dirty="0" err="1"/>
              <a:t>PSProviders</a:t>
            </a:r>
            <a:r>
              <a:rPr lang="en-US" sz="2000" dirty="0"/>
              <a:t> for many abstract uses.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</a:t>
            </a: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PSProvider</a:t>
            </a:r>
            <a:r>
              <a:rPr lang="en-US" sz="2000" dirty="0"/>
              <a:t> and </a:t>
            </a: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PSDrive</a:t>
            </a:r>
            <a:r>
              <a:rPr lang="en-US" sz="2000" dirty="0"/>
              <a:t> to see all available providers and drives.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Each </a:t>
            </a:r>
            <a:r>
              <a:rPr lang="en-US" sz="2000" dirty="0" err="1"/>
              <a:t>PSDrive</a:t>
            </a:r>
            <a:r>
              <a:rPr lang="en-US" sz="2000" dirty="0"/>
              <a:t> has a colon character as a suffix, like mapped filesystem drives like </a:t>
            </a:r>
            <a:r>
              <a:rPr lang="en-US" sz="2000" dirty="0">
                <a:latin typeface="Lucida Console" panose="020B0609040504020204" pitchFamily="49" charset="0"/>
              </a:rPr>
              <a:t>C: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</a:t>
            </a: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/>
              <a:t> to look for data in a </a:t>
            </a:r>
            <a:r>
              <a:rPr lang="en-US" sz="2000" dirty="0" err="1"/>
              <a:t>PSDrive</a:t>
            </a:r>
            <a:r>
              <a:rPr lang="en-US" sz="2000" dirty="0"/>
              <a:t>. Examples: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C:\</a:t>
            </a:r>
            <a:r>
              <a:rPr lang="en-US" sz="2000" dirty="0"/>
              <a:t>    # List filesystem files and folders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Alias:\</a:t>
            </a:r>
            <a:r>
              <a:rPr lang="en-US" sz="2000" dirty="0"/>
              <a:t>    # List PowerShell command aliases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Env:\</a:t>
            </a:r>
            <a:r>
              <a:rPr lang="en-US" sz="2000" dirty="0"/>
              <a:t>    # List PowerShell environment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Function:\</a:t>
            </a:r>
            <a:r>
              <a:rPr lang="en-US" sz="2000" dirty="0"/>
              <a:t>    # List PowerShell 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Variable:\</a:t>
            </a:r>
            <a:r>
              <a:rPr lang="en-US" sz="2000" dirty="0"/>
              <a:t>    # List PowerShell variables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329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Windows </a:t>
            </a:r>
            <a:r>
              <a:rPr lang="en-US" sz="4000" dirty="0" err="1"/>
              <a:t>PSProviders</a:t>
            </a:r>
            <a:r>
              <a:rPr lang="en-US" sz="4000" dirty="0"/>
              <a:t>/</a:t>
            </a:r>
            <a:r>
              <a:rPr lang="en-US" sz="4000" dirty="0" err="1"/>
              <a:t>PSDrives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Windows, PowerShell has additional </a:t>
            </a:r>
            <a:r>
              <a:rPr lang="en-US" sz="2000" dirty="0" err="1"/>
              <a:t>PSProviders</a:t>
            </a:r>
            <a:r>
              <a:rPr lang="en-US" sz="2000" dirty="0"/>
              <a:t> specific to Microsoft’s platform: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Registry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Certificate Store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Windows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Corresponding </a:t>
            </a:r>
            <a:r>
              <a:rPr lang="en-US" sz="2000" dirty="0" err="1"/>
              <a:t>PSDrives</a:t>
            </a:r>
            <a:r>
              <a:rPr lang="en-US" sz="20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HKCU:\</a:t>
            </a:r>
            <a:r>
              <a:rPr lang="en-US" sz="2000" dirty="0"/>
              <a:t>    # List current user registry keys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HKLM:\</a:t>
            </a:r>
            <a:r>
              <a:rPr lang="en-US" sz="2000" dirty="0"/>
              <a:t>    # List local machine registry keys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Cert:\</a:t>
            </a:r>
            <a:r>
              <a:rPr lang="en-US" sz="2000" dirty="0"/>
              <a:t>    # List stored certificates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latin typeface="Lucida Console" panose="020B0609040504020204" pitchFamily="49" charset="0"/>
              </a:rPr>
              <a:t>WSMan</a:t>
            </a:r>
            <a:r>
              <a:rPr lang="en-US" sz="2000" dirty="0">
                <a:latin typeface="Lucida Console" panose="020B0609040504020204" pitchFamily="49" charset="0"/>
              </a:rPr>
              <a:t>:\</a:t>
            </a:r>
            <a:r>
              <a:rPr lang="en-US" sz="2000" dirty="0"/>
              <a:t>    # List Windows Remote Management data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69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PowerShell cmdlets and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cmdlet (“pronounced </a:t>
            </a:r>
            <a:r>
              <a:rPr lang="en-US" sz="2000" i="1" dirty="0"/>
              <a:t>command-let</a:t>
            </a:r>
            <a:r>
              <a:rPr lang="en-US" sz="2000" dirty="0"/>
              <a:t>”):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specialized .NET subclass derived from [</a:t>
            </a:r>
            <a:r>
              <a:rPr lang="en-US" sz="2000" dirty="0" err="1"/>
              <a:t>System.Management.Automation.Cmdlet</a:t>
            </a:r>
            <a:r>
              <a:rPr lang="en-US" sz="2000" dirty="0"/>
              <a:t>] or a similar .NET 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written in a compiled .NET language such as C#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contained in a .NET assembly (dynamic link library)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adheres to standards for “Verb-Noun” command names, expected parameter names, </a:t>
            </a:r>
            <a:r>
              <a:rPr lang="en-US" sz="2000" dirty="0" err="1"/>
              <a:t>pipieline</a:t>
            </a:r>
            <a:r>
              <a:rPr lang="en-US" sz="2000" dirty="0"/>
              <a:t> data handling, 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written in PowerShell, not compiled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data (arguments) are passed into a function using </a:t>
            </a:r>
            <a:r>
              <a:rPr lang="en-US" sz="2000" i="1" dirty="0"/>
              <a:t>parameters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 function can </a:t>
            </a:r>
            <a:r>
              <a:rPr lang="en-US" sz="2000" i="1" dirty="0"/>
              <a:t>return</a:t>
            </a:r>
            <a:r>
              <a:rPr lang="en-US" sz="2000" dirty="0"/>
              <a:t> data results to its caller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advanced functions (“script cmdlets”)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written in PowerShell (not compiled), but adhere to the same standards as compiled cmdlets</a:t>
            </a:r>
          </a:p>
        </p:txBody>
      </p:sp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Writing PowerShell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Start with the keyword </a:t>
            </a:r>
            <a:r>
              <a:rPr lang="en-US" sz="2000" dirty="0">
                <a:latin typeface="Lucida Console" panose="020B0609040504020204" pitchFamily="49" charset="0"/>
              </a:rPr>
              <a:t>function</a:t>
            </a:r>
            <a:r>
              <a:rPr lang="en-US" sz="2000" dirty="0"/>
              <a:t>, then follow with the name of the function and a script block.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function definition generally follows this syntax: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function Verb-Noun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&lt;#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i="1" dirty="0">
                <a:latin typeface="Lucida Console" panose="020B0609040504020204" pitchFamily="49" charset="0"/>
              </a:rPr>
              <a:t>&lt;optional help documentation in this block comment&gt;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#&gt;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param(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i="1" dirty="0">
                <a:latin typeface="Lucida Console" panose="020B0609040504020204" pitchFamily="49" charset="0"/>
              </a:rPr>
              <a:t>&lt;optional parameter declarations and constraints&gt;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)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i="1" dirty="0">
                <a:latin typeface="Lucida Console" panose="020B0609040504020204" pitchFamily="49" charset="0"/>
              </a:rPr>
              <a:t>&lt;statements&gt;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2000" dirty="0"/>
          </a:p>
          <a:p>
            <a:r>
              <a:rPr lang="en-US" sz="2000" dirty="0"/>
              <a:t>But first, let’s see what we can do with simpler syntax.</a:t>
            </a:r>
          </a:p>
        </p:txBody>
      </p:sp>
    </p:spTree>
    <p:extLst>
      <p:ext uri="{BB962C8B-B14F-4D97-AF65-F5344CB8AC3E}">
        <p14:creationId xmlns:p14="http://schemas.microsoft.com/office/powerpoint/2010/main" val="398954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PowerShell </a:t>
            </a:r>
            <a:r>
              <a:rPr lang="en-US" sz="4000" b="1" dirty="0"/>
              <a:t>$</a:t>
            </a:r>
            <a:r>
              <a:rPr lang="en-US" sz="4000" b="1" dirty="0" err="1"/>
              <a:t>args</a:t>
            </a:r>
            <a:r>
              <a:rPr lang="en-US" sz="4000" dirty="0"/>
              <a:t> automatic parameter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4582" y="1081008"/>
            <a:ext cx="966283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automatic variable $</a:t>
            </a:r>
            <a:r>
              <a:rPr lang="en-US" sz="2000" dirty="0" err="1"/>
              <a:t>args</a:t>
            </a:r>
            <a:r>
              <a:rPr lang="en-US" sz="2000" dirty="0"/>
              <a:t> contains every argument passed to a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example, define this function: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function Show-Howdy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if ($</a:t>
            </a:r>
            <a:r>
              <a:rPr lang="en-US" sz="2000" dirty="0" err="1">
                <a:latin typeface="Lucida Console" panose="020B0609040504020204" pitchFamily="49" charset="0"/>
              </a:rPr>
              <a:t>args.count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Write-Output "Howdy $</a:t>
            </a:r>
            <a:r>
              <a:rPr lang="en-US" sz="2000" dirty="0" err="1">
                <a:latin typeface="Lucida Console" panose="020B0609040504020204" pitchFamily="49" charset="0"/>
              </a:rPr>
              <a:t>args</a:t>
            </a:r>
            <a:r>
              <a:rPr lang="en-US" sz="2000" dirty="0">
                <a:latin typeface="Lucida Console" panose="020B0609040504020204" pitchFamily="49" charset="0"/>
              </a:rPr>
              <a:t> ($($</a:t>
            </a:r>
            <a:r>
              <a:rPr lang="en-US" sz="2000" dirty="0" err="1">
                <a:latin typeface="Lucida Console" panose="020B0609040504020204" pitchFamily="49" charset="0"/>
              </a:rPr>
              <a:t>args.count</a:t>
            </a:r>
            <a:r>
              <a:rPr lang="en-US" sz="2000" dirty="0">
                <a:latin typeface="Lucida Console" panose="020B0609040504020204" pitchFamily="49" charset="0"/>
              </a:rPr>
              <a:t>) arguments)"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else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Write-Output 'No one to say howdy to.'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Then call the function to execute 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Show-Howdy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Show-Howdy Charles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Show-Howdy Charles Philip Arthur George Mountbatten-Windsor</a:t>
            </a:r>
          </a:p>
        </p:txBody>
      </p:sp>
    </p:spTree>
    <p:extLst>
      <p:ext uri="{BB962C8B-B14F-4D97-AF65-F5344CB8AC3E}">
        <p14:creationId xmlns:p14="http://schemas.microsoft.com/office/powerpoint/2010/main" val="186164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Named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Parameter names can be specified along with the function name.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example, redefine the function to name two parameters: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function Show-Howdy ($</a:t>
            </a:r>
            <a:r>
              <a:rPr lang="en-US" sz="2000" dirty="0" err="1">
                <a:latin typeface="Lucida Console" panose="020B0609040504020204" pitchFamily="49" charset="0"/>
              </a:rPr>
              <a:t>first,$last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Write-Output "Howdy $first $last"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if ($</a:t>
            </a:r>
            <a:r>
              <a:rPr lang="en-US" sz="2000" dirty="0" err="1">
                <a:latin typeface="Lucida Console" panose="020B0609040504020204" pitchFamily="49" charset="0"/>
              </a:rPr>
              <a:t>args.count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Write-Output " $</a:t>
            </a:r>
            <a:r>
              <a:rPr lang="en-US" sz="2000" dirty="0" err="1">
                <a:latin typeface="Lucida Console" panose="020B0609040504020204" pitchFamily="49" charset="0"/>
              </a:rPr>
              <a:t>args</a:t>
            </a:r>
            <a:r>
              <a:rPr lang="en-US" sz="2000" dirty="0">
                <a:latin typeface="Lucida Console" panose="020B0609040504020204" pitchFamily="49" charset="0"/>
              </a:rPr>
              <a:t> ($($</a:t>
            </a:r>
            <a:r>
              <a:rPr lang="en-US" sz="2000" dirty="0" err="1">
                <a:latin typeface="Lucida Console" panose="020B0609040504020204" pitchFamily="49" charset="0"/>
              </a:rPr>
              <a:t>args.count</a:t>
            </a:r>
            <a:r>
              <a:rPr lang="en-US" sz="2000" dirty="0">
                <a:latin typeface="Lucida Console" panose="020B0609040504020204" pitchFamily="49" charset="0"/>
              </a:rPr>
              <a:t>) additional </a:t>
            </a:r>
            <a:r>
              <a:rPr lang="en-US" sz="2000" dirty="0" err="1">
                <a:latin typeface="Lucida Console" panose="020B0609040504020204" pitchFamily="49" charset="0"/>
              </a:rPr>
              <a:t>args</a:t>
            </a:r>
            <a:r>
              <a:rPr lang="en-US" sz="2000" dirty="0">
                <a:latin typeface="Lucida Console" panose="020B0609040504020204" pitchFamily="49" charset="0"/>
              </a:rPr>
              <a:t>)"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else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Write-Output 'No additional </a:t>
            </a:r>
            <a:r>
              <a:rPr lang="en-US" sz="2000" dirty="0" err="1">
                <a:latin typeface="Lucida Console" panose="020B0609040504020204" pitchFamily="49" charset="0"/>
              </a:rPr>
              <a:t>args</a:t>
            </a:r>
            <a:r>
              <a:rPr lang="en-US" sz="2000" dirty="0">
                <a:latin typeface="Lucida Console" panose="020B0609040504020204" pitchFamily="49" charset="0"/>
              </a:rPr>
              <a:t>'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Call the redefined function to execute 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Show-Howdy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Show-Howdy Charles</a:t>
            </a:r>
            <a:r>
              <a:rPr lang="en-US" sz="2000" dirty="0">
                <a:latin typeface="Lucida Console" panose="020B0609040504020204" pitchFamily="49" charset="0"/>
              </a:rPr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Show-Howdy Charles Philip Arthur George Mountbatten-Windsor</a:t>
            </a:r>
          </a:p>
        </p:txBody>
      </p:sp>
    </p:spTree>
    <p:extLst>
      <p:ext uri="{BB962C8B-B14F-4D97-AF65-F5344CB8AC3E}">
        <p14:creationId xmlns:p14="http://schemas.microsoft.com/office/powerpoint/2010/main" val="223256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param()</a:t>
            </a:r>
            <a:r>
              <a:rPr lang="en-US" sz="4000" dirty="0"/>
              <a:t>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Better yet, specify parameters using a param() statement.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Redefine the function again: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function Show-Howdy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param($First, $Last)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Write-Output "Howdy $First $Last"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Call the redefined function to execute 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Jacob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Jacob </a:t>
            </a:r>
            <a:r>
              <a:rPr lang="en-US" sz="2000" dirty="0" err="1">
                <a:latin typeface="Lucida Console" panose="020B0609040504020204" pitchFamily="49" charset="0"/>
              </a:rPr>
              <a:t>Spori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–Last </a:t>
            </a:r>
            <a:r>
              <a:rPr lang="en-US" sz="2000" dirty="0" err="1">
                <a:latin typeface="Lucida Console" panose="020B0609040504020204" pitchFamily="49" charset="0"/>
              </a:rPr>
              <a:t>Spori</a:t>
            </a:r>
            <a:r>
              <a:rPr lang="en-US" sz="2000" dirty="0">
                <a:latin typeface="Lucida Console" panose="020B0609040504020204" pitchFamily="49" charset="0"/>
              </a:rPr>
              <a:t> –First Jacob</a:t>
            </a:r>
          </a:p>
        </p:txBody>
      </p:sp>
    </p:spTree>
    <p:extLst>
      <p:ext uri="{BB962C8B-B14F-4D97-AF65-F5344CB8AC3E}">
        <p14:creationId xmlns:p14="http://schemas.microsoft.com/office/powerpoint/2010/main" val="80676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2345</TotalTime>
  <Words>1129</Words>
  <Application>Microsoft Office PowerPoint</Application>
  <PresentationFormat>Widescreen</PresentationFormat>
  <Paragraphs>191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Lucida Console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1</cp:revision>
  <dcterms:created xsi:type="dcterms:W3CDTF">2023-11-21T05:18:55Z</dcterms:created>
  <dcterms:modified xsi:type="dcterms:W3CDTF">2024-01-23T17:09:23Z</dcterms:modified>
</cp:coreProperties>
</file>