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83DF3-8FBD-4DE0-B26A-EDA6C384D1FA}" v="2" dt="2024-01-16T02:24:43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76083DF3-8FBD-4DE0-B26A-EDA6C384D1FA}"/>
    <pc:docChg chg="custSel addSld modSld">
      <pc:chgData name="Gibbons, Carl" userId="d2b037bc-8fb4-4222-845c-61440543a456" providerId="ADAL" clId="{76083DF3-8FBD-4DE0-B26A-EDA6C384D1FA}" dt="2024-01-24T22:06:08.187" v="2341" actId="20577"/>
      <pc:docMkLst>
        <pc:docMk/>
      </pc:docMkLst>
      <pc:sldChg chg="modSp mod">
        <pc:chgData name="Gibbons, Carl" userId="d2b037bc-8fb4-4222-845c-61440543a456" providerId="ADAL" clId="{76083DF3-8FBD-4DE0-B26A-EDA6C384D1FA}" dt="2024-01-16T02:24:13.360" v="186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76083DF3-8FBD-4DE0-B26A-EDA6C384D1FA}" dt="2024-01-16T02:24:13.360" v="186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76083DF3-8FBD-4DE0-B26A-EDA6C384D1FA}" dt="2024-01-24T22:06:08.187" v="234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76083DF3-8FBD-4DE0-B26A-EDA6C384D1FA}" dt="2024-01-16T02:01:33.288" v="7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76083DF3-8FBD-4DE0-B26A-EDA6C384D1FA}" dt="2024-01-24T22:06:08.187" v="2341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76083DF3-8FBD-4DE0-B26A-EDA6C384D1FA}" dt="2024-01-16T02:23:45.133" v="1809" actId="12"/>
        <pc:sldMkLst>
          <pc:docMk/>
          <pc:sldMk cId="1030696478" sldId="262"/>
        </pc:sldMkLst>
        <pc:spChg chg="mod">
          <ac:chgData name="Gibbons, Carl" userId="d2b037bc-8fb4-4222-845c-61440543a456" providerId="ADAL" clId="{76083DF3-8FBD-4DE0-B26A-EDA6C384D1FA}" dt="2024-01-16T02:14:16.373" v="960" actId="20577"/>
          <ac:spMkLst>
            <pc:docMk/>
            <pc:sldMk cId="1030696478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76083DF3-8FBD-4DE0-B26A-EDA6C384D1FA}" dt="2024-01-16T02:23:45.133" v="1809" actId="12"/>
          <ac:spMkLst>
            <pc:docMk/>
            <pc:sldMk cId="1030696478" sldId="262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76083DF3-8FBD-4DE0-B26A-EDA6C384D1FA}" dt="2024-01-16T02:27:16.428" v="2273" actId="20577"/>
        <pc:sldMkLst>
          <pc:docMk/>
          <pc:sldMk cId="820638062" sldId="263"/>
        </pc:sldMkLst>
        <pc:spChg chg="mod">
          <ac:chgData name="Gibbons, Carl" userId="d2b037bc-8fb4-4222-845c-61440543a456" providerId="ADAL" clId="{76083DF3-8FBD-4DE0-B26A-EDA6C384D1FA}" dt="2024-01-16T02:24:57.006" v="1895" actId="20577"/>
          <ac:spMkLst>
            <pc:docMk/>
            <pc:sldMk cId="820638062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76083DF3-8FBD-4DE0-B26A-EDA6C384D1FA}" dt="2024-01-16T02:27:16.428" v="2273" actId="20577"/>
          <ac:spMkLst>
            <pc:docMk/>
            <pc:sldMk cId="820638062" sldId="26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B117223-2596-4D61-9C62-CC9BD4B9A421}"/>
    <pc:docChg chg="custSel delSld modSld">
      <pc:chgData name="Gibbons, Carl" userId="d2b037bc-8fb4-4222-845c-61440543a456" providerId="ADAL" clId="{8B117223-2596-4D61-9C62-CC9BD4B9A421}" dt="2024-01-16T00:11:30.314" v="231" actId="47"/>
      <pc:docMkLst>
        <pc:docMk/>
      </pc:docMkLst>
      <pc:sldChg chg="modSp mod">
        <pc:chgData name="Gibbons, Carl" userId="d2b037bc-8fb4-4222-845c-61440543a456" providerId="ADAL" clId="{8B117223-2596-4D61-9C62-CC9BD4B9A421}" dt="2024-01-16T00:09:36.440" v="3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09:36.440" v="3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16T00:11:19.562" v="22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09:48.406" v="5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0:11:19.562" v="22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3.4: PowerShell Remoting Sessions and Session Objects</a:t>
            </a:r>
          </a:p>
          <a:p>
            <a:r>
              <a:rPr lang="en-US" dirty="0"/>
              <a:t>3.5: Session Endpoints (</a:t>
            </a:r>
            <a:r>
              <a:rPr lang="en-US" dirty="0" err="1"/>
              <a:t>PSSessionConfiguration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Remote Sessions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52138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overcome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highlight>
                  <a:srgbClr val="C0C0C0"/>
                </a:highlight>
                <a:latin typeface="Lucida Console" panose="020B0609040504020204" pitchFamily="49" charset="0"/>
              </a:rPr>
              <a:t>Invoke-Command –</a:t>
            </a:r>
            <a:r>
              <a:rPr lang="en-US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ComputerName</a:t>
            </a:r>
            <a:r>
              <a:rPr lang="en-US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i="1" dirty="0">
                <a:highlight>
                  <a:srgbClr val="C0C0C0"/>
                </a:highlight>
              </a:rPr>
              <a:t>&lt;target&gt;</a:t>
            </a:r>
            <a:r>
              <a:rPr lang="en-US" dirty="0"/>
              <a:t>’s inherent overhead problems: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by establishing a persistent PowerShell instance on the remote target: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 or disconnect from an established instance: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r>
              <a:rPr lang="en-US"/>
              <a:t>,    </a:t>
            </a:r>
            <a:r>
              <a:rPr lang="en-US" dirty="0">
                <a:latin typeface="Lucida Console" panose="020B0609040504020204" pitchFamily="49" charset="0"/>
              </a:rPr>
              <a:t>Disconnect-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Send/receive commands to/from established instances: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–Session </a:t>
            </a:r>
            <a:r>
              <a:rPr lang="en-US" i="1" dirty="0"/>
              <a:t>&lt;objects&gt;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ScriptBlock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  <a:r>
              <a:rPr lang="en-US" i="1" dirty="0"/>
              <a:t>&lt;commands&gt;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Import-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Directly operate an established instance interactively: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Enter-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all necessary processing has been accomplished, clean up the established instance: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Remote Endpoints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52138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Endpoints are specialized configurations for </a:t>
            </a:r>
            <a:r>
              <a:rPr lang="en-US" dirty="0" err="1"/>
              <a:t>PSRemoting</a:t>
            </a:r>
            <a:r>
              <a:rPr lang="en-US" dirty="0"/>
              <a:t> sessions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PSSessionConfiguration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default endpoints: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microsoft.powershell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This is the “default” endpoint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microsoft.powershell32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support for operating 32-bit architecture apps with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microsoft.powershell.workflow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support for PowerShell workflows in a security-restricted environment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Core can enable more endpoints.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 Administrators can create additional custom endpoints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“Just Enough Administration” (JEA)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Used to implement the </a:t>
            </a:r>
            <a:r>
              <a:rPr lang="en-US" i="1" dirty="0"/>
              <a:t>principle of least privilege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69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Exercises and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52138" y="1054728"/>
            <a:ext cx="966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exercises this week gives you practice with PowerShell Sessions and Endpoints.</a:t>
            </a:r>
            <a:endParaRPr lang="en-US" i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Upcoming lab: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Get PowerShell remoting working on a new non-domain-joined server</a:t>
            </a:r>
          </a:p>
        </p:txBody>
      </p:sp>
    </p:spTree>
    <p:extLst>
      <p:ext uri="{BB962C8B-B14F-4D97-AF65-F5344CB8AC3E}">
        <p14:creationId xmlns:p14="http://schemas.microsoft.com/office/powerpoint/2010/main" val="82063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218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2024-01-24T22:06:16Z</dcterms:modified>
</cp:coreProperties>
</file>