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61" r:id="rId3"/>
    <p:sldId id="265" r:id="rId4"/>
    <p:sldId id="263"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905CFC-A46E-472D-890F-9117438C8D89}" v="3" dt="2024-02-04T03:52:47.0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3" autoAdjust="0"/>
    <p:restoredTop sz="94660"/>
  </p:normalViewPr>
  <p:slideViewPr>
    <p:cSldViewPr snapToGrid="0">
      <p:cViewPr varScale="1">
        <p:scale>
          <a:sx n="55" d="100"/>
          <a:sy n="55" d="100"/>
        </p:scale>
        <p:origin x="437"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bbons, Carl" userId="d2b037bc-8fb4-4222-845c-61440543a456" providerId="ADAL" clId="{B22431BF-FF40-422E-84B9-DE35C0B96CC3}"/>
    <pc:docChg chg="undo custSel delSld modSld">
      <pc:chgData name="Gibbons, Carl" userId="d2b037bc-8fb4-4222-845c-61440543a456" providerId="ADAL" clId="{B22431BF-FF40-422E-84B9-DE35C0B96CC3}" dt="2024-01-04T23:02:20.392" v="6116" actId="20577"/>
      <pc:docMkLst>
        <pc:docMk/>
      </pc:docMkLst>
      <pc:sldChg chg="modSp mod">
        <pc:chgData name="Gibbons, Carl" userId="d2b037bc-8fb4-4222-845c-61440543a456" providerId="ADAL" clId="{B22431BF-FF40-422E-84B9-DE35C0B96CC3}" dt="2023-12-29T21:56:55.022" v="36" actId="20577"/>
        <pc:sldMkLst>
          <pc:docMk/>
          <pc:sldMk cId="3308175748" sldId="256"/>
        </pc:sldMkLst>
        <pc:spChg chg="mod">
          <ac:chgData name="Gibbons, Carl" userId="d2b037bc-8fb4-4222-845c-61440543a456" providerId="ADAL" clId="{B22431BF-FF40-422E-84B9-DE35C0B96CC3}" dt="2023-12-29T21:56:55.022" v="36" actId="20577"/>
          <ac:spMkLst>
            <pc:docMk/>
            <pc:sldMk cId="3308175748" sldId="256"/>
            <ac:spMk id="3" creationId="{EEC4D41B-E776-05F2-BE0B-89BB339485AB}"/>
          </ac:spMkLst>
        </pc:spChg>
      </pc:sldChg>
      <pc:sldChg chg="modSp mod">
        <pc:chgData name="Gibbons, Carl" userId="d2b037bc-8fb4-4222-845c-61440543a456" providerId="ADAL" clId="{B22431BF-FF40-422E-84B9-DE35C0B96CC3}" dt="2024-01-04T23:00:14.898" v="6013" actId="20577"/>
        <pc:sldMkLst>
          <pc:docMk/>
          <pc:sldMk cId="2312486803" sldId="261"/>
        </pc:sldMkLst>
        <pc:spChg chg="mod">
          <ac:chgData name="Gibbons, Carl" userId="d2b037bc-8fb4-4222-845c-61440543a456" providerId="ADAL" clId="{B22431BF-FF40-422E-84B9-DE35C0B96CC3}" dt="2023-12-29T22:08:30.114" v="43" actId="20577"/>
          <ac:spMkLst>
            <pc:docMk/>
            <pc:sldMk cId="2312486803" sldId="261"/>
            <ac:spMk id="2" creationId="{31B75992-5098-A283-4925-2CCEBB801DC5}"/>
          </ac:spMkLst>
        </pc:spChg>
        <pc:spChg chg="mod">
          <ac:chgData name="Gibbons, Carl" userId="d2b037bc-8fb4-4222-845c-61440543a456" providerId="ADAL" clId="{B22431BF-FF40-422E-84B9-DE35C0B96CC3}" dt="2024-01-04T23:00:14.898" v="6013" actId="20577"/>
          <ac:spMkLst>
            <pc:docMk/>
            <pc:sldMk cId="2312486803" sldId="261"/>
            <ac:spMk id="3" creationId="{B5924E0F-A977-1710-779D-EEB74261AF34}"/>
          </ac:spMkLst>
        </pc:spChg>
      </pc:sldChg>
      <pc:sldChg chg="del">
        <pc:chgData name="Gibbons, Carl" userId="d2b037bc-8fb4-4222-845c-61440543a456" providerId="ADAL" clId="{B22431BF-FF40-422E-84B9-DE35C0B96CC3}" dt="2023-12-30T00:06:35.373" v="5939" actId="47"/>
        <pc:sldMkLst>
          <pc:docMk/>
          <pc:sldMk cId="657795359" sldId="277"/>
        </pc:sldMkLst>
      </pc:sldChg>
      <pc:sldChg chg="modSp mod">
        <pc:chgData name="Gibbons, Carl" userId="d2b037bc-8fb4-4222-845c-61440543a456" providerId="ADAL" clId="{B22431BF-FF40-422E-84B9-DE35C0B96CC3}" dt="2023-12-29T22:43:19.687" v="2380" actId="20577"/>
        <pc:sldMkLst>
          <pc:docMk/>
          <pc:sldMk cId="3989541258" sldId="278"/>
        </pc:sldMkLst>
        <pc:spChg chg="mod">
          <ac:chgData name="Gibbons, Carl" userId="d2b037bc-8fb4-4222-845c-61440543a456" providerId="ADAL" clId="{B22431BF-FF40-422E-84B9-DE35C0B96CC3}" dt="2023-12-29T22:43:19.687" v="2380" actId="20577"/>
          <ac:spMkLst>
            <pc:docMk/>
            <pc:sldMk cId="3989541258" sldId="278"/>
            <ac:spMk id="2" creationId="{31B75992-5098-A283-4925-2CCEBB801DC5}"/>
          </ac:spMkLst>
        </pc:spChg>
        <pc:spChg chg="mod">
          <ac:chgData name="Gibbons, Carl" userId="d2b037bc-8fb4-4222-845c-61440543a456" providerId="ADAL" clId="{B22431BF-FF40-422E-84B9-DE35C0B96CC3}" dt="2023-12-29T22:42:57.446" v="2316" actId="21"/>
          <ac:spMkLst>
            <pc:docMk/>
            <pc:sldMk cId="3989541258" sldId="278"/>
            <ac:spMk id="3" creationId="{B5924E0F-A977-1710-779D-EEB74261AF34}"/>
          </ac:spMkLst>
        </pc:spChg>
      </pc:sldChg>
      <pc:sldChg chg="modSp mod">
        <pc:chgData name="Gibbons, Carl" userId="d2b037bc-8fb4-4222-845c-61440543a456" providerId="ADAL" clId="{B22431BF-FF40-422E-84B9-DE35C0B96CC3}" dt="2024-01-04T23:02:20.392" v="6116" actId="20577"/>
        <pc:sldMkLst>
          <pc:docMk/>
          <pc:sldMk cId="1861646120" sldId="293"/>
        </pc:sldMkLst>
        <pc:spChg chg="mod">
          <ac:chgData name="Gibbons, Carl" userId="d2b037bc-8fb4-4222-845c-61440543a456" providerId="ADAL" clId="{B22431BF-FF40-422E-84B9-DE35C0B96CC3}" dt="2023-12-29T22:43:38.151" v="2422" actId="20577"/>
          <ac:spMkLst>
            <pc:docMk/>
            <pc:sldMk cId="1861646120" sldId="293"/>
            <ac:spMk id="2" creationId="{31B75992-5098-A283-4925-2CCEBB801DC5}"/>
          </ac:spMkLst>
        </pc:spChg>
        <pc:spChg chg="mod">
          <ac:chgData name="Gibbons, Carl" userId="d2b037bc-8fb4-4222-845c-61440543a456" providerId="ADAL" clId="{B22431BF-FF40-422E-84B9-DE35C0B96CC3}" dt="2024-01-04T23:02:20.392" v="6116" actId="20577"/>
          <ac:spMkLst>
            <pc:docMk/>
            <pc:sldMk cId="1861646120" sldId="293"/>
            <ac:spMk id="3" creationId="{B5924E0F-A977-1710-779D-EEB74261AF34}"/>
          </ac:spMkLst>
        </pc:spChg>
      </pc:sldChg>
      <pc:sldChg chg="modSp mod">
        <pc:chgData name="Gibbons, Carl" userId="d2b037bc-8fb4-4222-845c-61440543a456" providerId="ADAL" clId="{B22431BF-FF40-422E-84B9-DE35C0B96CC3}" dt="2023-12-30T00:07:46.447" v="5951" actId="20577"/>
        <pc:sldMkLst>
          <pc:docMk/>
          <pc:sldMk cId="2232562783" sldId="294"/>
        </pc:sldMkLst>
        <pc:spChg chg="mod">
          <ac:chgData name="Gibbons, Carl" userId="d2b037bc-8fb4-4222-845c-61440543a456" providerId="ADAL" clId="{B22431BF-FF40-422E-84B9-DE35C0B96CC3}" dt="2023-12-30T00:07:46.447" v="5951" actId="20577"/>
          <ac:spMkLst>
            <pc:docMk/>
            <pc:sldMk cId="2232562783" sldId="294"/>
            <ac:spMk id="2" creationId="{31B75992-5098-A283-4925-2CCEBB801DC5}"/>
          </ac:spMkLst>
        </pc:spChg>
        <pc:spChg chg="mod">
          <ac:chgData name="Gibbons, Carl" userId="d2b037bc-8fb4-4222-845c-61440543a456" providerId="ADAL" clId="{B22431BF-FF40-422E-84B9-DE35C0B96CC3}" dt="2023-12-29T23:10:49.132" v="4131" actId="20577"/>
          <ac:spMkLst>
            <pc:docMk/>
            <pc:sldMk cId="2232562783" sldId="294"/>
            <ac:spMk id="3" creationId="{B5924E0F-A977-1710-779D-EEB74261AF34}"/>
          </ac:spMkLst>
        </pc:spChg>
      </pc:sldChg>
      <pc:sldChg chg="modSp del mod">
        <pc:chgData name="Gibbons, Carl" userId="d2b037bc-8fb4-4222-845c-61440543a456" providerId="ADAL" clId="{B22431BF-FF40-422E-84B9-DE35C0B96CC3}" dt="2023-12-30T00:06:31.761" v="5934" actId="47"/>
        <pc:sldMkLst>
          <pc:docMk/>
          <pc:sldMk cId="806767687" sldId="295"/>
        </pc:sldMkLst>
        <pc:spChg chg="mod">
          <ac:chgData name="Gibbons, Carl" userId="d2b037bc-8fb4-4222-845c-61440543a456" providerId="ADAL" clId="{B22431BF-FF40-422E-84B9-DE35C0B96CC3}" dt="2023-12-29T23:17:23.085" v="4333" actId="20577"/>
          <ac:spMkLst>
            <pc:docMk/>
            <pc:sldMk cId="806767687" sldId="295"/>
            <ac:spMk id="3" creationId="{B5924E0F-A977-1710-779D-EEB74261AF34}"/>
          </ac:spMkLst>
        </pc:spChg>
      </pc:sldChg>
      <pc:sldChg chg="del">
        <pc:chgData name="Gibbons, Carl" userId="d2b037bc-8fb4-4222-845c-61440543a456" providerId="ADAL" clId="{B22431BF-FF40-422E-84B9-DE35C0B96CC3}" dt="2023-12-30T00:06:32.570" v="5935" actId="47"/>
        <pc:sldMkLst>
          <pc:docMk/>
          <pc:sldMk cId="3145157247" sldId="296"/>
        </pc:sldMkLst>
      </pc:sldChg>
      <pc:sldChg chg="del">
        <pc:chgData name="Gibbons, Carl" userId="d2b037bc-8fb4-4222-845c-61440543a456" providerId="ADAL" clId="{B22431BF-FF40-422E-84B9-DE35C0B96CC3}" dt="2023-12-30T00:06:33.242" v="5936" actId="47"/>
        <pc:sldMkLst>
          <pc:docMk/>
          <pc:sldMk cId="2424714671" sldId="297"/>
        </pc:sldMkLst>
      </pc:sldChg>
      <pc:sldChg chg="del">
        <pc:chgData name="Gibbons, Carl" userId="d2b037bc-8fb4-4222-845c-61440543a456" providerId="ADAL" clId="{B22431BF-FF40-422E-84B9-DE35C0B96CC3}" dt="2023-12-30T00:06:33.834" v="5937" actId="47"/>
        <pc:sldMkLst>
          <pc:docMk/>
          <pc:sldMk cId="3450195044" sldId="298"/>
        </pc:sldMkLst>
      </pc:sldChg>
      <pc:sldChg chg="del">
        <pc:chgData name="Gibbons, Carl" userId="d2b037bc-8fb4-4222-845c-61440543a456" providerId="ADAL" clId="{B22431BF-FF40-422E-84B9-DE35C0B96CC3}" dt="2023-12-30T00:06:34.432" v="5938" actId="47"/>
        <pc:sldMkLst>
          <pc:docMk/>
          <pc:sldMk cId="3633122843" sldId="299"/>
        </pc:sldMkLst>
      </pc:sldChg>
      <pc:sldChg chg="modSp mod">
        <pc:chgData name="Gibbons, Carl" userId="d2b037bc-8fb4-4222-845c-61440543a456" providerId="ADAL" clId="{B22431BF-FF40-422E-84B9-DE35C0B96CC3}" dt="2023-12-30T00:07:51.836" v="5963" actId="20577"/>
        <pc:sldMkLst>
          <pc:docMk/>
          <pc:sldMk cId="845747584" sldId="300"/>
        </pc:sldMkLst>
        <pc:spChg chg="mod">
          <ac:chgData name="Gibbons, Carl" userId="d2b037bc-8fb4-4222-845c-61440543a456" providerId="ADAL" clId="{B22431BF-FF40-422E-84B9-DE35C0B96CC3}" dt="2023-12-30T00:07:51.836" v="5963" actId="20577"/>
          <ac:spMkLst>
            <pc:docMk/>
            <pc:sldMk cId="845747584" sldId="300"/>
            <ac:spMk id="2" creationId="{31B75992-5098-A283-4925-2CCEBB801DC5}"/>
          </ac:spMkLst>
        </pc:spChg>
        <pc:spChg chg="mod">
          <ac:chgData name="Gibbons, Carl" userId="d2b037bc-8fb4-4222-845c-61440543a456" providerId="ADAL" clId="{B22431BF-FF40-422E-84B9-DE35C0B96CC3}" dt="2023-12-29T23:21:57.151" v="4600" actId="20577"/>
          <ac:spMkLst>
            <pc:docMk/>
            <pc:sldMk cId="845747584" sldId="300"/>
            <ac:spMk id="3" creationId="{B5924E0F-A977-1710-779D-EEB74261AF34}"/>
          </ac:spMkLst>
        </pc:spChg>
      </pc:sldChg>
      <pc:sldChg chg="modSp mod">
        <pc:chgData name="Gibbons, Carl" userId="d2b037bc-8fb4-4222-845c-61440543a456" providerId="ADAL" clId="{B22431BF-FF40-422E-84B9-DE35C0B96CC3}" dt="2023-12-30T00:07:56.869" v="5975" actId="20577"/>
        <pc:sldMkLst>
          <pc:docMk/>
          <pc:sldMk cId="3372579319" sldId="301"/>
        </pc:sldMkLst>
        <pc:spChg chg="mod">
          <ac:chgData name="Gibbons, Carl" userId="d2b037bc-8fb4-4222-845c-61440543a456" providerId="ADAL" clId="{B22431BF-FF40-422E-84B9-DE35C0B96CC3}" dt="2023-12-30T00:07:56.869" v="5975" actId="20577"/>
          <ac:spMkLst>
            <pc:docMk/>
            <pc:sldMk cId="3372579319" sldId="301"/>
            <ac:spMk id="2" creationId="{31B75992-5098-A283-4925-2CCEBB801DC5}"/>
          </ac:spMkLst>
        </pc:spChg>
        <pc:spChg chg="mod">
          <ac:chgData name="Gibbons, Carl" userId="d2b037bc-8fb4-4222-845c-61440543a456" providerId="ADAL" clId="{B22431BF-FF40-422E-84B9-DE35C0B96CC3}" dt="2023-12-30T00:06:13.959" v="5932" actId="20577"/>
          <ac:spMkLst>
            <pc:docMk/>
            <pc:sldMk cId="3372579319" sldId="301"/>
            <ac:spMk id="3" creationId="{B5924E0F-A977-1710-779D-EEB74261AF34}"/>
          </ac:spMkLst>
        </pc:spChg>
      </pc:sldChg>
      <pc:sldChg chg="modSp del mod">
        <pc:chgData name="Gibbons, Carl" userId="d2b037bc-8fb4-4222-845c-61440543a456" providerId="ADAL" clId="{B22431BF-FF40-422E-84B9-DE35C0B96CC3}" dt="2023-12-30T00:06:30.511" v="5933" actId="47"/>
        <pc:sldMkLst>
          <pc:docMk/>
          <pc:sldMk cId="3488854045" sldId="302"/>
        </pc:sldMkLst>
        <pc:spChg chg="mod">
          <ac:chgData name="Gibbons, Carl" userId="d2b037bc-8fb4-4222-845c-61440543a456" providerId="ADAL" clId="{B22431BF-FF40-422E-84B9-DE35C0B96CC3}" dt="2023-12-29T23:32:30.137" v="5532" actId="20577"/>
          <ac:spMkLst>
            <pc:docMk/>
            <pc:sldMk cId="3488854045" sldId="302"/>
            <ac:spMk id="2" creationId="{31B75992-5098-A283-4925-2CCEBB801DC5}"/>
          </ac:spMkLst>
        </pc:spChg>
        <pc:spChg chg="mod">
          <ac:chgData name="Gibbons, Carl" userId="d2b037bc-8fb4-4222-845c-61440543a456" providerId="ADAL" clId="{B22431BF-FF40-422E-84B9-DE35C0B96CC3}" dt="2023-12-29T23:35:41.617" v="5912" actId="20577"/>
          <ac:spMkLst>
            <pc:docMk/>
            <pc:sldMk cId="3488854045" sldId="302"/>
            <ac:spMk id="3" creationId="{B5924E0F-A977-1710-779D-EEB74261AF34}"/>
          </ac:spMkLst>
        </pc:spChg>
      </pc:sldChg>
    </pc:docChg>
  </pc:docChgLst>
  <pc:docChgLst>
    <pc:chgData name="Gibbons, Carl" userId="d2b037bc-8fb4-4222-845c-61440543a456" providerId="ADAL" clId="{3CE3119B-1917-4F7B-A5AD-6C146E3F914B}"/>
    <pc:docChg chg="undo custSel addSld delSld modSld sldOrd">
      <pc:chgData name="Gibbons, Carl" userId="d2b037bc-8fb4-4222-845c-61440543a456" providerId="ADAL" clId="{3CE3119B-1917-4F7B-A5AD-6C146E3F914B}" dt="2023-12-28T21:57:42.900" v="13126" actId="20577"/>
      <pc:docMkLst>
        <pc:docMk/>
      </pc:docMkLst>
      <pc:sldChg chg="modSp mod">
        <pc:chgData name="Gibbons, Carl" userId="d2b037bc-8fb4-4222-845c-61440543a456" providerId="ADAL" clId="{3CE3119B-1917-4F7B-A5AD-6C146E3F914B}" dt="2023-12-24T03:25:35.899" v="17" actId="20577"/>
        <pc:sldMkLst>
          <pc:docMk/>
          <pc:sldMk cId="3308175748" sldId="256"/>
        </pc:sldMkLst>
        <pc:spChg chg="mod">
          <ac:chgData name="Gibbons, Carl" userId="d2b037bc-8fb4-4222-845c-61440543a456" providerId="ADAL" clId="{3CE3119B-1917-4F7B-A5AD-6C146E3F914B}" dt="2023-12-24T03:25:35.899" v="17" actId="20577"/>
          <ac:spMkLst>
            <pc:docMk/>
            <pc:sldMk cId="3308175748" sldId="256"/>
            <ac:spMk id="3" creationId="{EEC4D41B-E776-05F2-BE0B-89BB339485AB}"/>
          </ac:spMkLst>
        </pc:spChg>
      </pc:sldChg>
      <pc:sldChg chg="del">
        <pc:chgData name="Gibbons, Carl" userId="d2b037bc-8fb4-4222-845c-61440543a456" providerId="ADAL" clId="{3CE3119B-1917-4F7B-A5AD-6C146E3F914B}" dt="2023-12-24T04:15:13.652" v="2206" actId="47"/>
        <pc:sldMkLst>
          <pc:docMk/>
          <pc:sldMk cId="519357719" sldId="260"/>
        </pc:sldMkLst>
      </pc:sldChg>
      <pc:sldChg chg="delSp modSp mod">
        <pc:chgData name="Gibbons, Carl" userId="d2b037bc-8fb4-4222-845c-61440543a456" providerId="ADAL" clId="{3CE3119B-1917-4F7B-A5AD-6C146E3F914B}" dt="2023-12-28T19:44:28.921" v="4873" actId="20577"/>
        <pc:sldMkLst>
          <pc:docMk/>
          <pc:sldMk cId="2312486803" sldId="261"/>
        </pc:sldMkLst>
        <pc:spChg chg="mod">
          <ac:chgData name="Gibbons, Carl" userId="d2b037bc-8fb4-4222-845c-61440543a456" providerId="ADAL" clId="{3CE3119B-1917-4F7B-A5AD-6C146E3F914B}" dt="2023-12-24T03:44:40.577" v="592" actId="20577"/>
          <ac:spMkLst>
            <pc:docMk/>
            <pc:sldMk cId="2312486803" sldId="261"/>
            <ac:spMk id="2" creationId="{31B75992-5098-A283-4925-2CCEBB801DC5}"/>
          </ac:spMkLst>
        </pc:spChg>
        <pc:spChg chg="mod">
          <ac:chgData name="Gibbons, Carl" userId="d2b037bc-8fb4-4222-845c-61440543a456" providerId="ADAL" clId="{3CE3119B-1917-4F7B-A5AD-6C146E3F914B}" dt="2023-12-28T19:44:28.921" v="4873" actId="20577"/>
          <ac:spMkLst>
            <pc:docMk/>
            <pc:sldMk cId="2312486803" sldId="261"/>
            <ac:spMk id="3" creationId="{B5924E0F-A977-1710-779D-EEB74261AF34}"/>
          </ac:spMkLst>
        </pc:spChg>
        <pc:picChg chg="del">
          <ac:chgData name="Gibbons, Carl" userId="d2b037bc-8fb4-4222-845c-61440543a456" providerId="ADAL" clId="{3CE3119B-1917-4F7B-A5AD-6C146E3F914B}" dt="2023-12-24T03:25:42.885" v="18" actId="478"/>
          <ac:picMkLst>
            <pc:docMk/>
            <pc:sldMk cId="2312486803" sldId="261"/>
            <ac:picMk id="5" creationId="{95F1B758-8221-A28F-F68D-1A79ADBC274D}"/>
          </ac:picMkLst>
        </pc:picChg>
      </pc:sldChg>
      <pc:sldChg chg="del">
        <pc:chgData name="Gibbons, Carl" userId="d2b037bc-8fb4-4222-845c-61440543a456" providerId="ADAL" clId="{3CE3119B-1917-4F7B-A5AD-6C146E3F914B}" dt="2023-12-24T04:15:12.349" v="2205" actId="47"/>
        <pc:sldMkLst>
          <pc:docMk/>
          <pc:sldMk cId="378743348" sldId="270"/>
        </pc:sldMkLst>
      </pc:sldChg>
      <pc:sldChg chg="modSp mod">
        <pc:chgData name="Gibbons, Carl" userId="d2b037bc-8fb4-4222-845c-61440543a456" providerId="ADAL" clId="{3CE3119B-1917-4F7B-A5AD-6C146E3F914B}" dt="2023-12-28T21:57:42.900" v="13126" actId="20577"/>
        <pc:sldMkLst>
          <pc:docMk/>
          <pc:sldMk cId="657795359" sldId="277"/>
        </pc:sldMkLst>
        <pc:spChg chg="mod">
          <ac:chgData name="Gibbons, Carl" userId="d2b037bc-8fb4-4222-845c-61440543a456" providerId="ADAL" clId="{3CE3119B-1917-4F7B-A5AD-6C146E3F914B}" dt="2023-12-28T21:57:42.900" v="13126" actId="20577"/>
          <ac:spMkLst>
            <pc:docMk/>
            <pc:sldMk cId="657795359" sldId="277"/>
            <ac:spMk id="2" creationId="{1862E903-3C56-BB42-2361-009F2336475A}"/>
          </ac:spMkLst>
        </pc:spChg>
        <pc:spChg chg="mod">
          <ac:chgData name="Gibbons, Carl" userId="d2b037bc-8fb4-4222-845c-61440543a456" providerId="ADAL" clId="{3CE3119B-1917-4F7B-A5AD-6C146E3F914B}" dt="2023-12-28T21:57:39.566" v="13125" actId="20577"/>
          <ac:spMkLst>
            <pc:docMk/>
            <pc:sldMk cId="657795359" sldId="277"/>
            <ac:spMk id="3" creationId="{90179172-96B3-95D0-A137-257770BE7642}"/>
          </ac:spMkLst>
        </pc:spChg>
      </pc:sldChg>
      <pc:sldChg chg="del">
        <pc:chgData name="Gibbons, Carl" userId="d2b037bc-8fb4-4222-845c-61440543a456" providerId="ADAL" clId="{3CE3119B-1917-4F7B-A5AD-6C146E3F914B}" dt="2023-12-24T04:15:14.863" v="2207" actId="47"/>
        <pc:sldMkLst>
          <pc:docMk/>
          <pc:sldMk cId="376509629" sldId="278"/>
        </pc:sldMkLst>
      </pc:sldChg>
      <pc:sldChg chg="del">
        <pc:chgData name="Gibbons, Carl" userId="d2b037bc-8fb4-4222-845c-61440543a456" providerId="ADAL" clId="{3CE3119B-1917-4F7B-A5AD-6C146E3F914B}" dt="2023-12-24T04:15:16.084" v="2208" actId="47"/>
        <pc:sldMkLst>
          <pc:docMk/>
          <pc:sldMk cId="3153831418" sldId="279"/>
        </pc:sldMkLst>
      </pc:sldChg>
      <pc:sldChg chg="del">
        <pc:chgData name="Gibbons, Carl" userId="d2b037bc-8fb4-4222-845c-61440543a456" providerId="ADAL" clId="{3CE3119B-1917-4F7B-A5AD-6C146E3F914B}" dt="2023-12-24T04:15:16.999" v="2209" actId="47"/>
        <pc:sldMkLst>
          <pc:docMk/>
          <pc:sldMk cId="1730491475" sldId="280"/>
        </pc:sldMkLst>
      </pc:sldChg>
      <pc:sldChg chg="del">
        <pc:chgData name="Gibbons, Carl" userId="d2b037bc-8fb4-4222-845c-61440543a456" providerId="ADAL" clId="{3CE3119B-1917-4F7B-A5AD-6C146E3F914B}" dt="2023-12-24T04:15:17.902" v="2210" actId="47"/>
        <pc:sldMkLst>
          <pc:docMk/>
          <pc:sldMk cId="2142935958" sldId="281"/>
        </pc:sldMkLst>
      </pc:sldChg>
      <pc:sldChg chg="del">
        <pc:chgData name="Gibbons, Carl" userId="d2b037bc-8fb4-4222-845c-61440543a456" providerId="ADAL" clId="{3CE3119B-1917-4F7B-A5AD-6C146E3F914B}" dt="2023-12-24T04:15:18.904" v="2211" actId="47"/>
        <pc:sldMkLst>
          <pc:docMk/>
          <pc:sldMk cId="1371681654" sldId="282"/>
        </pc:sldMkLst>
      </pc:sldChg>
      <pc:sldChg chg="addSp modSp mod">
        <pc:chgData name="Gibbons, Carl" userId="d2b037bc-8fb4-4222-845c-61440543a456" providerId="ADAL" clId="{3CE3119B-1917-4F7B-A5AD-6C146E3F914B}" dt="2023-12-24T04:21:46.824" v="2699" actId="20577"/>
        <pc:sldMkLst>
          <pc:docMk/>
          <pc:sldMk cId="2959024232" sldId="283"/>
        </pc:sldMkLst>
        <pc:spChg chg="mod">
          <ac:chgData name="Gibbons, Carl" userId="d2b037bc-8fb4-4222-845c-61440543a456" providerId="ADAL" clId="{3CE3119B-1917-4F7B-A5AD-6C146E3F914B}" dt="2023-12-24T03:51:38.841" v="820" actId="20577"/>
          <ac:spMkLst>
            <pc:docMk/>
            <pc:sldMk cId="2959024232" sldId="283"/>
            <ac:spMk id="2" creationId="{31B75992-5098-A283-4925-2CCEBB801DC5}"/>
          </ac:spMkLst>
        </pc:spChg>
        <pc:spChg chg="mod">
          <ac:chgData name="Gibbons, Carl" userId="d2b037bc-8fb4-4222-845c-61440543a456" providerId="ADAL" clId="{3CE3119B-1917-4F7B-A5AD-6C146E3F914B}" dt="2023-12-24T03:50:43.198" v="773" actId="20577"/>
          <ac:spMkLst>
            <pc:docMk/>
            <pc:sldMk cId="2959024232" sldId="283"/>
            <ac:spMk id="3" creationId="{B5924E0F-A977-1710-779D-EEB74261AF34}"/>
          </ac:spMkLst>
        </pc:spChg>
        <pc:spChg chg="add mod">
          <ac:chgData name="Gibbons, Carl" userId="d2b037bc-8fb4-4222-845c-61440543a456" providerId="ADAL" clId="{3CE3119B-1917-4F7B-A5AD-6C146E3F914B}" dt="2023-12-24T03:51:05.835" v="812" actId="20577"/>
          <ac:spMkLst>
            <pc:docMk/>
            <pc:sldMk cId="2959024232" sldId="283"/>
            <ac:spMk id="4" creationId="{6B5EF911-ED83-01C5-8F00-FD1AD80E90D2}"/>
          </ac:spMkLst>
        </pc:spChg>
        <pc:spChg chg="add mod">
          <ac:chgData name="Gibbons, Carl" userId="d2b037bc-8fb4-4222-845c-61440543a456" providerId="ADAL" clId="{3CE3119B-1917-4F7B-A5AD-6C146E3F914B}" dt="2023-12-24T04:21:46.824" v="2699" actId="20577"/>
          <ac:spMkLst>
            <pc:docMk/>
            <pc:sldMk cId="2959024232" sldId="283"/>
            <ac:spMk id="5" creationId="{746F0B3D-627C-BF49-CF83-A524927EBEDE}"/>
          </ac:spMkLst>
        </pc:spChg>
      </pc:sldChg>
      <pc:sldChg chg="delSp modSp mod">
        <pc:chgData name="Gibbons, Carl" userId="d2b037bc-8fb4-4222-845c-61440543a456" providerId="ADAL" clId="{3CE3119B-1917-4F7B-A5AD-6C146E3F914B}" dt="2023-12-28T21:03:44.041" v="10649" actId="20577"/>
        <pc:sldMkLst>
          <pc:docMk/>
          <pc:sldMk cId="3114675387" sldId="284"/>
        </pc:sldMkLst>
        <pc:spChg chg="mod">
          <ac:chgData name="Gibbons, Carl" userId="d2b037bc-8fb4-4222-845c-61440543a456" providerId="ADAL" clId="{3CE3119B-1917-4F7B-A5AD-6C146E3F914B}" dt="2023-12-24T04:15:28.805" v="2213" actId="20577"/>
          <ac:spMkLst>
            <pc:docMk/>
            <pc:sldMk cId="3114675387" sldId="284"/>
            <ac:spMk id="2" creationId="{31B75992-5098-A283-4925-2CCEBB801DC5}"/>
          </ac:spMkLst>
        </pc:spChg>
        <pc:spChg chg="mod">
          <ac:chgData name="Gibbons, Carl" userId="d2b037bc-8fb4-4222-845c-61440543a456" providerId="ADAL" clId="{3CE3119B-1917-4F7B-A5AD-6C146E3F914B}" dt="2023-12-28T21:03:44.041" v="10649" actId="20577"/>
          <ac:spMkLst>
            <pc:docMk/>
            <pc:sldMk cId="3114675387" sldId="284"/>
            <ac:spMk id="3" creationId="{B5924E0F-A977-1710-779D-EEB74261AF34}"/>
          </ac:spMkLst>
        </pc:spChg>
        <pc:spChg chg="del mod">
          <ac:chgData name="Gibbons, Carl" userId="d2b037bc-8fb4-4222-845c-61440543a456" providerId="ADAL" clId="{3CE3119B-1917-4F7B-A5AD-6C146E3F914B}" dt="2023-12-24T04:17:34.876" v="2369" actId="478"/>
          <ac:spMkLst>
            <pc:docMk/>
            <pc:sldMk cId="3114675387" sldId="284"/>
            <ac:spMk id="4" creationId="{6B5EF911-ED83-01C5-8F00-FD1AD80E90D2}"/>
          </ac:spMkLst>
        </pc:spChg>
        <pc:spChg chg="mod">
          <ac:chgData name="Gibbons, Carl" userId="d2b037bc-8fb4-4222-845c-61440543a456" providerId="ADAL" clId="{3CE3119B-1917-4F7B-A5AD-6C146E3F914B}" dt="2023-12-24T04:25:41.312" v="2946" actId="20577"/>
          <ac:spMkLst>
            <pc:docMk/>
            <pc:sldMk cId="3114675387" sldId="284"/>
            <ac:spMk id="5" creationId="{746F0B3D-627C-BF49-CF83-A524927EBEDE}"/>
          </ac:spMkLst>
        </pc:spChg>
      </pc:sldChg>
      <pc:sldChg chg="modSp mod">
        <pc:chgData name="Gibbons, Carl" userId="d2b037bc-8fb4-4222-845c-61440543a456" providerId="ADAL" clId="{3CE3119B-1917-4F7B-A5AD-6C146E3F914B}" dt="2023-12-28T20:27:51.520" v="8472" actId="20577"/>
        <pc:sldMkLst>
          <pc:docMk/>
          <pc:sldMk cId="1243134729" sldId="285"/>
        </pc:sldMkLst>
        <pc:spChg chg="mod">
          <ac:chgData name="Gibbons, Carl" userId="d2b037bc-8fb4-4222-845c-61440543a456" providerId="ADAL" clId="{3CE3119B-1917-4F7B-A5AD-6C146E3F914B}" dt="2023-12-28T18:55:00.802" v="3019" actId="20577"/>
          <ac:spMkLst>
            <pc:docMk/>
            <pc:sldMk cId="1243134729" sldId="285"/>
            <ac:spMk id="2" creationId="{31B75992-5098-A283-4925-2CCEBB801DC5}"/>
          </ac:spMkLst>
        </pc:spChg>
        <pc:spChg chg="mod">
          <ac:chgData name="Gibbons, Carl" userId="d2b037bc-8fb4-4222-845c-61440543a456" providerId="ADAL" clId="{3CE3119B-1917-4F7B-A5AD-6C146E3F914B}" dt="2023-12-28T19:11:28.137" v="4139" actId="20577"/>
          <ac:spMkLst>
            <pc:docMk/>
            <pc:sldMk cId="1243134729" sldId="285"/>
            <ac:spMk id="3" creationId="{B5924E0F-A977-1710-779D-EEB74261AF34}"/>
          </ac:spMkLst>
        </pc:spChg>
        <pc:spChg chg="mod">
          <ac:chgData name="Gibbons, Carl" userId="d2b037bc-8fb4-4222-845c-61440543a456" providerId="ADAL" clId="{3CE3119B-1917-4F7B-A5AD-6C146E3F914B}" dt="2023-12-28T20:27:51.520" v="8472" actId="20577"/>
          <ac:spMkLst>
            <pc:docMk/>
            <pc:sldMk cId="1243134729" sldId="285"/>
            <ac:spMk id="5" creationId="{746F0B3D-627C-BF49-CF83-A524927EBEDE}"/>
          </ac:spMkLst>
        </pc:spChg>
      </pc:sldChg>
      <pc:sldChg chg="modSp mod ord">
        <pc:chgData name="Gibbons, Carl" userId="d2b037bc-8fb4-4222-845c-61440543a456" providerId="ADAL" clId="{3CE3119B-1917-4F7B-A5AD-6C146E3F914B}" dt="2023-12-28T20:26:55.852" v="8407" actId="20577"/>
        <pc:sldMkLst>
          <pc:docMk/>
          <pc:sldMk cId="954591853" sldId="286"/>
        </pc:sldMkLst>
        <pc:spChg chg="mod">
          <ac:chgData name="Gibbons, Carl" userId="d2b037bc-8fb4-4222-845c-61440543a456" providerId="ADAL" clId="{3CE3119B-1917-4F7B-A5AD-6C146E3F914B}" dt="2023-12-28T19:12:25.523" v="4250" actId="20577"/>
          <ac:spMkLst>
            <pc:docMk/>
            <pc:sldMk cId="954591853" sldId="286"/>
            <ac:spMk id="2" creationId="{31B75992-5098-A283-4925-2CCEBB801DC5}"/>
          </ac:spMkLst>
        </pc:spChg>
        <pc:spChg chg="mod">
          <ac:chgData name="Gibbons, Carl" userId="d2b037bc-8fb4-4222-845c-61440543a456" providerId="ADAL" clId="{3CE3119B-1917-4F7B-A5AD-6C146E3F914B}" dt="2023-12-28T20:11:15.517" v="7216" actId="20577"/>
          <ac:spMkLst>
            <pc:docMk/>
            <pc:sldMk cId="954591853" sldId="286"/>
            <ac:spMk id="3" creationId="{B5924E0F-A977-1710-779D-EEB74261AF34}"/>
          </ac:spMkLst>
        </pc:spChg>
        <pc:spChg chg="mod">
          <ac:chgData name="Gibbons, Carl" userId="d2b037bc-8fb4-4222-845c-61440543a456" providerId="ADAL" clId="{3CE3119B-1917-4F7B-A5AD-6C146E3F914B}" dt="2023-12-28T20:26:55.852" v="8407" actId="20577"/>
          <ac:spMkLst>
            <pc:docMk/>
            <pc:sldMk cId="954591853" sldId="286"/>
            <ac:spMk id="5" creationId="{746F0B3D-627C-BF49-CF83-A524927EBEDE}"/>
          </ac:spMkLst>
        </pc:spChg>
      </pc:sldChg>
      <pc:sldChg chg="addSp modSp mod">
        <pc:chgData name="Gibbons, Carl" userId="d2b037bc-8fb4-4222-845c-61440543a456" providerId="ADAL" clId="{3CE3119B-1917-4F7B-A5AD-6C146E3F914B}" dt="2023-12-28T20:10:30.792" v="7202" actId="122"/>
        <pc:sldMkLst>
          <pc:docMk/>
          <pc:sldMk cId="2614091779" sldId="287"/>
        </pc:sldMkLst>
        <pc:spChg chg="mod">
          <ac:chgData name="Gibbons, Carl" userId="d2b037bc-8fb4-4222-845c-61440543a456" providerId="ADAL" clId="{3CE3119B-1917-4F7B-A5AD-6C146E3F914B}" dt="2023-12-28T19:52:51.742" v="5814" actId="20577"/>
          <ac:spMkLst>
            <pc:docMk/>
            <pc:sldMk cId="2614091779" sldId="287"/>
            <ac:spMk id="2" creationId="{31B75992-5098-A283-4925-2CCEBB801DC5}"/>
          </ac:spMkLst>
        </pc:spChg>
        <pc:spChg chg="mod">
          <ac:chgData name="Gibbons, Carl" userId="d2b037bc-8fb4-4222-845c-61440543a456" providerId="ADAL" clId="{3CE3119B-1917-4F7B-A5AD-6C146E3F914B}" dt="2023-12-28T19:48:55.211" v="5618" actId="14100"/>
          <ac:spMkLst>
            <pc:docMk/>
            <pc:sldMk cId="2614091779" sldId="287"/>
            <ac:spMk id="3" creationId="{B5924E0F-A977-1710-779D-EEB74261AF34}"/>
          </ac:spMkLst>
        </pc:spChg>
        <pc:graphicFrameChg chg="add mod modGraphic">
          <ac:chgData name="Gibbons, Carl" userId="d2b037bc-8fb4-4222-845c-61440543a456" providerId="ADAL" clId="{3CE3119B-1917-4F7B-A5AD-6C146E3F914B}" dt="2023-12-28T20:10:30.792" v="7202" actId="122"/>
          <ac:graphicFrameMkLst>
            <pc:docMk/>
            <pc:sldMk cId="2614091779" sldId="287"/>
            <ac:graphicFrameMk id="4" creationId="{3CFEF9C3-22C7-2157-EBC8-9116E36A6081}"/>
          </ac:graphicFrameMkLst>
        </pc:graphicFrameChg>
      </pc:sldChg>
      <pc:sldChg chg="delSp modSp mod">
        <pc:chgData name="Gibbons, Carl" userId="d2b037bc-8fb4-4222-845c-61440543a456" providerId="ADAL" clId="{3CE3119B-1917-4F7B-A5AD-6C146E3F914B}" dt="2023-12-28T20:10:52.990" v="7204" actId="114"/>
        <pc:sldMkLst>
          <pc:docMk/>
          <pc:sldMk cId="1341659426" sldId="288"/>
        </pc:sldMkLst>
        <pc:spChg chg="mod">
          <ac:chgData name="Gibbons, Carl" userId="d2b037bc-8fb4-4222-845c-61440543a456" providerId="ADAL" clId="{3CE3119B-1917-4F7B-A5AD-6C146E3F914B}" dt="2023-12-28T19:53:19.425" v="5816" actId="20577"/>
          <ac:spMkLst>
            <pc:docMk/>
            <pc:sldMk cId="1341659426" sldId="288"/>
            <ac:spMk id="2" creationId="{31B75992-5098-A283-4925-2CCEBB801DC5}"/>
          </ac:spMkLst>
        </pc:spChg>
        <pc:spChg chg="mod">
          <ac:chgData name="Gibbons, Carl" userId="d2b037bc-8fb4-4222-845c-61440543a456" providerId="ADAL" clId="{3CE3119B-1917-4F7B-A5AD-6C146E3F914B}" dt="2023-12-28T20:10:52.990" v="7204" actId="114"/>
          <ac:spMkLst>
            <pc:docMk/>
            <pc:sldMk cId="1341659426" sldId="288"/>
            <ac:spMk id="3" creationId="{B5924E0F-A977-1710-779D-EEB74261AF34}"/>
          </ac:spMkLst>
        </pc:spChg>
        <pc:graphicFrameChg chg="del modGraphic">
          <ac:chgData name="Gibbons, Carl" userId="d2b037bc-8fb4-4222-845c-61440543a456" providerId="ADAL" clId="{3CE3119B-1917-4F7B-A5AD-6C146E3F914B}" dt="2023-12-28T19:53:27.454" v="5818" actId="21"/>
          <ac:graphicFrameMkLst>
            <pc:docMk/>
            <pc:sldMk cId="1341659426" sldId="288"/>
            <ac:graphicFrameMk id="4" creationId="{3CFEF9C3-22C7-2157-EBC8-9116E36A6081}"/>
          </ac:graphicFrameMkLst>
        </pc:graphicFrameChg>
      </pc:sldChg>
      <pc:sldChg chg="addSp modSp new mod">
        <pc:chgData name="Gibbons, Carl" userId="d2b037bc-8fb4-4222-845c-61440543a456" providerId="ADAL" clId="{3CE3119B-1917-4F7B-A5AD-6C146E3F914B}" dt="2023-12-28T21:20:58.470" v="11391" actId="27636"/>
        <pc:sldMkLst>
          <pc:docMk/>
          <pc:sldMk cId="2966054478" sldId="289"/>
        </pc:sldMkLst>
        <pc:spChg chg="mod">
          <ac:chgData name="Gibbons, Carl" userId="d2b037bc-8fb4-4222-845c-61440543a456" providerId="ADAL" clId="{3CE3119B-1917-4F7B-A5AD-6C146E3F914B}" dt="2023-12-28T21:20:58.470" v="11391" actId="27636"/>
          <ac:spMkLst>
            <pc:docMk/>
            <pc:sldMk cId="2966054478" sldId="289"/>
            <ac:spMk id="2" creationId="{264BAEB2-591D-DEE6-3C00-0BAAC69880F0}"/>
          </ac:spMkLst>
        </pc:spChg>
        <pc:spChg chg="add mod">
          <ac:chgData name="Gibbons, Carl" userId="d2b037bc-8fb4-4222-845c-61440543a456" providerId="ADAL" clId="{3CE3119B-1917-4F7B-A5AD-6C146E3F914B}" dt="2023-12-28T21:02:37.455" v="10592" actId="20577"/>
          <ac:spMkLst>
            <pc:docMk/>
            <pc:sldMk cId="2966054478" sldId="289"/>
            <ac:spMk id="3" creationId="{0620B8A1-699E-C7B4-0A32-7D9C4529CA27}"/>
          </ac:spMkLst>
        </pc:spChg>
      </pc:sldChg>
      <pc:sldChg chg="modSp mod">
        <pc:chgData name="Gibbons, Carl" userId="d2b037bc-8fb4-4222-845c-61440543a456" providerId="ADAL" clId="{3CE3119B-1917-4F7B-A5AD-6C146E3F914B}" dt="2023-12-28T20:25:14.044" v="8347" actId="20577"/>
        <pc:sldMkLst>
          <pc:docMk/>
          <pc:sldMk cId="1014272238" sldId="290"/>
        </pc:sldMkLst>
        <pc:spChg chg="mod">
          <ac:chgData name="Gibbons, Carl" userId="d2b037bc-8fb4-4222-845c-61440543a456" providerId="ADAL" clId="{3CE3119B-1917-4F7B-A5AD-6C146E3F914B}" dt="2023-12-28T20:14:14.888" v="7303" actId="20577"/>
          <ac:spMkLst>
            <pc:docMk/>
            <pc:sldMk cId="1014272238" sldId="290"/>
            <ac:spMk id="2" creationId="{31B75992-5098-A283-4925-2CCEBB801DC5}"/>
          </ac:spMkLst>
        </pc:spChg>
        <pc:spChg chg="mod">
          <ac:chgData name="Gibbons, Carl" userId="d2b037bc-8fb4-4222-845c-61440543a456" providerId="ADAL" clId="{3CE3119B-1917-4F7B-A5AD-6C146E3F914B}" dt="2023-12-28T20:25:14.044" v="8347" actId="20577"/>
          <ac:spMkLst>
            <pc:docMk/>
            <pc:sldMk cId="1014272238" sldId="290"/>
            <ac:spMk id="3" creationId="{B5924E0F-A977-1710-779D-EEB74261AF34}"/>
          </ac:spMkLst>
        </pc:spChg>
      </pc:sldChg>
      <pc:sldChg chg="modSp mod">
        <pc:chgData name="Gibbons, Carl" userId="d2b037bc-8fb4-4222-845c-61440543a456" providerId="ADAL" clId="{3CE3119B-1917-4F7B-A5AD-6C146E3F914B}" dt="2023-12-28T21:21:03.949" v="11393" actId="27636"/>
        <pc:sldMkLst>
          <pc:docMk/>
          <pc:sldMk cId="3689580349" sldId="291"/>
        </pc:sldMkLst>
        <pc:spChg chg="mod">
          <ac:chgData name="Gibbons, Carl" userId="d2b037bc-8fb4-4222-845c-61440543a456" providerId="ADAL" clId="{3CE3119B-1917-4F7B-A5AD-6C146E3F914B}" dt="2023-12-28T21:21:03.949" v="11393" actId="27636"/>
          <ac:spMkLst>
            <pc:docMk/>
            <pc:sldMk cId="3689580349" sldId="291"/>
            <ac:spMk id="2" creationId="{264BAEB2-591D-DEE6-3C00-0BAAC69880F0}"/>
          </ac:spMkLst>
        </pc:spChg>
        <pc:spChg chg="mod">
          <ac:chgData name="Gibbons, Carl" userId="d2b037bc-8fb4-4222-845c-61440543a456" providerId="ADAL" clId="{3CE3119B-1917-4F7B-A5AD-6C146E3F914B}" dt="2023-12-28T21:02:59.174" v="10621" actId="20577"/>
          <ac:spMkLst>
            <pc:docMk/>
            <pc:sldMk cId="3689580349" sldId="291"/>
            <ac:spMk id="3" creationId="{0620B8A1-699E-C7B4-0A32-7D9C4529CA27}"/>
          </ac:spMkLst>
        </pc:spChg>
      </pc:sldChg>
      <pc:sldChg chg="modSp mod">
        <pc:chgData name="Gibbons, Carl" userId="d2b037bc-8fb4-4222-845c-61440543a456" providerId="ADAL" clId="{3CE3119B-1917-4F7B-A5AD-6C146E3F914B}" dt="2023-12-28T21:30:34.709" v="11884" actId="20577"/>
        <pc:sldMkLst>
          <pc:docMk/>
          <pc:sldMk cId="2738411615" sldId="292"/>
        </pc:sldMkLst>
        <pc:spChg chg="mod">
          <ac:chgData name="Gibbons, Carl" userId="d2b037bc-8fb4-4222-845c-61440543a456" providerId="ADAL" clId="{3CE3119B-1917-4F7B-A5AD-6C146E3F914B}" dt="2023-12-28T21:27:00.893" v="11646" actId="20577"/>
          <ac:spMkLst>
            <pc:docMk/>
            <pc:sldMk cId="2738411615" sldId="292"/>
            <ac:spMk id="2" creationId="{31B75992-5098-A283-4925-2CCEBB801DC5}"/>
          </ac:spMkLst>
        </pc:spChg>
        <pc:spChg chg="mod">
          <ac:chgData name="Gibbons, Carl" userId="d2b037bc-8fb4-4222-845c-61440543a456" providerId="ADAL" clId="{3CE3119B-1917-4F7B-A5AD-6C146E3F914B}" dt="2023-12-28T21:30:34.709" v="11884" actId="20577"/>
          <ac:spMkLst>
            <pc:docMk/>
            <pc:sldMk cId="2738411615" sldId="292"/>
            <ac:spMk id="3" creationId="{B5924E0F-A977-1710-779D-EEB74261AF34}"/>
          </ac:spMkLst>
        </pc:spChg>
      </pc:sldChg>
      <pc:sldChg chg="modSp mod">
        <pc:chgData name="Gibbons, Carl" userId="d2b037bc-8fb4-4222-845c-61440543a456" providerId="ADAL" clId="{3CE3119B-1917-4F7B-A5AD-6C146E3F914B}" dt="2023-12-28T21:56:49.002" v="13100" actId="20577"/>
        <pc:sldMkLst>
          <pc:docMk/>
          <pc:sldMk cId="852415543" sldId="293"/>
        </pc:sldMkLst>
        <pc:spChg chg="mod">
          <ac:chgData name="Gibbons, Carl" userId="d2b037bc-8fb4-4222-845c-61440543a456" providerId="ADAL" clId="{3CE3119B-1917-4F7B-A5AD-6C146E3F914B}" dt="2023-12-28T21:32:23.582" v="11900" actId="20577"/>
          <ac:spMkLst>
            <pc:docMk/>
            <pc:sldMk cId="852415543" sldId="293"/>
            <ac:spMk id="2" creationId="{264BAEB2-591D-DEE6-3C00-0BAAC69880F0}"/>
          </ac:spMkLst>
        </pc:spChg>
        <pc:spChg chg="mod">
          <ac:chgData name="Gibbons, Carl" userId="d2b037bc-8fb4-4222-845c-61440543a456" providerId="ADAL" clId="{3CE3119B-1917-4F7B-A5AD-6C146E3F914B}" dt="2023-12-28T21:56:49.002" v="13100" actId="20577"/>
          <ac:spMkLst>
            <pc:docMk/>
            <pc:sldMk cId="852415543" sldId="293"/>
            <ac:spMk id="3" creationId="{0620B8A1-699E-C7B4-0A32-7D9C4529CA27}"/>
          </ac:spMkLst>
        </pc:spChg>
      </pc:sldChg>
      <pc:sldMasterChg chg="delSldLayout">
        <pc:chgData name="Gibbons, Carl" userId="d2b037bc-8fb4-4222-845c-61440543a456" providerId="ADAL" clId="{3CE3119B-1917-4F7B-A5AD-6C146E3F914B}" dt="2023-12-24T04:15:18.904" v="2211" actId="47"/>
        <pc:sldMasterMkLst>
          <pc:docMk/>
          <pc:sldMasterMk cId="3616380004" sldId="2147483712"/>
        </pc:sldMasterMkLst>
        <pc:sldLayoutChg chg="del">
          <pc:chgData name="Gibbons, Carl" userId="d2b037bc-8fb4-4222-845c-61440543a456" providerId="ADAL" clId="{3CE3119B-1917-4F7B-A5AD-6C146E3F914B}" dt="2023-12-24T04:15:18.904" v="2211" actId="47"/>
          <pc:sldLayoutMkLst>
            <pc:docMk/>
            <pc:sldMasterMk cId="3616380004" sldId="2147483712"/>
            <pc:sldLayoutMk cId="2633931619" sldId="2147483725"/>
          </pc:sldLayoutMkLst>
        </pc:sldLayoutChg>
      </pc:sldMasterChg>
    </pc:docChg>
  </pc:docChgLst>
  <pc:docChgLst>
    <pc:chgData name="Gibbons, Carl" userId="d2b037bc-8fb4-4222-845c-61440543a456" providerId="ADAL" clId="{14F797DE-E75B-4062-A6FB-AA9F07155580}"/>
    <pc:docChg chg="undo custSel addSld modSld">
      <pc:chgData name="Gibbons, Carl" userId="d2b037bc-8fb4-4222-845c-61440543a456" providerId="ADAL" clId="{14F797DE-E75B-4062-A6FB-AA9F07155580}" dt="2023-12-29T21:55:15.574" v="6853" actId="255"/>
      <pc:docMkLst>
        <pc:docMk/>
      </pc:docMkLst>
      <pc:sldChg chg="modSp mod">
        <pc:chgData name="Gibbons, Carl" userId="d2b037bc-8fb4-4222-845c-61440543a456" providerId="ADAL" clId="{14F797DE-E75B-4062-A6FB-AA9F07155580}" dt="2023-12-29T17:10:38.181" v="10" actId="20577"/>
        <pc:sldMkLst>
          <pc:docMk/>
          <pc:sldMk cId="3308175748" sldId="256"/>
        </pc:sldMkLst>
        <pc:spChg chg="mod">
          <ac:chgData name="Gibbons, Carl" userId="d2b037bc-8fb4-4222-845c-61440543a456" providerId="ADAL" clId="{14F797DE-E75B-4062-A6FB-AA9F07155580}" dt="2023-12-29T17:10:38.181" v="10" actId="20577"/>
          <ac:spMkLst>
            <pc:docMk/>
            <pc:sldMk cId="3308175748" sldId="256"/>
            <ac:spMk id="3" creationId="{EEC4D41B-E776-05F2-BE0B-89BB339485AB}"/>
          </ac:spMkLst>
        </pc:spChg>
      </pc:sldChg>
      <pc:sldChg chg="modSp mod">
        <pc:chgData name="Gibbons, Carl" userId="d2b037bc-8fb4-4222-845c-61440543a456" providerId="ADAL" clId="{14F797DE-E75B-4062-A6FB-AA9F07155580}" dt="2023-12-29T17:51:52.012" v="2089" actId="20577"/>
        <pc:sldMkLst>
          <pc:docMk/>
          <pc:sldMk cId="2312486803" sldId="261"/>
        </pc:sldMkLst>
        <pc:spChg chg="mod">
          <ac:chgData name="Gibbons, Carl" userId="d2b037bc-8fb4-4222-845c-61440543a456" providerId="ADAL" clId="{14F797DE-E75B-4062-A6FB-AA9F07155580}" dt="2023-12-29T17:23:59.510" v="341" actId="20577"/>
          <ac:spMkLst>
            <pc:docMk/>
            <pc:sldMk cId="2312486803" sldId="261"/>
            <ac:spMk id="2" creationId="{31B75992-5098-A283-4925-2CCEBB801DC5}"/>
          </ac:spMkLst>
        </pc:spChg>
        <pc:spChg chg="mod">
          <ac:chgData name="Gibbons, Carl" userId="d2b037bc-8fb4-4222-845c-61440543a456" providerId="ADAL" clId="{14F797DE-E75B-4062-A6FB-AA9F07155580}" dt="2023-12-29T17:51:52.012" v="2089" actId="20577"/>
          <ac:spMkLst>
            <pc:docMk/>
            <pc:sldMk cId="2312486803" sldId="261"/>
            <ac:spMk id="3" creationId="{B5924E0F-A977-1710-779D-EEB74261AF34}"/>
          </ac:spMkLst>
        </pc:spChg>
      </pc:sldChg>
      <pc:sldChg chg="addSp modSp mod">
        <pc:chgData name="Gibbons, Carl" userId="d2b037bc-8fb4-4222-845c-61440543a456" providerId="ADAL" clId="{14F797DE-E75B-4062-A6FB-AA9F07155580}" dt="2023-12-29T21:53:53.831" v="6845" actId="20577"/>
        <pc:sldMkLst>
          <pc:docMk/>
          <pc:sldMk cId="657795359" sldId="277"/>
        </pc:sldMkLst>
        <pc:spChg chg="mod">
          <ac:chgData name="Gibbons, Carl" userId="d2b037bc-8fb4-4222-845c-61440543a456" providerId="ADAL" clId="{14F797DE-E75B-4062-A6FB-AA9F07155580}" dt="2023-12-29T21:45:47.422" v="6393" actId="20577"/>
          <ac:spMkLst>
            <pc:docMk/>
            <pc:sldMk cId="657795359" sldId="277"/>
            <ac:spMk id="2" creationId="{1862E903-3C56-BB42-2361-009F2336475A}"/>
          </ac:spMkLst>
        </pc:spChg>
        <pc:spChg chg="add mod">
          <ac:chgData name="Gibbons, Carl" userId="d2b037bc-8fb4-4222-845c-61440543a456" providerId="ADAL" clId="{14F797DE-E75B-4062-A6FB-AA9F07155580}" dt="2023-12-29T21:53:53.831" v="6845" actId="20577"/>
          <ac:spMkLst>
            <pc:docMk/>
            <pc:sldMk cId="657795359" sldId="277"/>
            <ac:spMk id="3" creationId="{D9D594D6-F4EE-B0AB-C128-26D2D32F8E21}"/>
          </ac:spMkLst>
        </pc:spChg>
      </pc:sldChg>
      <pc:sldChg chg="modSp mod">
        <pc:chgData name="Gibbons, Carl" userId="d2b037bc-8fb4-4222-845c-61440543a456" providerId="ADAL" clId="{14F797DE-E75B-4062-A6FB-AA9F07155580}" dt="2023-12-29T18:26:31.431" v="3669" actId="20577"/>
        <pc:sldMkLst>
          <pc:docMk/>
          <pc:sldMk cId="3989541258" sldId="278"/>
        </pc:sldMkLst>
        <pc:spChg chg="mod">
          <ac:chgData name="Gibbons, Carl" userId="d2b037bc-8fb4-4222-845c-61440543a456" providerId="ADAL" clId="{14F797DE-E75B-4062-A6FB-AA9F07155580}" dt="2023-12-29T17:53:20.837" v="2147" actId="20577"/>
          <ac:spMkLst>
            <pc:docMk/>
            <pc:sldMk cId="3989541258" sldId="278"/>
            <ac:spMk id="2" creationId="{31B75992-5098-A283-4925-2CCEBB801DC5}"/>
          </ac:spMkLst>
        </pc:spChg>
        <pc:spChg chg="mod">
          <ac:chgData name="Gibbons, Carl" userId="d2b037bc-8fb4-4222-845c-61440543a456" providerId="ADAL" clId="{14F797DE-E75B-4062-A6FB-AA9F07155580}" dt="2023-12-29T18:26:31.431" v="3669" actId="20577"/>
          <ac:spMkLst>
            <pc:docMk/>
            <pc:sldMk cId="3989541258" sldId="278"/>
            <ac:spMk id="3" creationId="{B5924E0F-A977-1710-779D-EEB74261AF34}"/>
          </ac:spMkLst>
        </pc:spChg>
      </pc:sldChg>
      <pc:sldChg chg="modSp mod">
        <pc:chgData name="Gibbons, Carl" userId="d2b037bc-8fb4-4222-845c-61440543a456" providerId="ADAL" clId="{14F797DE-E75B-4062-A6FB-AA9F07155580}" dt="2023-12-29T21:55:15.574" v="6853" actId="255"/>
        <pc:sldMkLst>
          <pc:docMk/>
          <pc:sldMk cId="1861646120" sldId="293"/>
        </pc:sldMkLst>
        <pc:spChg chg="mod">
          <ac:chgData name="Gibbons, Carl" userId="d2b037bc-8fb4-4222-845c-61440543a456" providerId="ADAL" clId="{14F797DE-E75B-4062-A6FB-AA9F07155580}" dt="2023-12-29T18:01:10.039" v="2767" actId="20577"/>
          <ac:spMkLst>
            <pc:docMk/>
            <pc:sldMk cId="1861646120" sldId="293"/>
            <ac:spMk id="2" creationId="{31B75992-5098-A283-4925-2CCEBB801DC5}"/>
          </ac:spMkLst>
        </pc:spChg>
        <pc:spChg chg="mod">
          <ac:chgData name="Gibbons, Carl" userId="d2b037bc-8fb4-4222-845c-61440543a456" providerId="ADAL" clId="{14F797DE-E75B-4062-A6FB-AA9F07155580}" dt="2023-12-29T21:55:15.574" v="6853" actId="255"/>
          <ac:spMkLst>
            <pc:docMk/>
            <pc:sldMk cId="1861646120" sldId="293"/>
            <ac:spMk id="3" creationId="{B5924E0F-A977-1710-779D-EEB74261AF34}"/>
          </ac:spMkLst>
        </pc:spChg>
      </pc:sldChg>
      <pc:sldChg chg="modSp mod">
        <pc:chgData name="Gibbons, Carl" userId="d2b037bc-8fb4-4222-845c-61440543a456" providerId="ADAL" clId="{14F797DE-E75B-4062-A6FB-AA9F07155580}" dt="2023-12-29T21:55:08.313" v="6852" actId="255"/>
        <pc:sldMkLst>
          <pc:docMk/>
          <pc:sldMk cId="2232562783" sldId="294"/>
        </pc:sldMkLst>
        <pc:spChg chg="mod">
          <ac:chgData name="Gibbons, Carl" userId="d2b037bc-8fb4-4222-845c-61440543a456" providerId="ADAL" clId="{14F797DE-E75B-4062-A6FB-AA9F07155580}" dt="2023-12-29T18:24:14.937" v="3546" actId="20577"/>
          <ac:spMkLst>
            <pc:docMk/>
            <pc:sldMk cId="2232562783" sldId="294"/>
            <ac:spMk id="2" creationId="{31B75992-5098-A283-4925-2CCEBB801DC5}"/>
          </ac:spMkLst>
        </pc:spChg>
        <pc:spChg chg="mod">
          <ac:chgData name="Gibbons, Carl" userId="d2b037bc-8fb4-4222-845c-61440543a456" providerId="ADAL" clId="{14F797DE-E75B-4062-A6FB-AA9F07155580}" dt="2023-12-29T21:55:08.313" v="6852" actId="255"/>
          <ac:spMkLst>
            <pc:docMk/>
            <pc:sldMk cId="2232562783" sldId="294"/>
            <ac:spMk id="3" creationId="{B5924E0F-A977-1710-779D-EEB74261AF34}"/>
          </ac:spMkLst>
        </pc:spChg>
      </pc:sldChg>
      <pc:sldChg chg="modSp add mod">
        <pc:chgData name="Gibbons, Carl" userId="d2b037bc-8fb4-4222-845c-61440543a456" providerId="ADAL" clId="{14F797DE-E75B-4062-A6FB-AA9F07155580}" dt="2023-12-29T21:55:02.689" v="6851" actId="255"/>
        <pc:sldMkLst>
          <pc:docMk/>
          <pc:sldMk cId="806767687" sldId="295"/>
        </pc:sldMkLst>
        <pc:spChg chg="mod">
          <ac:chgData name="Gibbons, Carl" userId="d2b037bc-8fb4-4222-845c-61440543a456" providerId="ADAL" clId="{14F797DE-E75B-4062-A6FB-AA9F07155580}" dt="2023-12-29T18:50:33.208" v="4036" actId="113"/>
          <ac:spMkLst>
            <pc:docMk/>
            <pc:sldMk cId="806767687" sldId="295"/>
            <ac:spMk id="2" creationId="{31B75992-5098-A283-4925-2CCEBB801DC5}"/>
          </ac:spMkLst>
        </pc:spChg>
        <pc:spChg chg="mod">
          <ac:chgData name="Gibbons, Carl" userId="d2b037bc-8fb4-4222-845c-61440543a456" providerId="ADAL" clId="{14F797DE-E75B-4062-A6FB-AA9F07155580}" dt="2023-12-29T21:55:02.689" v="6851" actId="255"/>
          <ac:spMkLst>
            <pc:docMk/>
            <pc:sldMk cId="806767687" sldId="295"/>
            <ac:spMk id="3" creationId="{B5924E0F-A977-1710-779D-EEB74261AF34}"/>
          </ac:spMkLst>
        </pc:spChg>
      </pc:sldChg>
      <pc:sldChg chg="modSp mod">
        <pc:chgData name="Gibbons, Carl" userId="d2b037bc-8fb4-4222-845c-61440543a456" providerId="ADAL" clId="{14F797DE-E75B-4062-A6FB-AA9F07155580}" dt="2023-12-29T21:54:48.370" v="6850" actId="255"/>
        <pc:sldMkLst>
          <pc:docMk/>
          <pc:sldMk cId="3145157247" sldId="296"/>
        </pc:sldMkLst>
        <pc:spChg chg="mod">
          <ac:chgData name="Gibbons, Carl" userId="d2b037bc-8fb4-4222-845c-61440543a456" providerId="ADAL" clId="{14F797DE-E75B-4062-A6FB-AA9F07155580}" dt="2023-12-29T21:07:20.782" v="4695" actId="20577"/>
          <ac:spMkLst>
            <pc:docMk/>
            <pc:sldMk cId="3145157247" sldId="296"/>
            <ac:spMk id="2" creationId="{31B75992-5098-A283-4925-2CCEBB801DC5}"/>
          </ac:spMkLst>
        </pc:spChg>
        <pc:spChg chg="mod">
          <ac:chgData name="Gibbons, Carl" userId="d2b037bc-8fb4-4222-845c-61440543a456" providerId="ADAL" clId="{14F797DE-E75B-4062-A6FB-AA9F07155580}" dt="2023-12-29T21:54:48.370" v="6850" actId="255"/>
          <ac:spMkLst>
            <pc:docMk/>
            <pc:sldMk cId="3145157247" sldId="296"/>
            <ac:spMk id="3" creationId="{B5924E0F-A977-1710-779D-EEB74261AF34}"/>
          </ac:spMkLst>
        </pc:spChg>
      </pc:sldChg>
      <pc:sldChg chg="modSp mod">
        <pc:chgData name="Gibbons, Carl" userId="d2b037bc-8fb4-4222-845c-61440543a456" providerId="ADAL" clId="{14F797DE-E75B-4062-A6FB-AA9F07155580}" dt="2023-12-29T21:54:42.630" v="6849" actId="255"/>
        <pc:sldMkLst>
          <pc:docMk/>
          <pc:sldMk cId="2424714671" sldId="297"/>
        </pc:sldMkLst>
        <pc:spChg chg="mod">
          <ac:chgData name="Gibbons, Carl" userId="d2b037bc-8fb4-4222-845c-61440543a456" providerId="ADAL" clId="{14F797DE-E75B-4062-A6FB-AA9F07155580}" dt="2023-12-29T21:07:54.964" v="4712" actId="20577"/>
          <ac:spMkLst>
            <pc:docMk/>
            <pc:sldMk cId="2424714671" sldId="297"/>
            <ac:spMk id="2" creationId="{31B75992-5098-A283-4925-2CCEBB801DC5}"/>
          </ac:spMkLst>
        </pc:spChg>
        <pc:spChg chg="mod">
          <ac:chgData name="Gibbons, Carl" userId="d2b037bc-8fb4-4222-845c-61440543a456" providerId="ADAL" clId="{14F797DE-E75B-4062-A6FB-AA9F07155580}" dt="2023-12-29T21:54:42.630" v="6849" actId="255"/>
          <ac:spMkLst>
            <pc:docMk/>
            <pc:sldMk cId="2424714671" sldId="297"/>
            <ac:spMk id="3" creationId="{B5924E0F-A977-1710-779D-EEB74261AF34}"/>
          </ac:spMkLst>
        </pc:spChg>
      </pc:sldChg>
      <pc:sldChg chg="modSp mod">
        <pc:chgData name="Gibbons, Carl" userId="d2b037bc-8fb4-4222-845c-61440543a456" providerId="ADAL" clId="{14F797DE-E75B-4062-A6FB-AA9F07155580}" dt="2023-12-29T21:54:28.975" v="6848" actId="255"/>
        <pc:sldMkLst>
          <pc:docMk/>
          <pc:sldMk cId="3450195044" sldId="298"/>
        </pc:sldMkLst>
        <pc:spChg chg="mod">
          <ac:chgData name="Gibbons, Carl" userId="d2b037bc-8fb4-4222-845c-61440543a456" providerId="ADAL" clId="{14F797DE-E75B-4062-A6FB-AA9F07155580}" dt="2023-12-29T21:23:42.216" v="5202" actId="20577"/>
          <ac:spMkLst>
            <pc:docMk/>
            <pc:sldMk cId="3450195044" sldId="298"/>
            <ac:spMk id="2" creationId="{31B75992-5098-A283-4925-2CCEBB801DC5}"/>
          </ac:spMkLst>
        </pc:spChg>
        <pc:spChg chg="mod">
          <ac:chgData name="Gibbons, Carl" userId="d2b037bc-8fb4-4222-845c-61440543a456" providerId="ADAL" clId="{14F797DE-E75B-4062-A6FB-AA9F07155580}" dt="2023-12-29T21:54:28.975" v="6848" actId="255"/>
          <ac:spMkLst>
            <pc:docMk/>
            <pc:sldMk cId="3450195044" sldId="298"/>
            <ac:spMk id="3" creationId="{B5924E0F-A977-1710-779D-EEB74261AF34}"/>
          </ac:spMkLst>
        </pc:spChg>
      </pc:sldChg>
      <pc:sldChg chg="modSp mod">
        <pc:chgData name="Gibbons, Carl" userId="d2b037bc-8fb4-4222-845c-61440543a456" providerId="ADAL" clId="{14F797DE-E75B-4062-A6FB-AA9F07155580}" dt="2023-12-29T21:54:18.720" v="6846" actId="255"/>
        <pc:sldMkLst>
          <pc:docMk/>
          <pc:sldMk cId="3633122843" sldId="299"/>
        </pc:sldMkLst>
        <pc:spChg chg="mod">
          <ac:chgData name="Gibbons, Carl" userId="d2b037bc-8fb4-4222-845c-61440543a456" providerId="ADAL" clId="{14F797DE-E75B-4062-A6FB-AA9F07155580}" dt="2023-12-29T21:31:23.761" v="5684" actId="20577"/>
          <ac:spMkLst>
            <pc:docMk/>
            <pc:sldMk cId="3633122843" sldId="299"/>
            <ac:spMk id="2" creationId="{31B75992-5098-A283-4925-2CCEBB801DC5}"/>
          </ac:spMkLst>
        </pc:spChg>
        <pc:spChg chg="mod">
          <ac:chgData name="Gibbons, Carl" userId="d2b037bc-8fb4-4222-845c-61440543a456" providerId="ADAL" clId="{14F797DE-E75B-4062-A6FB-AA9F07155580}" dt="2023-12-29T21:54:18.720" v="6846" actId="255"/>
          <ac:spMkLst>
            <pc:docMk/>
            <pc:sldMk cId="3633122843" sldId="299"/>
            <ac:spMk id="3" creationId="{B5924E0F-A977-1710-779D-EEB74261AF34}"/>
          </ac:spMkLst>
        </pc:spChg>
      </pc:sldChg>
    </pc:docChg>
  </pc:docChgLst>
  <pc:docChgLst>
    <pc:chgData name="Gibbons, Carl" userId="d2b037bc-8fb4-4222-845c-61440543a456" providerId="ADAL" clId="{4505F98C-4CC4-4983-9729-597D2A150C85}"/>
    <pc:docChg chg="undo custSel addSld delSld modSld">
      <pc:chgData name="Gibbons, Carl" userId="d2b037bc-8fb4-4222-845c-61440543a456" providerId="ADAL" clId="{4505F98C-4CC4-4983-9729-597D2A150C85}" dt="2023-12-29T02:21:47.448" v="17685" actId="20577"/>
      <pc:docMkLst>
        <pc:docMk/>
      </pc:docMkLst>
      <pc:sldChg chg="modSp mod">
        <pc:chgData name="Gibbons, Carl" userId="d2b037bc-8fb4-4222-845c-61440543a456" providerId="ADAL" clId="{4505F98C-4CC4-4983-9729-597D2A150C85}" dt="2023-12-28T22:02:31.848" v="28" actId="20577"/>
        <pc:sldMkLst>
          <pc:docMk/>
          <pc:sldMk cId="3308175748" sldId="256"/>
        </pc:sldMkLst>
        <pc:spChg chg="mod">
          <ac:chgData name="Gibbons, Carl" userId="d2b037bc-8fb4-4222-845c-61440543a456" providerId="ADAL" clId="{4505F98C-4CC4-4983-9729-597D2A150C85}" dt="2023-12-28T22:02:31.848" v="28" actId="20577"/>
          <ac:spMkLst>
            <pc:docMk/>
            <pc:sldMk cId="3308175748" sldId="256"/>
            <ac:spMk id="3" creationId="{EEC4D41B-E776-05F2-BE0B-89BB339485AB}"/>
          </ac:spMkLst>
        </pc:spChg>
      </pc:sldChg>
      <pc:sldChg chg="modSp mod">
        <pc:chgData name="Gibbons, Carl" userId="d2b037bc-8fb4-4222-845c-61440543a456" providerId="ADAL" clId="{4505F98C-4CC4-4983-9729-597D2A150C85}" dt="2023-12-28T22:45:53.299" v="4302" actId="20577"/>
        <pc:sldMkLst>
          <pc:docMk/>
          <pc:sldMk cId="2312486803" sldId="261"/>
        </pc:sldMkLst>
        <pc:spChg chg="mod">
          <ac:chgData name="Gibbons, Carl" userId="d2b037bc-8fb4-4222-845c-61440543a456" providerId="ADAL" clId="{4505F98C-4CC4-4983-9729-597D2A150C85}" dt="2023-12-28T22:02:40.492" v="50" actId="20577"/>
          <ac:spMkLst>
            <pc:docMk/>
            <pc:sldMk cId="2312486803" sldId="261"/>
            <ac:spMk id="2" creationId="{31B75992-5098-A283-4925-2CCEBB801DC5}"/>
          </ac:spMkLst>
        </pc:spChg>
        <pc:spChg chg="mod">
          <ac:chgData name="Gibbons, Carl" userId="d2b037bc-8fb4-4222-845c-61440543a456" providerId="ADAL" clId="{4505F98C-4CC4-4983-9729-597D2A150C85}" dt="2023-12-28T22:45:53.299" v="4302" actId="20577"/>
          <ac:spMkLst>
            <pc:docMk/>
            <pc:sldMk cId="2312486803" sldId="261"/>
            <ac:spMk id="3" creationId="{B5924E0F-A977-1710-779D-EEB74261AF34}"/>
          </ac:spMkLst>
        </pc:spChg>
      </pc:sldChg>
      <pc:sldChg chg="modSp mod">
        <pc:chgData name="Gibbons, Carl" userId="d2b037bc-8fb4-4222-845c-61440543a456" providerId="ADAL" clId="{4505F98C-4CC4-4983-9729-597D2A150C85}" dt="2023-12-29T02:18:39.170" v="17623" actId="20577"/>
        <pc:sldMkLst>
          <pc:docMk/>
          <pc:sldMk cId="657795359" sldId="277"/>
        </pc:sldMkLst>
        <pc:spChg chg="mod">
          <ac:chgData name="Gibbons, Carl" userId="d2b037bc-8fb4-4222-845c-61440543a456" providerId="ADAL" clId="{4505F98C-4CC4-4983-9729-597D2A150C85}" dt="2023-12-29T02:18:39.170" v="17623" actId="20577"/>
          <ac:spMkLst>
            <pc:docMk/>
            <pc:sldMk cId="657795359" sldId="277"/>
            <ac:spMk id="3" creationId="{90179172-96B3-95D0-A137-257770BE7642}"/>
          </ac:spMkLst>
        </pc:spChg>
      </pc:sldChg>
      <pc:sldChg chg="modSp mod">
        <pc:chgData name="Gibbons, Carl" userId="d2b037bc-8fb4-4222-845c-61440543a456" providerId="ADAL" clId="{4505F98C-4CC4-4983-9729-597D2A150C85}" dt="2023-12-29T02:21:47.448" v="17685" actId="20577"/>
        <pc:sldMkLst>
          <pc:docMk/>
          <pc:sldMk cId="3989541258" sldId="278"/>
        </pc:sldMkLst>
        <pc:spChg chg="mod">
          <ac:chgData name="Gibbons, Carl" userId="d2b037bc-8fb4-4222-845c-61440543a456" providerId="ADAL" clId="{4505F98C-4CC4-4983-9729-597D2A150C85}" dt="2023-12-28T22:23:56.363" v="2262" actId="20577"/>
          <ac:spMkLst>
            <pc:docMk/>
            <pc:sldMk cId="3989541258" sldId="278"/>
            <ac:spMk id="2" creationId="{31B75992-5098-A283-4925-2CCEBB801DC5}"/>
          </ac:spMkLst>
        </pc:spChg>
        <pc:spChg chg="mod">
          <ac:chgData name="Gibbons, Carl" userId="d2b037bc-8fb4-4222-845c-61440543a456" providerId="ADAL" clId="{4505F98C-4CC4-4983-9729-597D2A150C85}" dt="2023-12-29T02:21:47.448" v="17685" actId="20577"/>
          <ac:spMkLst>
            <pc:docMk/>
            <pc:sldMk cId="3989541258" sldId="278"/>
            <ac:spMk id="3" creationId="{B5924E0F-A977-1710-779D-EEB74261AF34}"/>
          </ac:spMkLst>
        </pc:spChg>
      </pc:sldChg>
      <pc:sldChg chg="modSp mod">
        <pc:chgData name="Gibbons, Carl" userId="d2b037bc-8fb4-4222-845c-61440543a456" providerId="ADAL" clId="{4505F98C-4CC4-4983-9729-597D2A150C85}" dt="2023-12-29T00:21:55.646" v="8344" actId="20577"/>
        <pc:sldMkLst>
          <pc:docMk/>
          <pc:sldMk cId="2335633195" sldId="279"/>
        </pc:sldMkLst>
        <pc:spChg chg="mod">
          <ac:chgData name="Gibbons, Carl" userId="d2b037bc-8fb4-4222-845c-61440543a456" providerId="ADAL" clId="{4505F98C-4CC4-4983-9729-597D2A150C85}" dt="2023-12-29T00:21:55.646" v="8344" actId="20577"/>
          <ac:spMkLst>
            <pc:docMk/>
            <pc:sldMk cId="2335633195" sldId="279"/>
            <ac:spMk id="2" creationId="{31B75992-5098-A283-4925-2CCEBB801DC5}"/>
          </ac:spMkLst>
        </pc:spChg>
        <pc:spChg chg="mod">
          <ac:chgData name="Gibbons, Carl" userId="d2b037bc-8fb4-4222-845c-61440543a456" providerId="ADAL" clId="{4505F98C-4CC4-4983-9729-597D2A150C85}" dt="2023-12-28T22:56:22.080" v="4730" actId="20577"/>
          <ac:spMkLst>
            <pc:docMk/>
            <pc:sldMk cId="2335633195" sldId="279"/>
            <ac:spMk id="3" creationId="{B5924E0F-A977-1710-779D-EEB74261AF34}"/>
          </ac:spMkLst>
        </pc:spChg>
      </pc:sldChg>
      <pc:sldChg chg="modSp add mod">
        <pc:chgData name="Gibbons, Carl" userId="d2b037bc-8fb4-4222-845c-61440543a456" providerId="ADAL" clId="{4505F98C-4CC4-4983-9729-597D2A150C85}" dt="2023-12-28T23:39:19.135" v="5592" actId="20577"/>
        <pc:sldMkLst>
          <pc:docMk/>
          <pc:sldMk cId="1284534978" sldId="280"/>
        </pc:sldMkLst>
        <pc:spChg chg="mod">
          <ac:chgData name="Gibbons, Carl" userId="d2b037bc-8fb4-4222-845c-61440543a456" providerId="ADAL" clId="{4505F98C-4CC4-4983-9729-597D2A150C85}" dt="2023-12-28T23:26:13.166" v="4743" actId="20577"/>
          <ac:spMkLst>
            <pc:docMk/>
            <pc:sldMk cId="1284534978" sldId="280"/>
            <ac:spMk id="2" creationId="{31B75992-5098-A283-4925-2CCEBB801DC5}"/>
          </ac:spMkLst>
        </pc:spChg>
        <pc:spChg chg="mod">
          <ac:chgData name="Gibbons, Carl" userId="d2b037bc-8fb4-4222-845c-61440543a456" providerId="ADAL" clId="{4505F98C-4CC4-4983-9729-597D2A150C85}" dt="2023-12-28T23:39:19.135" v="5592" actId="20577"/>
          <ac:spMkLst>
            <pc:docMk/>
            <pc:sldMk cId="1284534978" sldId="280"/>
            <ac:spMk id="3" creationId="{B5924E0F-A977-1710-779D-EEB74261AF34}"/>
          </ac:spMkLst>
        </pc:spChg>
      </pc:sldChg>
      <pc:sldChg chg="modSp mod">
        <pc:chgData name="Gibbons, Carl" userId="d2b037bc-8fb4-4222-845c-61440543a456" providerId="ADAL" clId="{4505F98C-4CC4-4983-9729-597D2A150C85}" dt="2023-12-28T23:42:19.634" v="5967" actId="20577"/>
        <pc:sldMkLst>
          <pc:docMk/>
          <pc:sldMk cId="1802585387" sldId="281"/>
        </pc:sldMkLst>
        <pc:spChg chg="mod">
          <ac:chgData name="Gibbons, Carl" userId="d2b037bc-8fb4-4222-845c-61440543a456" providerId="ADAL" clId="{4505F98C-4CC4-4983-9729-597D2A150C85}" dt="2023-12-28T23:34:47.360" v="5351" actId="20577"/>
          <ac:spMkLst>
            <pc:docMk/>
            <pc:sldMk cId="1802585387" sldId="281"/>
            <ac:spMk id="2" creationId="{31B75992-5098-A283-4925-2CCEBB801DC5}"/>
          </ac:spMkLst>
        </pc:spChg>
        <pc:spChg chg="mod">
          <ac:chgData name="Gibbons, Carl" userId="d2b037bc-8fb4-4222-845c-61440543a456" providerId="ADAL" clId="{4505F98C-4CC4-4983-9729-597D2A150C85}" dt="2023-12-28T23:42:19.634" v="5967" actId="20577"/>
          <ac:spMkLst>
            <pc:docMk/>
            <pc:sldMk cId="1802585387" sldId="281"/>
            <ac:spMk id="3" creationId="{B5924E0F-A977-1710-779D-EEB74261AF34}"/>
          </ac:spMkLst>
        </pc:spChg>
      </pc:sldChg>
      <pc:sldChg chg="modSp mod">
        <pc:chgData name="Gibbons, Carl" userId="d2b037bc-8fb4-4222-845c-61440543a456" providerId="ADAL" clId="{4505F98C-4CC4-4983-9729-597D2A150C85}" dt="2023-12-28T23:54:03.356" v="6623"/>
        <pc:sldMkLst>
          <pc:docMk/>
          <pc:sldMk cId="724803187" sldId="282"/>
        </pc:sldMkLst>
        <pc:spChg chg="mod">
          <ac:chgData name="Gibbons, Carl" userId="d2b037bc-8fb4-4222-845c-61440543a456" providerId="ADAL" clId="{4505F98C-4CC4-4983-9729-597D2A150C85}" dt="2023-12-28T23:39:52.399" v="5606" actId="20577"/>
          <ac:spMkLst>
            <pc:docMk/>
            <pc:sldMk cId="724803187" sldId="282"/>
            <ac:spMk id="2" creationId="{31B75992-5098-A283-4925-2CCEBB801DC5}"/>
          </ac:spMkLst>
        </pc:spChg>
        <pc:spChg chg="mod">
          <ac:chgData name="Gibbons, Carl" userId="d2b037bc-8fb4-4222-845c-61440543a456" providerId="ADAL" clId="{4505F98C-4CC4-4983-9729-597D2A150C85}" dt="2023-12-28T23:54:03.356" v="6623"/>
          <ac:spMkLst>
            <pc:docMk/>
            <pc:sldMk cId="724803187" sldId="282"/>
            <ac:spMk id="3" creationId="{B5924E0F-A977-1710-779D-EEB74261AF34}"/>
          </ac:spMkLst>
        </pc:spChg>
      </pc:sldChg>
      <pc:sldChg chg="modSp mod">
        <pc:chgData name="Gibbons, Carl" userId="d2b037bc-8fb4-4222-845c-61440543a456" providerId="ADAL" clId="{4505F98C-4CC4-4983-9729-597D2A150C85}" dt="2023-12-29T02:19:53.158" v="17637" actId="20577"/>
        <pc:sldMkLst>
          <pc:docMk/>
          <pc:sldMk cId="1926009205" sldId="283"/>
        </pc:sldMkLst>
        <pc:spChg chg="mod">
          <ac:chgData name="Gibbons, Carl" userId="d2b037bc-8fb4-4222-845c-61440543a456" providerId="ADAL" clId="{4505F98C-4CC4-4983-9729-597D2A150C85}" dt="2023-12-29T00:22:07.704" v="8354" actId="20577"/>
          <ac:spMkLst>
            <pc:docMk/>
            <pc:sldMk cId="1926009205" sldId="283"/>
            <ac:spMk id="2" creationId="{31B75992-5098-A283-4925-2CCEBB801DC5}"/>
          </ac:spMkLst>
        </pc:spChg>
        <pc:spChg chg="mod">
          <ac:chgData name="Gibbons, Carl" userId="d2b037bc-8fb4-4222-845c-61440543a456" providerId="ADAL" clId="{4505F98C-4CC4-4983-9729-597D2A150C85}" dt="2023-12-29T02:19:53.158" v="17637" actId="20577"/>
          <ac:spMkLst>
            <pc:docMk/>
            <pc:sldMk cId="1926009205" sldId="283"/>
            <ac:spMk id="3" creationId="{B5924E0F-A977-1710-779D-EEB74261AF34}"/>
          </ac:spMkLst>
        </pc:spChg>
      </pc:sldChg>
      <pc:sldChg chg="del">
        <pc:chgData name="Gibbons, Carl" userId="d2b037bc-8fb4-4222-845c-61440543a456" providerId="ADAL" clId="{4505F98C-4CC4-4983-9729-597D2A150C85}" dt="2023-12-28T22:17:09.732" v="1699" actId="47"/>
        <pc:sldMkLst>
          <pc:docMk/>
          <pc:sldMk cId="2959024232" sldId="283"/>
        </pc:sldMkLst>
      </pc:sldChg>
      <pc:sldChg chg="modSp mod">
        <pc:chgData name="Gibbons, Carl" userId="d2b037bc-8fb4-4222-845c-61440543a456" providerId="ADAL" clId="{4505F98C-4CC4-4983-9729-597D2A150C85}" dt="2023-12-29T00:22:15.499" v="8364" actId="20577"/>
        <pc:sldMkLst>
          <pc:docMk/>
          <pc:sldMk cId="2366216895" sldId="284"/>
        </pc:sldMkLst>
        <pc:spChg chg="mod">
          <ac:chgData name="Gibbons, Carl" userId="d2b037bc-8fb4-4222-845c-61440543a456" providerId="ADAL" clId="{4505F98C-4CC4-4983-9729-597D2A150C85}" dt="2023-12-29T00:22:15.499" v="8364" actId="20577"/>
          <ac:spMkLst>
            <pc:docMk/>
            <pc:sldMk cId="2366216895" sldId="284"/>
            <ac:spMk id="2" creationId="{31B75992-5098-A283-4925-2CCEBB801DC5}"/>
          </ac:spMkLst>
        </pc:spChg>
        <pc:spChg chg="mod">
          <ac:chgData name="Gibbons, Carl" userId="d2b037bc-8fb4-4222-845c-61440543a456" providerId="ADAL" clId="{4505F98C-4CC4-4983-9729-597D2A150C85}" dt="2023-12-29T00:20:51.612" v="8260" actId="20577"/>
          <ac:spMkLst>
            <pc:docMk/>
            <pc:sldMk cId="2366216895" sldId="284"/>
            <ac:spMk id="3" creationId="{B5924E0F-A977-1710-779D-EEB74261AF34}"/>
          </ac:spMkLst>
        </pc:spChg>
      </pc:sldChg>
      <pc:sldChg chg="del">
        <pc:chgData name="Gibbons, Carl" userId="d2b037bc-8fb4-4222-845c-61440543a456" providerId="ADAL" clId="{4505F98C-4CC4-4983-9729-597D2A150C85}" dt="2023-12-28T22:17:08.965" v="1698" actId="47"/>
        <pc:sldMkLst>
          <pc:docMk/>
          <pc:sldMk cId="3114675387" sldId="284"/>
        </pc:sldMkLst>
      </pc:sldChg>
      <pc:sldChg chg="del">
        <pc:chgData name="Gibbons, Carl" userId="d2b037bc-8fb4-4222-845c-61440543a456" providerId="ADAL" clId="{4505F98C-4CC4-4983-9729-597D2A150C85}" dt="2023-12-28T22:17:08.106" v="1697" actId="47"/>
        <pc:sldMkLst>
          <pc:docMk/>
          <pc:sldMk cId="1243134729" sldId="285"/>
        </pc:sldMkLst>
      </pc:sldChg>
      <pc:sldChg chg="modSp mod">
        <pc:chgData name="Gibbons, Carl" userId="d2b037bc-8fb4-4222-845c-61440543a456" providerId="ADAL" clId="{4505F98C-4CC4-4983-9729-597D2A150C85}" dt="2023-12-29T01:14:23.500" v="12327" actId="20577"/>
        <pc:sldMkLst>
          <pc:docMk/>
          <pc:sldMk cId="3371896289" sldId="285"/>
        </pc:sldMkLst>
        <pc:spChg chg="mod">
          <ac:chgData name="Gibbons, Carl" userId="d2b037bc-8fb4-4222-845c-61440543a456" providerId="ADAL" clId="{4505F98C-4CC4-4983-9729-597D2A150C85}" dt="2023-12-29T00:22:25.432" v="8374" actId="20577"/>
          <ac:spMkLst>
            <pc:docMk/>
            <pc:sldMk cId="3371896289" sldId="285"/>
            <ac:spMk id="2" creationId="{31B75992-5098-A283-4925-2CCEBB801DC5}"/>
          </ac:spMkLst>
        </pc:spChg>
        <pc:spChg chg="mod">
          <ac:chgData name="Gibbons, Carl" userId="d2b037bc-8fb4-4222-845c-61440543a456" providerId="ADAL" clId="{4505F98C-4CC4-4983-9729-597D2A150C85}" dt="2023-12-29T01:14:23.500" v="12327" actId="20577"/>
          <ac:spMkLst>
            <pc:docMk/>
            <pc:sldMk cId="3371896289" sldId="285"/>
            <ac:spMk id="3" creationId="{B5924E0F-A977-1710-779D-EEB74261AF34}"/>
          </ac:spMkLst>
        </pc:spChg>
      </pc:sldChg>
      <pc:sldChg chg="add del">
        <pc:chgData name="Gibbons, Carl" userId="d2b037bc-8fb4-4222-845c-61440543a456" providerId="ADAL" clId="{4505F98C-4CC4-4983-9729-597D2A150C85}" dt="2023-12-29T00:13:59.438" v="7954" actId="2696"/>
        <pc:sldMkLst>
          <pc:docMk/>
          <pc:sldMk cId="3635199420" sldId="285"/>
        </pc:sldMkLst>
      </pc:sldChg>
      <pc:sldChg chg="del">
        <pc:chgData name="Gibbons, Carl" userId="d2b037bc-8fb4-4222-845c-61440543a456" providerId="ADAL" clId="{4505F98C-4CC4-4983-9729-597D2A150C85}" dt="2023-12-28T22:17:10.620" v="1700" actId="47"/>
        <pc:sldMkLst>
          <pc:docMk/>
          <pc:sldMk cId="954591853" sldId="286"/>
        </pc:sldMkLst>
      </pc:sldChg>
      <pc:sldChg chg="modSp mod">
        <pc:chgData name="Gibbons, Carl" userId="d2b037bc-8fb4-4222-845c-61440543a456" providerId="ADAL" clId="{4505F98C-4CC4-4983-9729-597D2A150C85}" dt="2023-12-29T01:14:14.317" v="12318" actId="20577"/>
        <pc:sldMkLst>
          <pc:docMk/>
          <pc:sldMk cId="3193160409" sldId="286"/>
        </pc:sldMkLst>
        <pc:spChg chg="mod">
          <ac:chgData name="Gibbons, Carl" userId="d2b037bc-8fb4-4222-845c-61440543a456" providerId="ADAL" clId="{4505F98C-4CC4-4983-9729-597D2A150C85}" dt="2023-12-29T00:33:44.511" v="9517" actId="20577"/>
          <ac:spMkLst>
            <pc:docMk/>
            <pc:sldMk cId="3193160409" sldId="286"/>
            <ac:spMk id="2" creationId="{31B75992-5098-A283-4925-2CCEBB801DC5}"/>
          </ac:spMkLst>
        </pc:spChg>
        <pc:spChg chg="mod">
          <ac:chgData name="Gibbons, Carl" userId="d2b037bc-8fb4-4222-845c-61440543a456" providerId="ADAL" clId="{4505F98C-4CC4-4983-9729-597D2A150C85}" dt="2023-12-29T01:14:14.317" v="12318" actId="20577"/>
          <ac:spMkLst>
            <pc:docMk/>
            <pc:sldMk cId="3193160409" sldId="286"/>
            <ac:spMk id="3" creationId="{B5924E0F-A977-1710-779D-EEB74261AF34}"/>
          </ac:spMkLst>
        </pc:spChg>
      </pc:sldChg>
      <pc:sldChg chg="del">
        <pc:chgData name="Gibbons, Carl" userId="d2b037bc-8fb4-4222-845c-61440543a456" providerId="ADAL" clId="{4505F98C-4CC4-4983-9729-597D2A150C85}" dt="2023-12-28T22:17:12.413" v="1702" actId="47"/>
        <pc:sldMkLst>
          <pc:docMk/>
          <pc:sldMk cId="2614091779" sldId="287"/>
        </pc:sldMkLst>
      </pc:sldChg>
      <pc:sldChg chg="modSp mod">
        <pc:chgData name="Gibbons, Carl" userId="d2b037bc-8fb4-4222-845c-61440543a456" providerId="ADAL" clId="{4505F98C-4CC4-4983-9729-597D2A150C85}" dt="2023-12-29T02:19:05.385" v="17624"/>
        <pc:sldMkLst>
          <pc:docMk/>
          <pc:sldMk cId="2688338374" sldId="287"/>
        </pc:sldMkLst>
        <pc:spChg chg="mod">
          <ac:chgData name="Gibbons, Carl" userId="d2b037bc-8fb4-4222-845c-61440543a456" providerId="ADAL" clId="{4505F98C-4CC4-4983-9729-597D2A150C85}" dt="2023-12-29T00:41:11.438" v="10364" actId="20577"/>
          <ac:spMkLst>
            <pc:docMk/>
            <pc:sldMk cId="2688338374" sldId="287"/>
            <ac:spMk id="2" creationId="{31B75992-5098-A283-4925-2CCEBB801DC5}"/>
          </ac:spMkLst>
        </pc:spChg>
        <pc:spChg chg="mod">
          <ac:chgData name="Gibbons, Carl" userId="d2b037bc-8fb4-4222-845c-61440543a456" providerId="ADAL" clId="{4505F98C-4CC4-4983-9729-597D2A150C85}" dt="2023-12-29T02:19:05.385" v="17624"/>
          <ac:spMkLst>
            <pc:docMk/>
            <pc:sldMk cId="2688338374" sldId="287"/>
            <ac:spMk id="3" creationId="{B5924E0F-A977-1710-779D-EEB74261AF34}"/>
          </ac:spMkLst>
        </pc:spChg>
      </pc:sldChg>
      <pc:sldChg chg="del">
        <pc:chgData name="Gibbons, Carl" userId="d2b037bc-8fb4-4222-845c-61440543a456" providerId="ADAL" clId="{4505F98C-4CC4-4983-9729-597D2A150C85}" dt="2023-12-28T22:17:11.407" v="1701" actId="47"/>
        <pc:sldMkLst>
          <pc:docMk/>
          <pc:sldMk cId="1341659426" sldId="288"/>
        </pc:sldMkLst>
      </pc:sldChg>
      <pc:sldChg chg="modSp add mod">
        <pc:chgData name="Gibbons, Carl" userId="d2b037bc-8fb4-4222-845c-61440543a456" providerId="ADAL" clId="{4505F98C-4CC4-4983-9729-597D2A150C85}" dt="2023-12-29T01:45:37.293" v="15006"/>
        <pc:sldMkLst>
          <pc:docMk/>
          <pc:sldMk cId="2142935017" sldId="288"/>
        </pc:sldMkLst>
        <pc:spChg chg="mod">
          <ac:chgData name="Gibbons, Carl" userId="d2b037bc-8fb4-4222-845c-61440543a456" providerId="ADAL" clId="{4505F98C-4CC4-4983-9729-597D2A150C85}" dt="2023-12-29T01:16:27.501" v="12383" actId="20577"/>
          <ac:spMkLst>
            <pc:docMk/>
            <pc:sldMk cId="2142935017" sldId="288"/>
            <ac:spMk id="2" creationId="{31B75992-5098-A283-4925-2CCEBB801DC5}"/>
          </ac:spMkLst>
        </pc:spChg>
        <pc:spChg chg="mod">
          <ac:chgData name="Gibbons, Carl" userId="d2b037bc-8fb4-4222-845c-61440543a456" providerId="ADAL" clId="{4505F98C-4CC4-4983-9729-597D2A150C85}" dt="2023-12-29T01:45:37.293" v="15006"/>
          <ac:spMkLst>
            <pc:docMk/>
            <pc:sldMk cId="2142935017" sldId="288"/>
            <ac:spMk id="3" creationId="{B5924E0F-A977-1710-779D-EEB74261AF34}"/>
          </ac:spMkLst>
        </pc:spChg>
      </pc:sldChg>
      <pc:sldChg chg="modSp mod">
        <pc:chgData name="Gibbons, Carl" userId="d2b037bc-8fb4-4222-845c-61440543a456" providerId="ADAL" clId="{4505F98C-4CC4-4983-9729-597D2A150C85}" dt="2023-12-29T01:50:54.342" v="15124" actId="20577"/>
        <pc:sldMkLst>
          <pc:docMk/>
          <pc:sldMk cId="2784625941" sldId="289"/>
        </pc:sldMkLst>
        <pc:spChg chg="mod">
          <ac:chgData name="Gibbons, Carl" userId="d2b037bc-8fb4-4222-845c-61440543a456" providerId="ADAL" clId="{4505F98C-4CC4-4983-9729-597D2A150C85}" dt="2023-12-29T01:23:40.688" v="13177" actId="20577"/>
          <ac:spMkLst>
            <pc:docMk/>
            <pc:sldMk cId="2784625941" sldId="289"/>
            <ac:spMk id="2" creationId="{31B75992-5098-A283-4925-2CCEBB801DC5}"/>
          </ac:spMkLst>
        </pc:spChg>
        <pc:spChg chg="mod">
          <ac:chgData name="Gibbons, Carl" userId="d2b037bc-8fb4-4222-845c-61440543a456" providerId="ADAL" clId="{4505F98C-4CC4-4983-9729-597D2A150C85}" dt="2023-12-29T01:50:54.342" v="15124" actId="20577"/>
          <ac:spMkLst>
            <pc:docMk/>
            <pc:sldMk cId="2784625941" sldId="289"/>
            <ac:spMk id="3" creationId="{B5924E0F-A977-1710-779D-EEB74261AF34}"/>
          </ac:spMkLst>
        </pc:spChg>
      </pc:sldChg>
      <pc:sldChg chg="del">
        <pc:chgData name="Gibbons, Carl" userId="d2b037bc-8fb4-4222-845c-61440543a456" providerId="ADAL" clId="{4505F98C-4CC4-4983-9729-597D2A150C85}" dt="2023-12-28T22:17:05.773" v="1696" actId="47"/>
        <pc:sldMkLst>
          <pc:docMk/>
          <pc:sldMk cId="2966054478" sldId="289"/>
        </pc:sldMkLst>
      </pc:sldChg>
      <pc:sldChg chg="del">
        <pc:chgData name="Gibbons, Carl" userId="d2b037bc-8fb4-4222-845c-61440543a456" providerId="ADAL" clId="{4505F98C-4CC4-4983-9729-597D2A150C85}" dt="2023-12-28T22:17:13.315" v="1703" actId="47"/>
        <pc:sldMkLst>
          <pc:docMk/>
          <pc:sldMk cId="1014272238" sldId="290"/>
        </pc:sldMkLst>
      </pc:sldChg>
      <pc:sldChg chg="modSp add mod">
        <pc:chgData name="Gibbons, Carl" userId="d2b037bc-8fb4-4222-845c-61440543a456" providerId="ADAL" clId="{4505F98C-4CC4-4983-9729-597D2A150C85}" dt="2023-12-29T01:50:36.539" v="15123" actId="20577"/>
        <pc:sldMkLst>
          <pc:docMk/>
          <pc:sldMk cId="1677974689" sldId="290"/>
        </pc:sldMkLst>
        <pc:spChg chg="mod">
          <ac:chgData name="Gibbons, Carl" userId="d2b037bc-8fb4-4222-845c-61440543a456" providerId="ADAL" clId="{4505F98C-4CC4-4983-9729-597D2A150C85}" dt="2023-12-29T01:37:36.931" v="14365" actId="20577"/>
          <ac:spMkLst>
            <pc:docMk/>
            <pc:sldMk cId="1677974689" sldId="290"/>
            <ac:spMk id="2" creationId="{31B75992-5098-A283-4925-2CCEBB801DC5}"/>
          </ac:spMkLst>
        </pc:spChg>
        <pc:spChg chg="mod">
          <ac:chgData name="Gibbons, Carl" userId="d2b037bc-8fb4-4222-845c-61440543a456" providerId="ADAL" clId="{4505F98C-4CC4-4983-9729-597D2A150C85}" dt="2023-12-29T01:50:36.539" v="15123" actId="20577"/>
          <ac:spMkLst>
            <pc:docMk/>
            <pc:sldMk cId="1677974689" sldId="290"/>
            <ac:spMk id="3" creationId="{B5924E0F-A977-1710-779D-EEB74261AF34}"/>
          </ac:spMkLst>
        </pc:spChg>
      </pc:sldChg>
      <pc:sldChg chg="del">
        <pc:chgData name="Gibbons, Carl" userId="d2b037bc-8fb4-4222-845c-61440543a456" providerId="ADAL" clId="{4505F98C-4CC4-4983-9729-597D2A150C85}" dt="2023-12-28T22:17:05.079" v="1695" actId="47"/>
        <pc:sldMkLst>
          <pc:docMk/>
          <pc:sldMk cId="3689580349" sldId="291"/>
        </pc:sldMkLst>
      </pc:sldChg>
      <pc:sldChg chg="modSp add mod">
        <pc:chgData name="Gibbons, Carl" userId="d2b037bc-8fb4-4222-845c-61440543a456" providerId="ADAL" clId="{4505F98C-4CC4-4983-9729-597D2A150C85}" dt="2023-12-29T02:03:57.372" v="16335" actId="20577"/>
        <pc:sldMkLst>
          <pc:docMk/>
          <pc:sldMk cId="4219326696" sldId="291"/>
        </pc:sldMkLst>
        <pc:spChg chg="mod">
          <ac:chgData name="Gibbons, Carl" userId="d2b037bc-8fb4-4222-845c-61440543a456" providerId="ADAL" clId="{4505F98C-4CC4-4983-9729-597D2A150C85}" dt="2023-12-29T01:51:52.820" v="15161" actId="20577"/>
          <ac:spMkLst>
            <pc:docMk/>
            <pc:sldMk cId="4219326696" sldId="291"/>
            <ac:spMk id="2" creationId="{31B75992-5098-A283-4925-2CCEBB801DC5}"/>
          </ac:spMkLst>
        </pc:spChg>
        <pc:spChg chg="mod">
          <ac:chgData name="Gibbons, Carl" userId="d2b037bc-8fb4-4222-845c-61440543a456" providerId="ADAL" clId="{4505F98C-4CC4-4983-9729-597D2A150C85}" dt="2023-12-29T02:03:57.372" v="16335" actId="20577"/>
          <ac:spMkLst>
            <pc:docMk/>
            <pc:sldMk cId="4219326696" sldId="291"/>
            <ac:spMk id="3" creationId="{B5924E0F-A977-1710-779D-EEB74261AF34}"/>
          </ac:spMkLst>
        </pc:spChg>
      </pc:sldChg>
      <pc:sldChg chg="modSp add mod">
        <pc:chgData name="Gibbons, Carl" userId="d2b037bc-8fb4-4222-845c-61440543a456" providerId="ADAL" clId="{4505F98C-4CC4-4983-9729-597D2A150C85}" dt="2023-12-29T02:16:48.887" v="17543" actId="20577"/>
        <pc:sldMkLst>
          <pc:docMk/>
          <pc:sldMk cId="33911121" sldId="292"/>
        </pc:sldMkLst>
        <pc:spChg chg="mod">
          <ac:chgData name="Gibbons, Carl" userId="d2b037bc-8fb4-4222-845c-61440543a456" providerId="ADAL" clId="{4505F98C-4CC4-4983-9729-597D2A150C85}" dt="2023-12-29T02:06:26.879" v="16405" actId="20577"/>
          <ac:spMkLst>
            <pc:docMk/>
            <pc:sldMk cId="33911121" sldId="292"/>
            <ac:spMk id="2" creationId="{1862E903-3C56-BB42-2361-009F2336475A}"/>
          </ac:spMkLst>
        </pc:spChg>
        <pc:spChg chg="mod">
          <ac:chgData name="Gibbons, Carl" userId="d2b037bc-8fb4-4222-845c-61440543a456" providerId="ADAL" clId="{4505F98C-4CC4-4983-9729-597D2A150C85}" dt="2023-12-29T02:16:48.887" v="17543" actId="20577"/>
          <ac:spMkLst>
            <pc:docMk/>
            <pc:sldMk cId="33911121" sldId="292"/>
            <ac:spMk id="3" creationId="{90179172-96B3-95D0-A137-257770BE7642}"/>
          </ac:spMkLst>
        </pc:spChg>
      </pc:sldChg>
      <pc:sldChg chg="del">
        <pc:chgData name="Gibbons, Carl" userId="d2b037bc-8fb4-4222-845c-61440543a456" providerId="ADAL" clId="{4505F98C-4CC4-4983-9729-597D2A150C85}" dt="2023-12-28T22:17:14.720" v="1704" actId="47"/>
        <pc:sldMkLst>
          <pc:docMk/>
          <pc:sldMk cId="2738411615" sldId="292"/>
        </pc:sldMkLst>
      </pc:sldChg>
      <pc:sldChg chg="del">
        <pc:chgData name="Gibbons, Carl" userId="d2b037bc-8fb4-4222-845c-61440543a456" providerId="ADAL" clId="{4505F98C-4CC4-4983-9729-597D2A150C85}" dt="2023-12-28T22:17:04.103" v="1694" actId="47"/>
        <pc:sldMkLst>
          <pc:docMk/>
          <pc:sldMk cId="852415543" sldId="293"/>
        </pc:sldMkLst>
      </pc:sldChg>
    </pc:docChg>
  </pc:docChgLst>
  <pc:docChgLst>
    <pc:chgData name="Gibbons, Carl" userId="d2b037bc-8fb4-4222-845c-61440543a456" providerId="ADAL" clId="{8B117223-2596-4D61-9C62-CC9BD4B9A421}"/>
    <pc:docChg chg="custSel addSld delSld modSld">
      <pc:chgData name="Gibbons, Carl" userId="d2b037bc-8fb4-4222-845c-61440543a456" providerId="ADAL" clId="{8B117223-2596-4D61-9C62-CC9BD4B9A421}" dt="2024-01-24T22:00:55.310" v="2286" actId="20577"/>
      <pc:docMkLst>
        <pc:docMk/>
      </pc:docMkLst>
      <pc:sldChg chg="modSp mod">
        <pc:chgData name="Gibbons, Carl" userId="d2b037bc-8fb4-4222-845c-61440543a456" providerId="ADAL" clId="{8B117223-2596-4D61-9C62-CC9BD4B9A421}" dt="2024-01-16T00:57:55.449" v="2005" actId="20577"/>
        <pc:sldMkLst>
          <pc:docMk/>
          <pc:sldMk cId="3308175748" sldId="256"/>
        </pc:sldMkLst>
        <pc:spChg chg="mod">
          <ac:chgData name="Gibbons, Carl" userId="d2b037bc-8fb4-4222-845c-61440543a456" providerId="ADAL" clId="{8B117223-2596-4D61-9C62-CC9BD4B9A421}" dt="2024-01-16T00:57:55.449" v="2005" actId="20577"/>
          <ac:spMkLst>
            <pc:docMk/>
            <pc:sldMk cId="3308175748" sldId="256"/>
            <ac:spMk id="3" creationId="{EEC4D41B-E776-05F2-BE0B-89BB339485AB}"/>
          </ac:spMkLst>
        </pc:spChg>
      </pc:sldChg>
      <pc:sldChg chg="modSp mod">
        <pc:chgData name="Gibbons, Carl" userId="d2b037bc-8fb4-4222-845c-61440543a456" providerId="ADAL" clId="{8B117223-2596-4D61-9C62-CC9BD4B9A421}" dt="2024-01-24T22:00:55.310" v="2286" actId="20577"/>
        <pc:sldMkLst>
          <pc:docMk/>
          <pc:sldMk cId="2312486803" sldId="261"/>
        </pc:sldMkLst>
        <pc:spChg chg="mod">
          <ac:chgData name="Gibbons, Carl" userId="d2b037bc-8fb4-4222-845c-61440543a456" providerId="ADAL" clId="{8B117223-2596-4D61-9C62-CC9BD4B9A421}" dt="2024-01-16T00:15:29.289" v="286" actId="20577"/>
          <ac:spMkLst>
            <pc:docMk/>
            <pc:sldMk cId="2312486803" sldId="261"/>
            <ac:spMk id="2" creationId="{31B75992-5098-A283-4925-2CCEBB801DC5}"/>
          </ac:spMkLst>
        </pc:spChg>
        <pc:spChg chg="mod">
          <ac:chgData name="Gibbons, Carl" userId="d2b037bc-8fb4-4222-845c-61440543a456" providerId="ADAL" clId="{8B117223-2596-4D61-9C62-CC9BD4B9A421}" dt="2024-01-24T22:00:55.310" v="2286" actId="20577"/>
          <ac:spMkLst>
            <pc:docMk/>
            <pc:sldMk cId="2312486803" sldId="261"/>
            <ac:spMk id="3" creationId="{B5924E0F-A977-1710-779D-EEB74261AF34}"/>
          </ac:spMkLst>
        </pc:spChg>
      </pc:sldChg>
      <pc:sldChg chg="modSp add mod">
        <pc:chgData name="Gibbons, Carl" userId="d2b037bc-8fb4-4222-845c-61440543a456" providerId="ADAL" clId="{8B117223-2596-4D61-9C62-CC9BD4B9A421}" dt="2024-01-16T01:00:51.762" v="2281" actId="313"/>
        <pc:sldMkLst>
          <pc:docMk/>
          <pc:sldMk cId="3885141102" sldId="262"/>
        </pc:sldMkLst>
        <pc:spChg chg="mod">
          <ac:chgData name="Gibbons, Carl" userId="d2b037bc-8fb4-4222-845c-61440543a456" providerId="ADAL" clId="{8B117223-2596-4D61-9C62-CC9BD4B9A421}" dt="2024-01-16T00:42:42.463" v="1503" actId="20577"/>
          <ac:spMkLst>
            <pc:docMk/>
            <pc:sldMk cId="3885141102" sldId="262"/>
            <ac:spMk id="2" creationId="{31B75992-5098-A283-4925-2CCEBB801DC5}"/>
          </ac:spMkLst>
        </pc:spChg>
        <pc:spChg chg="mod">
          <ac:chgData name="Gibbons, Carl" userId="d2b037bc-8fb4-4222-845c-61440543a456" providerId="ADAL" clId="{8B117223-2596-4D61-9C62-CC9BD4B9A421}" dt="2024-01-16T01:00:51.762" v="2281" actId="313"/>
          <ac:spMkLst>
            <pc:docMk/>
            <pc:sldMk cId="3885141102" sldId="262"/>
            <ac:spMk id="3" creationId="{B5924E0F-A977-1710-779D-EEB74261AF34}"/>
          </ac:spMkLst>
        </pc:spChg>
      </pc:sldChg>
      <pc:sldChg chg="add">
        <pc:chgData name="Gibbons, Carl" userId="d2b037bc-8fb4-4222-845c-61440543a456" providerId="ADAL" clId="{8B117223-2596-4D61-9C62-CC9BD4B9A421}" dt="2024-01-16T00:58:20.162" v="2006"/>
        <pc:sldMkLst>
          <pc:docMk/>
          <pc:sldMk cId="1719402288" sldId="263"/>
        </pc:sldMkLst>
      </pc:sldChg>
      <pc:sldChg chg="del">
        <pc:chgData name="Gibbons, Carl" userId="d2b037bc-8fb4-4222-845c-61440543a456" providerId="ADAL" clId="{8B117223-2596-4D61-9C62-CC9BD4B9A421}" dt="2024-01-16T00:11:26.015" v="227" actId="47"/>
        <pc:sldMkLst>
          <pc:docMk/>
          <pc:sldMk cId="3989541258" sldId="278"/>
        </pc:sldMkLst>
      </pc:sldChg>
      <pc:sldChg chg="del">
        <pc:chgData name="Gibbons, Carl" userId="d2b037bc-8fb4-4222-845c-61440543a456" providerId="ADAL" clId="{8B117223-2596-4D61-9C62-CC9BD4B9A421}" dt="2024-01-16T00:11:26.575" v="228" actId="47"/>
        <pc:sldMkLst>
          <pc:docMk/>
          <pc:sldMk cId="1861646120" sldId="293"/>
        </pc:sldMkLst>
      </pc:sldChg>
      <pc:sldChg chg="del">
        <pc:chgData name="Gibbons, Carl" userId="d2b037bc-8fb4-4222-845c-61440543a456" providerId="ADAL" clId="{8B117223-2596-4D61-9C62-CC9BD4B9A421}" dt="2024-01-16T00:11:27.206" v="229" actId="47"/>
        <pc:sldMkLst>
          <pc:docMk/>
          <pc:sldMk cId="2232562783" sldId="294"/>
        </pc:sldMkLst>
      </pc:sldChg>
      <pc:sldChg chg="del">
        <pc:chgData name="Gibbons, Carl" userId="d2b037bc-8fb4-4222-845c-61440543a456" providerId="ADAL" clId="{8B117223-2596-4D61-9C62-CC9BD4B9A421}" dt="2024-01-16T00:11:27.766" v="230" actId="47"/>
        <pc:sldMkLst>
          <pc:docMk/>
          <pc:sldMk cId="845747584" sldId="300"/>
        </pc:sldMkLst>
      </pc:sldChg>
      <pc:sldChg chg="del">
        <pc:chgData name="Gibbons, Carl" userId="d2b037bc-8fb4-4222-845c-61440543a456" providerId="ADAL" clId="{8B117223-2596-4D61-9C62-CC9BD4B9A421}" dt="2024-01-16T00:11:30.314" v="231" actId="47"/>
        <pc:sldMkLst>
          <pc:docMk/>
          <pc:sldMk cId="3372579319" sldId="301"/>
        </pc:sldMkLst>
      </pc:sldChg>
    </pc:docChg>
  </pc:docChgLst>
  <pc:docChgLst>
    <pc:chgData name="Gibbons, Carl" userId="d2b037bc-8fb4-4222-845c-61440543a456" providerId="ADAL" clId="{C1E6ABF6-BAED-4B26-97DB-20A1E8B7A1A4}"/>
    <pc:docChg chg="custSel modSld">
      <pc:chgData name="Gibbons, Carl" userId="d2b037bc-8fb4-4222-845c-61440543a456" providerId="ADAL" clId="{C1E6ABF6-BAED-4B26-97DB-20A1E8B7A1A4}" dt="2023-12-06T02:23:48.337" v="274" actId="20577"/>
      <pc:docMkLst>
        <pc:docMk/>
      </pc:docMkLst>
      <pc:sldChg chg="modSp mod">
        <pc:chgData name="Gibbons, Carl" userId="d2b037bc-8fb4-4222-845c-61440543a456" providerId="ADAL" clId="{C1E6ABF6-BAED-4B26-97DB-20A1E8B7A1A4}" dt="2023-11-21T16:22:17.597" v="97" actId="20577"/>
        <pc:sldMkLst>
          <pc:docMk/>
          <pc:sldMk cId="3308175748" sldId="256"/>
        </pc:sldMkLst>
        <pc:spChg chg="mod">
          <ac:chgData name="Gibbons, Carl" userId="d2b037bc-8fb4-4222-845c-61440543a456" providerId="ADAL" clId="{C1E6ABF6-BAED-4B26-97DB-20A1E8B7A1A4}" dt="2023-11-21T05:49:34.464" v="2"/>
          <ac:spMkLst>
            <pc:docMk/>
            <pc:sldMk cId="3308175748" sldId="256"/>
            <ac:spMk id="2" creationId="{ACEA2649-DC6B-3373-A7E6-7F0E103D8B8B}"/>
          </ac:spMkLst>
        </pc:spChg>
        <pc:spChg chg="mod">
          <ac:chgData name="Gibbons, Carl" userId="d2b037bc-8fb4-4222-845c-61440543a456" providerId="ADAL" clId="{C1E6ABF6-BAED-4B26-97DB-20A1E8B7A1A4}" dt="2023-11-21T16:22:17.597" v="97" actId="20577"/>
          <ac:spMkLst>
            <pc:docMk/>
            <pc:sldMk cId="3308175748" sldId="256"/>
            <ac:spMk id="3" creationId="{EEC4D41B-E776-05F2-BE0B-89BB339485AB}"/>
          </ac:spMkLst>
        </pc:spChg>
        <pc:spChg chg="mod">
          <ac:chgData name="Gibbons, Carl" userId="d2b037bc-8fb4-4222-845c-61440543a456" providerId="ADAL" clId="{C1E6ABF6-BAED-4B26-97DB-20A1E8B7A1A4}" dt="2023-11-21T05:49:34.464" v="2"/>
          <ac:spMkLst>
            <pc:docMk/>
            <pc:sldMk cId="3308175748" sldId="256"/>
            <ac:spMk id="4" creationId="{4664ABB7-0B55-0242-2E51-B3286EE7B5EB}"/>
          </ac:spMkLst>
        </pc:spChg>
      </pc:sldChg>
      <pc:sldChg chg="modSp">
        <pc:chgData name="Gibbons, Carl" userId="d2b037bc-8fb4-4222-845c-61440543a456" providerId="ADAL" clId="{C1E6ABF6-BAED-4B26-97DB-20A1E8B7A1A4}" dt="2023-11-21T05:49:34.464" v="2"/>
        <pc:sldMkLst>
          <pc:docMk/>
          <pc:sldMk cId="2312486803" sldId="261"/>
        </pc:sldMkLst>
        <pc:spChg chg="mod">
          <ac:chgData name="Gibbons, Carl" userId="d2b037bc-8fb4-4222-845c-61440543a456" providerId="ADAL" clId="{C1E6ABF6-BAED-4B26-97DB-20A1E8B7A1A4}" dt="2023-11-21T05:49:34.464" v="2"/>
          <ac:spMkLst>
            <pc:docMk/>
            <pc:sldMk cId="2312486803" sldId="261"/>
            <ac:spMk id="2" creationId="{31B75992-5098-A283-4925-2CCEBB801DC5}"/>
          </ac:spMkLst>
        </pc:spChg>
      </pc:sldChg>
      <pc:sldChg chg="modSp mod">
        <pc:chgData name="Gibbons, Carl" userId="d2b037bc-8fb4-4222-845c-61440543a456" providerId="ADAL" clId="{C1E6ABF6-BAED-4B26-97DB-20A1E8B7A1A4}" dt="2023-11-21T07:48:19.790" v="77" actId="20577"/>
        <pc:sldMkLst>
          <pc:docMk/>
          <pc:sldMk cId="378743348" sldId="270"/>
        </pc:sldMkLst>
        <pc:spChg chg="mod">
          <ac:chgData name="Gibbons, Carl" userId="d2b037bc-8fb4-4222-845c-61440543a456" providerId="ADAL" clId="{C1E6ABF6-BAED-4B26-97DB-20A1E8B7A1A4}" dt="2023-11-21T07:48:19.790" v="77" actId="20577"/>
          <ac:spMkLst>
            <pc:docMk/>
            <pc:sldMk cId="378743348" sldId="270"/>
            <ac:spMk id="3" creationId="{80041865-9773-290D-EB35-F8AF8BFC505C}"/>
          </ac:spMkLst>
        </pc:spChg>
      </pc:sldChg>
      <pc:sldChg chg="modSp mod">
        <pc:chgData name="Gibbons, Carl" userId="d2b037bc-8fb4-4222-845c-61440543a456" providerId="ADAL" clId="{C1E6ABF6-BAED-4B26-97DB-20A1E8B7A1A4}" dt="2023-12-06T02:23:48.337" v="274" actId="20577"/>
        <pc:sldMkLst>
          <pc:docMk/>
          <pc:sldMk cId="657795359" sldId="277"/>
        </pc:sldMkLst>
        <pc:spChg chg="mod">
          <ac:chgData name="Gibbons, Carl" userId="d2b037bc-8fb4-4222-845c-61440543a456" providerId="ADAL" clId="{C1E6ABF6-BAED-4B26-97DB-20A1E8B7A1A4}" dt="2023-11-21T05:49:34.464" v="2"/>
          <ac:spMkLst>
            <pc:docMk/>
            <pc:sldMk cId="657795359" sldId="277"/>
            <ac:spMk id="2" creationId="{1862E903-3C56-BB42-2361-009F2336475A}"/>
          </ac:spMkLst>
        </pc:spChg>
        <pc:spChg chg="mod">
          <ac:chgData name="Gibbons, Carl" userId="d2b037bc-8fb4-4222-845c-61440543a456" providerId="ADAL" clId="{C1E6ABF6-BAED-4B26-97DB-20A1E8B7A1A4}" dt="2023-12-06T02:23:48.337" v="274" actId="20577"/>
          <ac:spMkLst>
            <pc:docMk/>
            <pc:sldMk cId="657795359" sldId="277"/>
            <ac:spMk id="3" creationId="{90179172-96B3-95D0-A137-257770BE7642}"/>
          </ac:spMkLst>
        </pc:spChg>
      </pc:sldChg>
    </pc:docChg>
  </pc:docChgLst>
  <pc:docChgLst>
    <pc:chgData name="Gibbons, Carl" userId="d2b037bc-8fb4-4222-845c-61440543a456" providerId="ADAL" clId="{8C497311-FA0D-4174-880A-DAA4EEB2BF3B}"/>
    <pc:docChg chg="custSel delSld modSld">
      <pc:chgData name="Gibbons, Carl" userId="d2b037bc-8fb4-4222-845c-61440543a456" providerId="ADAL" clId="{8C497311-FA0D-4174-880A-DAA4EEB2BF3B}" dt="2023-12-29T17:07:57.293" v="7187" actId="20577"/>
      <pc:docMkLst>
        <pc:docMk/>
      </pc:docMkLst>
      <pc:sldChg chg="modSp mod">
        <pc:chgData name="Gibbons, Carl" userId="d2b037bc-8fb4-4222-845c-61440543a456" providerId="ADAL" clId="{8C497311-FA0D-4174-880A-DAA4EEB2BF3B}" dt="2023-12-29T17:06:57.427" v="7098" actId="20577"/>
        <pc:sldMkLst>
          <pc:docMk/>
          <pc:sldMk cId="3308175748" sldId="256"/>
        </pc:sldMkLst>
        <pc:spChg chg="mod">
          <ac:chgData name="Gibbons, Carl" userId="d2b037bc-8fb4-4222-845c-61440543a456" providerId="ADAL" clId="{8C497311-FA0D-4174-880A-DAA4EEB2BF3B}" dt="2023-12-29T17:06:57.427" v="7098" actId="20577"/>
          <ac:spMkLst>
            <pc:docMk/>
            <pc:sldMk cId="3308175748" sldId="256"/>
            <ac:spMk id="3" creationId="{EEC4D41B-E776-05F2-BE0B-89BB339485AB}"/>
          </ac:spMkLst>
        </pc:spChg>
      </pc:sldChg>
      <pc:sldChg chg="modSp mod">
        <pc:chgData name="Gibbons, Carl" userId="d2b037bc-8fb4-4222-845c-61440543a456" providerId="ADAL" clId="{8C497311-FA0D-4174-880A-DAA4EEB2BF3B}" dt="2023-12-29T15:08:44.674" v="3403" actId="20577"/>
        <pc:sldMkLst>
          <pc:docMk/>
          <pc:sldMk cId="2312486803" sldId="261"/>
        </pc:sldMkLst>
        <pc:spChg chg="mod">
          <ac:chgData name="Gibbons, Carl" userId="d2b037bc-8fb4-4222-845c-61440543a456" providerId="ADAL" clId="{8C497311-FA0D-4174-880A-DAA4EEB2BF3B}" dt="2023-12-29T14:20:41.496" v="51" actId="20577"/>
          <ac:spMkLst>
            <pc:docMk/>
            <pc:sldMk cId="2312486803" sldId="261"/>
            <ac:spMk id="2" creationId="{31B75992-5098-A283-4925-2CCEBB801DC5}"/>
          </ac:spMkLst>
        </pc:spChg>
        <pc:spChg chg="mod">
          <ac:chgData name="Gibbons, Carl" userId="d2b037bc-8fb4-4222-845c-61440543a456" providerId="ADAL" clId="{8C497311-FA0D-4174-880A-DAA4EEB2BF3B}" dt="2023-12-29T15:08:44.674" v="3403" actId="20577"/>
          <ac:spMkLst>
            <pc:docMk/>
            <pc:sldMk cId="2312486803" sldId="261"/>
            <ac:spMk id="3" creationId="{B5924E0F-A977-1710-779D-EEB74261AF34}"/>
          </ac:spMkLst>
        </pc:spChg>
      </pc:sldChg>
      <pc:sldChg chg="delSp modSp mod">
        <pc:chgData name="Gibbons, Carl" userId="d2b037bc-8fb4-4222-845c-61440543a456" providerId="ADAL" clId="{8C497311-FA0D-4174-880A-DAA4EEB2BF3B}" dt="2023-12-29T17:07:57.293" v="7187" actId="20577"/>
        <pc:sldMkLst>
          <pc:docMk/>
          <pc:sldMk cId="657795359" sldId="277"/>
        </pc:sldMkLst>
        <pc:spChg chg="mod">
          <ac:chgData name="Gibbons, Carl" userId="d2b037bc-8fb4-4222-845c-61440543a456" providerId="ADAL" clId="{8C497311-FA0D-4174-880A-DAA4EEB2BF3B}" dt="2023-12-29T17:07:57.293" v="7187" actId="20577"/>
          <ac:spMkLst>
            <pc:docMk/>
            <pc:sldMk cId="657795359" sldId="277"/>
            <ac:spMk id="2" creationId="{1862E903-3C56-BB42-2361-009F2336475A}"/>
          </ac:spMkLst>
        </pc:spChg>
        <pc:spChg chg="del mod">
          <ac:chgData name="Gibbons, Carl" userId="d2b037bc-8fb4-4222-845c-61440543a456" providerId="ADAL" clId="{8C497311-FA0D-4174-880A-DAA4EEB2BF3B}" dt="2023-12-29T17:07:50.480" v="7185"/>
          <ac:spMkLst>
            <pc:docMk/>
            <pc:sldMk cId="657795359" sldId="277"/>
            <ac:spMk id="3" creationId="{90179172-96B3-95D0-A137-257770BE7642}"/>
          </ac:spMkLst>
        </pc:spChg>
      </pc:sldChg>
      <pc:sldChg chg="modSp mod">
        <pc:chgData name="Gibbons, Carl" userId="d2b037bc-8fb4-4222-845c-61440543a456" providerId="ADAL" clId="{8C497311-FA0D-4174-880A-DAA4EEB2BF3B}" dt="2023-12-29T15:35:37.192" v="6042" actId="5793"/>
        <pc:sldMkLst>
          <pc:docMk/>
          <pc:sldMk cId="3989541258" sldId="278"/>
        </pc:sldMkLst>
        <pc:spChg chg="mod">
          <ac:chgData name="Gibbons, Carl" userId="d2b037bc-8fb4-4222-845c-61440543a456" providerId="ADAL" clId="{8C497311-FA0D-4174-880A-DAA4EEB2BF3B}" dt="2023-12-29T15:09:22.213" v="3411" actId="20577"/>
          <ac:spMkLst>
            <pc:docMk/>
            <pc:sldMk cId="3989541258" sldId="278"/>
            <ac:spMk id="2" creationId="{31B75992-5098-A283-4925-2CCEBB801DC5}"/>
          </ac:spMkLst>
        </pc:spChg>
        <pc:spChg chg="mod">
          <ac:chgData name="Gibbons, Carl" userId="d2b037bc-8fb4-4222-845c-61440543a456" providerId="ADAL" clId="{8C497311-FA0D-4174-880A-DAA4EEB2BF3B}" dt="2023-12-29T15:35:37.192" v="6042" actId="5793"/>
          <ac:spMkLst>
            <pc:docMk/>
            <pc:sldMk cId="3989541258" sldId="278"/>
            <ac:spMk id="3" creationId="{B5924E0F-A977-1710-779D-EEB74261AF34}"/>
          </ac:spMkLst>
        </pc:spChg>
      </pc:sldChg>
      <pc:sldChg chg="del">
        <pc:chgData name="Gibbons, Carl" userId="d2b037bc-8fb4-4222-845c-61440543a456" providerId="ADAL" clId="{8C497311-FA0D-4174-880A-DAA4EEB2BF3B}" dt="2023-12-29T17:07:06.467" v="7099" actId="47"/>
        <pc:sldMkLst>
          <pc:docMk/>
          <pc:sldMk cId="2335633195" sldId="279"/>
        </pc:sldMkLst>
      </pc:sldChg>
      <pc:sldChg chg="del">
        <pc:chgData name="Gibbons, Carl" userId="d2b037bc-8fb4-4222-845c-61440543a456" providerId="ADAL" clId="{8C497311-FA0D-4174-880A-DAA4EEB2BF3B}" dt="2023-12-29T17:07:07.395" v="7100" actId="47"/>
        <pc:sldMkLst>
          <pc:docMk/>
          <pc:sldMk cId="1284534978" sldId="280"/>
        </pc:sldMkLst>
      </pc:sldChg>
      <pc:sldChg chg="del">
        <pc:chgData name="Gibbons, Carl" userId="d2b037bc-8fb4-4222-845c-61440543a456" providerId="ADAL" clId="{8C497311-FA0D-4174-880A-DAA4EEB2BF3B}" dt="2023-12-29T17:07:07.895" v="7101" actId="47"/>
        <pc:sldMkLst>
          <pc:docMk/>
          <pc:sldMk cId="1802585387" sldId="281"/>
        </pc:sldMkLst>
      </pc:sldChg>
      <pc:sldChg chg="del">
        <pc:chgData name="Gibbons, Carl" userId="d2b037bc-8fb4-4222-845c-61440543a456" providerId="ADAL" clId="{8C497311-FA0D-4174-880A-DAA4EEB2BF3B}" dt="2023-12-29T17:07:08.365" v="7102" actId="47"/>
        <pc:sldMkLst>
          <pc:docMk/>
          <pc:sldMk cId="724803187" sldId="282"/>
        </pc:sldMkLst>
      </pc:sldChg>
      <pc:sldChg chg="del">
        <pc:chgData name="Gibbons, Carl" userId="d2b037bc-8fb4-4222-845c-61440543a456" providerId="ADAL" clId="{8C497311-FA0D-4174-880A-DAA4EEB2BF3B}" dt="2023-12-29T17:07:08.842" v="7103" actId="47"/>
        <pc:sldMkLst>
          <pc:docMk/>
          <pc:sldMk cId="1926009205" sldId="283"/>
        </pc:sldMkLst>
      </pc:sldChg>
      <pc:sldChg chg="del">
        <pc:chgData name="Gibbons, Carl" userId="d2b037bc-8fb4-4222-845c-61440543a456" providerId="ADAL" clId="{8C497311-FA0D-4174-880A-DAA4EEB2BF3B}" dt="2023-12-29T17:07:09.362" v="7104" actId="47"/>
        <pc:sldMkLst>
          <pc:docMk/>
          <pc:sldMk cId="2366216895" sldId="284"/>
        </pc:sldMkLst>
      </pc:sldChg>
      <pc:sldChg chg="del">
        <pc:chgData name="Gibbons, Carl" userId="d2b037bc-8fb4-4222-845c-61440543a456" providerId="ADAL" clId="{8C497311-FA0D-4174-880A-DAA4EEB2BF3B}" dt="2023-12-29T17:07:09.925" v="7105" actId="47"/>
        <pc:sldMkLst>
          <pc:docMk/>
          <pc:sldMk cId="3371896289" sldId="285"/>
        </pc:sldMkLst>
      </pc:sldChg>
      <pc:sldChg chg="del">
        <pc:chgData name="Gibbons, Carl" userId="d2b037bc-8fb4-4222-845c-61440543a456" providerId="ADAL" clId="{8C497311-FA0D-4174-880A-DAA4EEB2BF3B}" dt="2023-12-29T17:07:10.474" v="7106" actId="47"/>
        <pc:sldMkLst>
          <pc:docMk/>
          <pc:sldMk cId="3193160409" sldId="286"/>
        </pc:sldMkLst>
      </pc:sldChg>
      <pc:sldChg chg="del">
        <pc:chgData name="Gibbons, Carl" userId="d2b037bc-8fb4-4222-845c-61440543a456" providerId="ADAL" clId="{8C497311-FA0D-4174-880A-DAA4EEB2BF3B}" dt="2023-12-29T17:07:11.056" v="7107" actId="47"/>
        <pc:sldMkLst>
          <pc:docMk/>
          <pc:sldMk cId="2688338374" sldId="287"/>
        </pc:sldMkLst>
      </pc:sldChg>
      <pc:sldChg chg="del">
        <pc:chgData name="Gibbons, Carl" userId="d2b037bc-8fb4-4222-845c-61440543a456" providerId="ADAL" clId="{8C497311-FA0D-4174-880A-DAA4EEB2BF3B}" dt="2023-12-29T17:07:11.624" v="7108" actId="47"/>
        <pc:sldMkLst>
          <pc:docMk/>
          <pc:sldMk cId="2142935017" sldId="288"/>
        </pc:sldMkLst>
      </pc:sldChg>
      <pc:sldChg chg="del">
        <pc:chgData name="Gibbons, Carl" userId="d2b037bc-8fb4-4222-845c-61440543a456" providerId="ADAL" clId="{8C497311-FA0D-4174-880A-DAA4EEB2BF3B}" dt="2023-12-29T17:07:12.218" v="7109" actId="47"/>
        <pc:sldMkLst>
          <pc:docMk/>
          <pc:sldMk cId="2784625941" sldId="289"/>
        </pc:sldMkLst>
      </pc:sldChg>
      <pc:sldChg chg="del">
        <pc:chgData name="Gibbons, Carl" userId="d2b037bc-8fb4-4222-845c-61440543a456" providerId="ADAL" clId="{8C497311-FA0D-4174-880A-DAA4EEB2BF3B}" dt="2023-12-29T17:07:12.802" v="7110" actId="47"/>
        <pc:sldMkLst>
          <pc:docMk/>
          <pc:sldMk cId="1677974689" sldId="290"/>
        </pc:sldMkLst>
      </pc:sldChg>
      <pc:sldChg chg="del">
        <pc:chgData name="Gibbons, Carl" userId="d2b037bc-8fb4-4222-845c-61440543a456" providerId="ADAL" clId="{8C497311-FA0D-4174-880A-DAA4EEB2BF3B}" dt="2023-12-29T17:07:13.420" v="7111" actId="47"/>
        <pc:sldMkLst>
          <pc:docMk/>
          <pc:sldMk cId="4219326696" sldId="291"/>
        </pc:sldMkLst>
      </pc:sldChg>
      <pc:sldChg chg="del">
        <pc:chgData name="Gibbons, Carl" userId="d2b037bc-8fb4-4222-845c-61440543a456" providerId="ADAL" clId="{8C497311-FA0D-4174-880A-DAA4EEB2BF3B}" dt="2023-12-29T17:07:14.054" v="7112" actId="47"/>
        <pc:sldMkLst>
          <pc:docMk/>
          <pc:sldMk cId="33911121" sldId="292"/>
        </pc:sldMkLst>
      </pc:sldChg>
      <pc:sldChg chg="modSp mod">
        <pc:chgData name="Gibbons, Carl" userId="d2b037bc-8fb4-4222-845c-61440543a456" providerId="ADAL" clId="{8C497311-FA0D-4174-880A-DAA4EEB2BF3B}" dt="2023-12-29T15:43:57.081" v="7062" actId="20577"/>
        <pc:sldMkLst>
          <pc:docMk/>
          <pc:sldMk cId="1861646120" sldId="293"/>
        </pc:sldMkLst>
        <pc:spChg chg="mod">
          <ac:chgData name="Gibbons, Carl" userId="d2b037bc-8fb4-4222-845c-61440543a456" providerId="ADAL" clId="{8C497311-FA0D-4174-880A-DAA4EEB2BF3B}" dt="2023-12-29T15:36:21.703" v="6112" actId="20577"/>
          <ac:spMkLst>
            <pc:docMk/>
            <pc:sldMk cId="1861646120" sldId="293"/>
            <ac:spMk id="2" creationId="{31B75992-5098-A283-4925-2CCEBB801DC5}"/>
          </ac:spMkLst>
        </pc:spChg>
        <pc:spChg chg="mod">
          <ac:chgData name="Gibbons, Carl" userId="d2b037bc-8fb4-4222-845c-61440543a456" providerId="ADAL" clId="{8C497311-FA0D-4174-880A-DAA4EEB2BF3B}" dt="2023-12-29T15:43:57.081" v="7062" actId="20577"/>
          <ac:spMkLst>
            <pc:docMk/>
            <pc:sldMk cId="1861646120" sldId="293"/>
            <ac:spMk id="3" creationId="{B5924E0F-A977-1710-779D-EEB74261AF34}"/>
          </ac:spMkLst>
        </pc:spChg>
      </pc:sldChg>
    </pc:docChg>
  </pc:docChgLst>
  <pc:docChgLst>
    <pc:chgData name="Gibbons, Carl" userId="d2b037bc-8fb4-4222-845c-61440543a456" providerId="ADAL" clId="{06905CFC-A46E-472D-890F-9117438C8D89}"/>
    <pc:docChg chg="custSel addSld delSld modSld">
      <pc:chgData name="Gibbons, Carl" userId="d2b037bc-8fb4-4222-845c-61440543a456" providerId="ADAL" clId="{06905CFC-A46E-472D-890F-9117438C8D89}" dt="2024-02-04T04:33:39.872" v="4931" actId="20577"/>
      <pc:docMkLst>
        <pc:docMk/>
      </pc:docMkLst>
      <pc:sldChg chg="modSp mod">
        <pc:chgData name="Gibbons, Carl" userId="d2b037bc-8fb4-4222-845c-61440543a456" providerId="ADAL" clId="{06905CFC-A46E-472D-890F-9117438C8D89}" dt="2024-02-04T02:59:56.129" v="48" actId="20577"/>
        <pc:sldMkLst>
          <pc:docMk/>
          <pc:sldMk cId="3308175748" sldId="256"/>
        </pc:sldMkLst>
        <pc:spChg chg="mod">
          <ac:chgData name="Gibbons, Carl" userId="d2b037bc-8fb4-4222-845c-61440543a456" providerId="ADAL" clId="{06905CFC-A46E-472D-890F-9117438C8D89}" dt="2024-02-04T02:59:56.129" v="48" actId="20577"/>
          <ac:spMkLst>
            <pc:docMk/>
            <pc:sldMk cId="3308175748" sldId="256"/>
            <ac:spMk id="3" creationId="{EEC4D41B-E776-05F2-BE0B-89BB339485AB}"/>
          </ac:spMkLst>
        </pc:spChg>
      </pc:sldChg>
      <pc:sldChg chg="modSp mod">
        <pc:chgData name="Gibbons, Carl" userId="d2b037bc-8fb4-4222-845c-61440543a456" providerId="ADAL" clId="{06905CFC-A46E-472D-890F-9117438C8D89}" dt="2024-02-04T03:54:18.112" v="2151" actId="15"/>
        <pc:sldMkLst>
          <pc:docMk/>
          <pc:sldMk cId="2312486803" sldId="261"/>
        </pc:sldMkLst>
        <pc:spChg chg="mod">
          <ac:chgData name="Gibbons, Carl" userId="d2b037bc-8fb4-4222-845c-61440543a456" providerId="ADAL" clId="{06905CFC-A46E-472D-890F-9117438C8D89}" dt="2024-02-04T03:52:20.850" v="2087" actId="20577"/>
          <ac:spMkLst>
            <pc:docMk/>
            <pc:sldMk cId="2312486803" sldId="261"/>
            <ac:spMk id="2" creationId="{31B75992-5098-A283-4925-2CCEBB801DC5}"/>
          </ac:spMkLst>
        </pc:spChg>
        <pc:spChg chg="mod">
          <ac:chgData name="Gibbons, Carl" userId="d2b037bc-8fb4-4222-845c-61440543a456" providerId="ADAL" clId="{06905CFC-A46E-472D-890F-9117438C8D89}" dt="2024-02-04T03:54:18.112" v="2151" actId="15"/>
          <ac:spMkLst>
            <pc:docMk/>
            <pc:sldMk cId="2312486803" sldId="261"/>
            <ac:spMk id="3" creationId="{B5924E0F-A977-1710-779D-EEB74261AF34}"/>
          </ac:spMkLst>
        </pc:spChg>
      </pc:sldChg>
      <pc:sldChg chg="modSp mod">
        <pc:chgData name="Gibbons, Carl" userId="d2b037bc-8fb4-4222-845c-61440543a456" providerId="ADAL" clId="{06905CFC-A46E-472D-890F-9117438C8D89}" dt="2024-02-04T04:33:39.872" v="4931" actId="20577"/>
        <pc:sldMkLst>
          <pc:docMk/>
          <pc:sldMk cId="3885141102" sldId="262"/>
        </pc:sldMkLst>
        <pc:spChg chg="mod">
          <ac:chgData name="Gibbons, Carl" userId="d2b037bc-8fb4-4222-845c-61440543a456" providerId="ADAL" clId="{06905CFC-A46E-472D-890F-9117438C8D89}" dt="2024-02-04T04:33:39.872" v="4931" actId="20577"/>
          <ac:spMkLst>
            <pc:docMk/>
            <pc:sldMk cId="3885141102" sldId="262"/>
            <ac:spMk id="3" creationId="{B5924E0F-A977-1710-779D-EEB74261AF34}"/>
          </ac:spMkLst>
        </pc:spChg>
      </pc:sldChg>
      <pc:sldChg chg="modSp mod">
        <pc:chgData name="Gibbons, Carl" userId="d2b037bc-8fb4-4222-845c-61440543a456" providerId="ADAL" clId="{06905CFC-A46E-472D-890F-9117438C8D89}" dt="2024-02-04T04:32:40.613" v="4865" actId="20577"/>
        <pc:sldMkLst>
          <pc:docMk/>
          <pc:sldMk cId="1719402288" sldId="263"/>
        </pc:sldMkLst>
        <pc:spChg chg="mod">
          <ac:chgData name="Gibbons, Carl" userId="d2b037bc-8fb4-4222-845c-61440543a456" providerId="ADAL" clId="{06905CFC-A46E-472D-890F-9117438C8D89}" dt="2024-02-04T04:12:26.573" v="3314" actId="20577"/>
          <ac:spMkLst>
            <pc:docMk/>
            <pc:sldMk cId="1719402288" sldId="263"/>
            <ac:spMk id="2" creationId="{31B75992-5098-A283-4925-2CCEBB801DC5}"/>
          </ac:spMkLst>
        </pc:spChg>
        <pc:spChg chg="mod">
          <ac:chgData name="Gibbons, Carl" userId="d2b037bc-8fb4-4222-845c-61440543a456" providerId="ADAL" clId="{06905CFC-A46E-472D-890F-9117438C8D89}" dt="2024-02-04T04:32:40.613" v="4865" actId="20577"/>
          <ac:spMkLst>
            <pc:docMk/>
            <pc:sldMk cId="1719402288" sldId="263"/>
            <ac:spMk id="3" creationId="{B5924E0F-A977-1710-779D-EEB74261AF34}"/>
          </ac:spMkLst>
        </pc:spChg>
      </pc:sldChg>
      <pc:sldChg chg="modSp new del mod">
        <pc:chgData name="Gibbons, Carl" userId="d2b037bc-8fb4-4222-845c-61440543a456" providerId="ADAL" clId="{06905CFC-A46E-472D-890F-9117438C8D89}" dt="2024-02-04T03:52:51.701" v="2091" actId="2696"/>
        <pc:sldMkLst>
          <pc:docMk/>
          <pc:sldMk cId="122773691" sldId="264"/>
        </pc:sldMkLst>
        <pc:spChg chg="mod">
          <ac:chgData name="Gibbons, Carl" userId="d2b037bc-8fb4-4222-845c-61440543a456" providerId="ADAL" clId="{06905CFC-A46E-472D-890F-9117438C8D89}" dt="2024-02-04T03:52:47.108" v="2090" actId="27636"/>
          <ac:spMkLst>
            <pc:docMk/>
            <pc:sldMk cId="122773691" sldId="264"/>
            <ac:spMk id="2" creationId="{25B9B666-A3B3-5530-8F45-BA2562A6655A}"/>
          </ac:spMkLst>
        </pc:spChg>
      </pc:sldChg>
      <pc:sldChg chg="modSp add mod">
        <pc:chgData name="Gibbons, Carl" userId="d2b037bc-8fb4-4222-845c-61440543a456" providerId="ADAL" clId="{06905CFC-A46E-472D-890F-9117438C8D89}" dt="2024-02-04T04:11:43.510" v="3278" actId="20577"/>
        <pc:sldMkLst>
          <pc:docMk/>
          <pc:sldMk cId="2993794741" sldId="265"/>
        </pc:sldMkLst>
        <pc:spChg chg="mod">
          <ac:chgData name="Gibbons, Carl" userId="d2b037bc-8fb4-4222-845c-61440543a456" providerId="ADAL" clId="{06905CFC-A46E-472D-890F-9117438C8D89}" dt="2024-02-04T03:53:00.875" v="2111" actId="20577"/>
          <ac:spMkLst>
            <pc:docMk/>
            <pc:sldMk cId="2993794741" sldId="265"/>
            <ac:spMk id="2" creationId="{31B75992-5098-A283-4925-2CCEBB801DC5}"/>
          </ac:spMkLst>
        </pc:spChg>
        <pc:spChg chg="mod">
          <ac:chgData name="Gibbons, Carl" userId="d2b037bc-8fb4-4222-845c-61440543a456" providerId="ADAL" clId="{06905CFC-A46E-472D-890F-9117438C8D89}" dt="2024-02-04T04:11:43.510" v="3278" actId="20577"/>
          <ac:spMkLst>
            <pc:docMk/>
            <pc:sldMk cId="2993794741" sldId="265"/>
            <ac:spMk id="3" creationId="{B5924E0F-A977-1710-779D-EEB74261AF34}"/>
          </ac:spMkLst>
        </pc:spChg>
      </pc:sldChg>
    </pc:docChg>
  </pc:docChgLst>
  <pc:docChgLst>
    <pc:chgData name="Gibbons, Carl" userId="d2b037bc-8fb4-4222-845c-61440543a456" providerId="ADAL" clId="{3D73FC3D-A932-426E-A7E0-475220CAB957}"/>
    <pc:docChg chg="undo redo custSel addSld delSld modSld">
      <pc:chgData name="Gibbons, Carl" userId="d2b037bc-8fb4-4222-845c-61440543a456" providerId="ADAL" clId="{3D73FC3D-A932-426E-A7E0-475220CAB957}" dt="2023-12-24T03:24:28.415" v="11663" actId="20577"/>
      <pc:docMkLst>
        <pc:docMk/>
      </pc:docMkLst>
      <pc:sldChg chg="modSp mod">
        <pc:chgData name="Gibbons, Carl" userId="d2b037bc-8fb4-4222-845c-61440543a456" providerId="ADAL" clId="{3D73FC3D-A932-426E-A7E0-475220CAB957}" dt="2023-12-23T23:38:20.022" v="49" actId="20577"/>
        <pc:sldMkLst>
          <pc:docMk/>
          <pc:sldMk cId="3308175748" sldId="256"/>
        </pc:sldMkLst>
        <pc:spChg chg="mod">
          <ac:chgData name="Gibbons, Carl" userId="d2b037bc-8fb4-4222-845c-61440543a456" providerId="ADAL" clId="{3D73FC3D-A932-426E-A7E0-475220CAB957}" dt="2023-12-23T23:38:20.022" v="49" actId="20577"/>
          <ac:spMkLst>
            <pc:docMk/>
            <pc:sldMk cId="3308175748" sldId="256"/>
            <ac:spMk id="3" creationId="{EEC4D41B-E776-05F2-BE0B-89BB339485AB}"/>
          </ac:spMkLst>
        </pc:spChg>
      </pc:sldChg>
      <pc:sldChg chg="modSp mod">
        <pc:chgData name="Gibbons, Carl" userId="d2b037bc-8fb4-4222-845c-61440543a456" providerId="ADAL" clId="{3D73FC3D-A932-426E-A7E0-475220CAB957}" dt="2023-12-24T01:13:09.893" v="3743" actId="20577"/>
        <pc:sldMkLst>
          <pc:docMk/>
          <pc:sldMk cId="519357719" sldId="260"/>
        </pc:sldMkLst>
        <pc:spChg chg="mod">
          <ac:chgData name="Gibbons, Carl" userId="d2b037bc-8fb4-4222-845c-61440543a456" providerId="ADAL" clId="{3D73FC3D-A932-426E-A7E0-475220CAB957}" dt="2023-12-24T00:45:38.249" v="1787" actId="20577"/>
          <ac:spMkLst>
            <pc:docMk/>
            <pc:sldMk cId="519357719" sldId="260"/>
            <ac:spMk id="2" creationId="{E8E7C5B6-3D55-D6F8-C2DE-9B6E32C23A9C}"/>
          </ac:spMkLst>
        </pc:spChg>
        <pc:spChg chg="mod">
          <ac:chgData name="Gibbons, Carl" userId="d2b037bc-8fb4-4222-845c-61440543a456" providerId="ADAL" clId="{3D73FC3D-A932-426E-A7E0-475220CAB957}" dt="2023-12-24T01:13:09.893" v="3743" actId="20577"/>
          <ac:spMkLst>
            <pc:docMk/>
            <pc:sldMk cId="519357719" sldId="260"/>
            <ac:spMk id="3" creationId="{17D02A72-79B4-B4A1-5F2B-4922B2F25909}"/>
          </ac:spMkLst>
        </pc:spChg>
      </pc:sldChg>
      <pc:sldChg chg="addSp modSp mod">
        <pc:chgData name="Gibbons, Carl" userId="d2b037bc-8fb4-4222-845c-61440543a456" providerId="ADAL" clId="{3D73FC3D-A932-426E-A7E0-475220CAB957}" dt="2023-12-24T00:00:09.105" v="711" actId="20577"/>
        <pc:sldMkLst>
          <pc:docMk/>
          <pc:sldMk cId="2312486803" sldId="261"/>
        </pc:sldMkLst>
        <pc:spChg chg="mod">
          <ac:chgData name="Gibbons, Carl" userId="d2b037bc-8fb4-4222-845c-61440543a456" providerId="ADAL" clId="{3D73FC3D-A932-426E-A7E0-475220CAB957}" dt="2023-12-23T23:50:04.782" v="85" actId="20577"/>
          <ac:spMkLst>
            <pc:docMk/>
            <pc:sldMk cId="2312486803" sldId="261"/>
            <ac:spMk id="2" creationId="{31B75992-5098-A283-4925-2CCEBB801DC5}"/>
          </ac:spMkLst>
        </pc:spChg>
        <pc:spChg chg="mod">
          <ac:chgData name="Gibbons, Carl" userId="d2b037bc-8fb4-4222-845c-61440543a456" providerId="ADAL" clId="{3D73FC3D-A932-426E-A7E0-475220CAB957}" dt="2023-12-24T00:00:09.105" v="711" actId="20577"/>
          <ac:spMkLst>
            <pc:docMk/>
            <pc:sldMk cId="2312486803" sldId="261"/>
            <ac:spMk id="3" creationId="{B5924E0F-A977-1710-779D-EEB74261AF34}"/>
          </ac:spMkLst>
        </pc:spChg>
        <pc:picChg chg="add mod">
          <ac:chgData name="Gibbons, Carl" userId="d2b037bc-8fb4-4222-845c-61440543a456" providerId="ADAL" clId="{3D73FC3D-A932-426E-A7E0-475220CAB957}" dt="2023-12-23T23:51:02.278" v="91" actId="1076"/>
          <ac:picMkLst>
            <pc:docMk/>
            <pc:sldMk cId="2312486803" sldId="261"/>
            <ac:picMk id="5" creationId="{95F1B758-8221-A28F-F68D-1A79ADBC274D}"/>
          </ac:picMkLst>
        </pc:picChg>
      </pc:sldChg>
      <pc:sldChg chg="modSp mod">
        <pc:chgData name="Gibbons, Carl" userId="d2b037bc-8fb4-4222-845c-61440543a456" providerId="ADAL" clId="{3D73FC3D-A932-426E-A7E0-475220CAB957}" dt="2023-12-24T00:44:00.546" v="1681" actId="20577"/>
        <pc:sldMkLst>
          <pc:docMk/>
          <pc:sldMk cId="378743348" sldId="270"/>
        </pc:sldMkLst>
        <pc:spChg chg="mod">
          <ac:chgData name="Gibbons, Carl" userId="d2b037bc-8fb4-4222-845c-61440543a456" providerId="ADAL" clId="{3D73FC3D-A932-426E-A7E0-475220CAB957}" dt="2023-12-24T00:42:29.049" v="1647" actId="114"/>
          <ac:spMkLst>
            <pc:docMk/>
            <pc:sldMk cId="378743348" sldId="270"/>
            <ac:spMk id="2" creationId="{C5822466-AC61-5579-F313-7B8A3FE65CC8}"/>
          </ac:spMkLst>
        </pc:spChg>
        <pc:spChg chg="mod">
          <ac:chgData name="Gibbons, Carl" userId="d2b037bc-8fb4-4222-845c-61440543a456" providerId="ADAL" clId="{3D73FC3D-A932-426E-A7E0-475220CAB957}" dt="2023-12-24T00:44:00.546" v="1681" actId="20577"/>
          <ac:spMkLst>
            <pc:docMk/>
            <pc:sldMk cId="378743348" sldId="270"/>
            <ac:spMk id="3" creationId="{80041865-9773-290D-EB35-F8AF8BFC505C}"/>
          </ac:spMkLst>
        </pc:spChg>
      </pc:sldChg>
      <pc:sldChg chg="modSp mod">
        <pc:chgData name="Gibbons, Carl" userId="d2b037bc-8fb4-4222-845c-61440543a456" providerId="ADAL" clId="{3D73FC3D-A932-426E-A7E0-475220CAB957}" dt="2023-12-24T03:24:28.415" v="11663" actId="20577"/>
        <pc:sldMkLst>
          <pc:docMk/>
          <pc:sldMk cId="657795359" sldId="277"/>
        </pc:sldMkLst>
        <pc:spChg chg="mod">
          <ac:chgData name="Gibbons, Carl" userId="d2b037bc-8fb4-4222-845c-61440543a456" providerId="ADAL" clId="{3D73FC3D-A932-426E-A7E0-475220CAB957}" dt="2023-12-24T03:22:59.669" v="11407" actId="20577"/>
          <ac:spMkLst>
            <pc:docMk/>
            <pc:sldMk cId="657795359" sldId="277"/>
            <ac:spMk id="2" creationId="{1862E903-3C56-BB42-2361-009F2336475A}"/>
          </ac:spMkLst>
        </pc:spChg>
        <pc:spChg chg="mod">
          <ac:chgData name="Gibbons, Carl" userId="d2b037bc-8fb4-4222-845c-61440543a456" providerId="ADAL" clId="{3D73FC3D-A932-426E-A7E0-475220CAB957}" dt="2023-12-24T03:24:28.415" v="11663" actId="20577"/>
          <ac:spMkLst>
            <pc:docMk/>
            <pc:sldMk cId="657795359" sldId="277"/>
            <ac:spMk id="3" creationId="{90179172-96B3-95D0-A137-257770BE7642}"/>
          </ac:spMkLst>
        </pc:spChg>
      </pc:sldChg>
      <pc:sldChg chg="modSp mod">
        <pc:chgData name="Gibbons, Carl" userId="d2b037bc-8fb4-4222-845c-61440543a456" providerId="ADAL" clId="{3D73FC3D-A932-426E-A7E0-475220CAB957}" dt="2023-12-24T01:34:56.666" v="4550" actId="20577"/>
        <pc:sldMkLst>
          <pc:docMk/>
          <pc:sldMk cId="376509629" sldId="278"/>
        </pc:sldMkLst>
        <pc:spChg chg="mod">
          <ac:chgData name="Gibbons, Carl" userId="d2b037bc-8fb4-4222-845c-61440543a456" providerId="ADAL" clId="{3D73FC3D-A932-426E-A7E0-475220CAB957}" dt="2023-12-24T01:29:35.543" v="4429" actId="20577"/>
          <ac:spMkLst>
            <pc:docMk/>
            <pc:sldMk cId="376509629" sldId="278"/>
            <ac:spMk id="2" creationId="{E8E7C5B6-3D55-D6F8-C2DE-9B6E32C23A9C}"/>
          </ac:spMkLst>
        </pc:spChg>
        <pc:spChg chg="mod">
          <ac:chgData name="Gibbons, Carl" userId="d2b037bc-8fb4-4222-845c-61440543a456" providerId="ADAL" clId="{3D73FC3D-A932-426E-A7E0-475220CAB957}" dt="2023-12-24T01:34:56.666" v="4550" actId="20577"/>
          <ac:spMkLst>
            <pc:docMk/>
            <pc:sldMk cId="376509629" sldId="278"/>
            <ac:spMk id="3" creationId="{17D02A72-79B4-B4A1-5F2B-4922B2F25909}"/>
          </ac:spMkLst>
        </pc:spChg>
      </pc:sldChg>
      <pc:sldChg chg="modSp add mod">
        <pc:chgData name="Gibbons, Carl" userId="d2b037bc-8fb4-4222-845c-61440543a456" providerId="ADAL" clId="{3D73FC3D-A932-426E-A7E0-475220CAB957}" dt="2023-12-24T01:50:22.304" v="5579" actId="20577"/>
        <pc:sldMkLst>
          <pc:docMk/>
          <pc:sldMk cId="3153831418" sldId="279"/>
        </pc:sldMkLst>
        <pc:spChg chg="mod">
          <ac:chgData name="Gibbons, Carl" userId="d2b037bc-8fb4-4222-845c-61440543a456" providerId="ADAL" clId="{3D73FC3D-A932-426E-A7E0-475220CAB957}" dt="2023-12-24T01:36:49.541" v="4576" actId="20577"/>
          <ac:spMkLst>
            <pc:docMk/>
            <pc:sldMk cId="3153831418" sldId="279"/>
            <ac:spMk id="2" creationId="{E8E7C5B6-3D55-D6F8-C2DE-9B6E32C23A9C}"/>
          </ac:spMkLst>
        </pc:spChg>
        <pc:spChg chg="mod">
          <ac:chgData name="Gibbons, Carl" userId="d2b037bc-8fb4-4222-845c-61440543a456" providerId="ADAL" clId="{3D73FC3D-A932-426E-A7E0-475220CAB957}" dt="2023-12-24T01:50:22.304" v="5579" actId="20577"/>
          <ac:spMkLst>
            <pc:docMk/>
            <pc:sldMk cId="3153831418" sldId="279"/>
            <ac:spMk id="3" creationId="{17D02A72-79B4-B4A1-5F2B-4922B2F25909}"/>
          </ac:spMkLst>
        </pc:spChg>
      </pc:sldChg>
      <pc:sldChg chg="del">
        <pc:chgData name="Gibbons, Carl" userId="d2b037bc-8fb4-4222-845c-61440543a456" providerId="ADAL" clId="{3D73FC3D-A932-426E-A7E0-475220CAB957}" dt="2023-12-24T01:36:36.846" v="4551"/>
        <pc:sldMkLst>
          <pc:docMk/>
          <pc:sldMk cId="3319441950" sldId="279"/>
        </pc:sldMkLst>
      </pc:sldChg>
      <pc:sldChg chg="addSp delSp modSp mod">
        <pc:chgData name="Gibbons, Carl" userId="d2b037bc-8fb4-4222-845c-61440543a456" providerId="ADAL" clId="{3D73FC3D-A932-426E-A7E0-475220CAB957}" dt="2023-12-24T02:38:37.357" v="8076" actId="22"/>
        <pc:sldMkLst>
          <pc:docMk/>
          <pc:sldMk cId="1730491475" sldId="280"/>
        </pc:sldMkLst>
        <pc:spChg chg="mod">
          <ac:chgData name="Gibbons, Carl" userId="d2b037bc-8fb4-4222-845c-61440543a456" providerId="ADAL" clId="{3D73FC3D-A932-426E-A7E0-475220CAB957}" dt="2023-12-24T01:50:32.554" v="5581" actId="20577"/>
          <ac:spMkLst>
            <pc:docMk/>
            <pc:sldMk cId="1730491475" sldId="280"/>
            <ac:spMk id="2" creationId="{E8E7C5B6-3D55-D6F8-C2DE-9B6E32C23A9C}"/>
          </ac:spMkLst>
        </pc:spChg>
        <pc:spChg chg="mod">
          <ac:chgData name="Gibbons, Carl" userId="d2b037bc-8fb4-4222-845c-61440543a456" providerId="ADAL" clId="{3D73FC3D-A932-426E-A7E0-475220CAB957}" dt="2023-12-24T02:35:28.836" v="8074" actId="12"/>
          <ac:spMkLst>
            <pc:docMk/>
            <pc:sldMk cId="1730491475" sldId="280"/>
            <ac:spMk id="3" creationId="{17D02A72-79B4-B4A1-5F2B-4922B2F25909}"/>
          </ac:spMkLst>
        </pc:spChg>
        <pc:spChg chg="add del">
          <ac:chgData name="Gibbons, Carl" userId="d2b037bc-8fb4-4222-845c-61440543a456" providerId="ADAL" clId="{3D73FC3D-A932-426E-A7E0-475220CAB957}" dt="2023-12-24T02:38:37.357" v="8076" actId="22"/>
          <ac:spMkLst>
            <pc:docMk/>
            <pc:sldMk cId="1730491475" sldId="280"/>
            <ac:spMk id="5" creationId="{8BB9020B-ED8A-501F-CC80-C270A0022D15}"/>
          </ac:spMkLst>
        </pc:spChg>
      </pc:sldChg>
      <pc:sldChg chg="modSp mod">
        <pc:chgData name="Gibbons, Carl" userId="d2b037bc-8fb4-4222-845c-61440543a456" providerId="ADAL" clId="{3D73FC3D-A932-426E-A7E0-475220CAB957}" dt="2023-12-24T03:05:20.109" v="10364" actId="20577"/>
        <pc:sldMkLst>
          <pc:docMk/>
          <pc:sldMk cId="2142935958" sldId="281"/>
        </pc:sldMkLst>
        <pc:spChg chg="mod">
          <ac:chgData name="Gibbons, Carl" userId="d2b037bc-8fb4-4222-845c-61440543a456" providerId="ADAL" clId="{3D73FC3D-A932-426E-A7E0-475220CAB957}" dt="2023-12-24T02:43:01.996" v="8436" actId="20577"/>
          <ac:spMkLst>
            <pc:docMk/>
            <pc:sldMk cId="2142935958" sldId="281"/>
            <ac:spMk id="2" creationId="{E8E7C5B6-3D55-D6F8-C2DE-9B6E32C23A9C}"/>
          </ac:spMkLst>
        </pc:spChg>
        <pc:spChg chg="mod">
          <ac:chgData name="Gibbons, Carl" userId="d2b037bc-8fb4-4222-845c-61440543a456" providerId="ADAL" clId="{3D73FC3D-A932-426E-A7E0-475220CAB957}" dt="2023-12-24T03:05:20.109" v="10364" actId="20577"/>
          <ac:spMkLst>
            <pc:docMk/>
            <pc:sldMk cId="2142935958" sldId="281"/>
            <ac:spMk id="3" creationId="{17D02A72-79B4-B4A1-5F2B-4922B2F25909}"/>
          </ac:spMkLst>
        </pc:spChg>
      </pc:sldChg>
      <pc:sldChg chg="modSp mod">
        <pc:chgData name="Gibbons, Carl" userId="d2b037bc-8fb4-4222-845c-61440543a456" providerId="ADAL" clId="{3D73FC3D-A932-426E-A7E0-475220CAB957}" dt="2023-12-24T03:22:15.893" v="11397" actId="2711"/>
        <pc:sldMkLst>
          <pc:docMk/>
          <pc:sldMk cId="1371681654" sldId="282"/>
        </pc:sldMkLst>
        <pc:spChg chg="mod">
          <ac:chgData name="Gibbons, Carl" userId="d2b037bc-8fb4-4222-845c-61440543a456" providerId="ADAL" clId="{3D73FC3D-A932-426E-A7E0-475220CAB957}" dt="2023-12-24T03:12:22.296" v="10563" actId="1036"/>
          <ac:spMkLst>
            <pc:docMk/>
            <pc:sldMk cId="1371681654" sldId="282"/>
            <ac:spMk id="2" creationId="{E8E7C5B6-3D55-D6F8-C2DE-9B6E32C23A9C}"/>
          </ac:spMkLst>
        </pc:spChg>
        <pc:spChg chg="mod">
          <ac:chgData name="Gibbons, Carl" userId="d2b037bc-8fb4-4222-845c-61440543a456" providerId="ADAL" clId="{3D73FC3D-A932-426E-A7E0-475220CAB957}" dt="2023-12-24T03:22:15.893" v="11397" actId="2711"/>
          <ac:spMkLst>
            <pc:docMk/>
            <pc:sldMk cId="1371681654" sldId="282"/>
            <ac:spMk id="3" creationId="{17D02A72-79B4-B4A1-5F2B-4922B2F2590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81941-0C9F-2373-780E-9153E7306E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927A9A-3EED-7C12-0FFF-384113480A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3FE0D7-D5FB-3326-9483-F15495075853}"/>
              </a:ext>
            </a:extLst>
          </p:cNvPr>
          <p:cNvSpPr>
            <a:spLocks noGrp="1"/>
          </p:cNvSpPr>
          <p:nvPr>
            <p:ph type="dt" sz="half" idx="10"/>
          </p:nvPr>
        </p:nvSpPr>
        <p:spPr/>
        <p:txBody>
          <a:bodyPr/>
          <a:lstStyle/>
          <a:p>
            <a:fld id="{421996D4-4A1C-4BBC-AA2B-FD5B7FC395A0}" type="datetime1">
              <a:rPr lang="en-US" smtClean="0"/>
              <a:t>2/3/2024</a:t>
            </a:fld>
            <a:endParaRPr lang="en-US"/>
          </a:p>
        </p:txBody>
      </p:sp>
      <p:sp>
        <p:nvSpPr>
          <p:cNvPr id="5" name="Footer Placeholder 4">
            <a:extLst>
              <a:ext uri="{FF2B5EF4-FFF2-40B4-BE49-F238E27FC236}">
                <a16:creationId xmlns:a16="http://schemas.microsoft.com/office/drawing/2014/main" id="{AAEBCD6E-6B69-E7FF-A8EA-F8E294BDA7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2DB5A-E75D-49DD-123C-37B6BC85E90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4169122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D2E5E-D555-7E2B-7E3F-7520CC1D22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BCA2AE-5C6A-0627-55FB-1213E6BA2F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07EDAF-37A2-AD0D-A11E-C6E412B7CD68}"/>
              </a:ext>
            </a:extLst>
          </p:cNvPr>
          <p:cNvSpPr>
            <a:spLocks noGrp="1"/>
          </p:cNvSpPr>
          <p:nvPr>
            <p:ph type="dt" sz="half" idx="10"/>
          </p:nvPr>
        </p:nvSpPr>
        <p:spPr/>
        <p:txBody>
          <a:bodyPr/>
          <a:lstStyle/>
          <a:p>
            <a:fld id="{CB43818D-5554-4105-BE04-CEE32DEBDA0A}" type="datetime1">
              <a:rPr lang="en-US" smtClean="0"/>
              <a:t>2/3/2024</a:t>
            </a:fld>
            <a:endParaRPr lang="en-US"/>
          </a:p>
        </p:txBody>
      </p:sp>
      <p:sp>
        <p:nvSpPr>
          <p:cNvPr id="5" name="Footer Placeholder 4">
            <a:extLst>
              <a:ext uri="{FF2B5EF4-FFF2-40B4-BE49-F238E27FC236}">
                <a16:creationId xmlns:a16="http://schemas.microsoft.com/office/drawing/2014/main" id="{17AABE0A-6316-1BFF-88AA-1E305E359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68FF5-9BB0-1800-E4BA-438F3408E54B}"/>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08805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E8DA51-17B9-3E3B-6597-C3149EC564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3333B4-9DAF-48B6-30CB-E3B610BEF0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86BDD1-83F5-3D7A-8DD5-DF362A8AD1E7}"/>
              </a:ext>
            </a:extLst>
          </p:cNvPr>
          <p:cNvSpPr>
            <a:spLocks noGrp="1"/>
          </p:cNvSpPr>
          <p:nvPr>
            <p:ph type="dt" sz="half" idx="10"/>
          </p:nvPr>
        </p:nvSpPr>
        <p:spPr/>
        <p:txBody>
          <a:bodyPr/>
          <a:lstStyle/>
          <a:p>
            <a:fld id="{AFAC11C6-1708-41BC-9474-3D7842023D96}" type="datetime1">
              <a:rPr lang="en-US" smtClean="0"/>
              <a:t>2/3/2024</a:t>
            </a:fld>
            <a:endParaRPr lang="en-US"/>
          </a:p>
        </p:txBody>
      </p:sp>
      <p:sp>
        <p:nvSpPr>
          <p:cNvPr id="5" name="Footer Placeholder 4">
            <a:extLst>
              <a:ext uri="{FF2B5EF4-FFF2-40B4-BE49-F238E27FC236}">
                <a16:creationId xmlns:a16="http://schemas.microsoft.com/office/drawing/2014/main" id="{4CD22109-0E78-0957-7BBE-F0B6D89EFB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DE250-FF35-6AD5-3A95-9CDBFE6C237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295637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88198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3F3F8-E052-488D-90D0-D947B99C4A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73720-466D-068E-61C9-BDF9BF686A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8B675-57D5-D89F-01F5-209268AB9E4B}"/>
              </a:ext>
            </a:extLst>
          </p:cNvPr>
          <p:cNvSpPr>
            <a:spLocks noGrp="1"/>
          </p:cNvSpPr>
          <p:nvPr>
            <p:ph type="dt" sz="half" idx="10"/>
          </p:nvPr>
        </p:nvSpPr>
        <p:spPr/>
        <p:txBody>
          <a:bodyPr/>
          <a:lstStyle/>
          <a:p>
            <a:fld id="{490605F8-8C86-41F5-9F5E-04EDB8C2540B}" type="datetime1">
              <a:rPr lang="en-US" smtClean="0"/>
              <a:t>2/3/2024</a:t>
            </a:fld>
            <a:endParaRPr lang="en-US"/>
          </a:p>
        </p:txBody>
      </p:sp>
      <p:sp>
        <p:nvSpPr>
          <p:cNvPr id="5" name="Footer Placeholder 4">
            <a:extLst>
              <a:ext uri="{FF2B5EF4-FFF2-40B4-BE49-F238E27FC236}">
                <a16:creationId xmlns:a16="http://schemas.microsoft.com/office/drawing/2014/main" id="{7053F998-E2CB-02E4-49BF-97696F865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59867-B8CC-A6E9-DDC7-43729DA70B76}"/>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810322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2E59-A35F-2B41-2BE7-EC45923471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B88CFD-8D25-CDFD-1F9A-6A5BAFD86D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C2235C-EA94-C1E9-D4DB-83056BF4C68F}"/>
              </a:ext>
            </a:extLst>
          </p:cNvPr>
          <p:cNvSpPr>
            <a:spLocks noGrp="1"/>
          </p:cNvSpPr>
          <p:nvPr>
            <p:ph type="dt" sz="half" idx="10"/>
          </p:nvPr>
        </p:nvSpPr>
        <p:spPr/>
        <p:txBody>
          <a:bodyPr/>
          <a:lstStyle/>
          <a:p>
            <a:fld id="{CA355DA2-1E89-41CC-B722-CBFC08F260AE}" type="datetime1">
              <a:rPr lang="en-US" smtClean="0"/>
              <a:t>2/3/2024</a:t>
            </a:fld>
            <a:endParaRPr lang="en-US"/>
          </a:p>
        </p:txBody>
      </p:sp>
      <p:sp>
        <p:nvSpPr>
          <p:cNvPr id="5" name="Footer Placeholder 4">
            <a:extLst>
              <a:ext uri="{FF2B5EF4-FFF2-40B4-BE49-F238E27FC236}">
                <a16:creationId xmlns:a16="http://schemas.microsoft.com/office/drawing/2014/main" id="{E178E07A-E8A4-2767-2911-D824C588F2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65987-67F3-82BA-9FFE-7A512551887E}"/>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397068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7273-9D16-5639-8844-46262C7A2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CB97D0-5920-4A0C-455B-784B34D523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C5FDBC-D200-7F14-85E8-2B208477DA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0A7D34-EDD4-2B7C-7597-31E5AE2E8BD6}"/>
              </a:ext>
            </a:extLst>
          </p:cNvPr>
          <p:cNvSpPr>
            <a:spLocks noGrp="1"/>
          </p:cNvSpPr>
          <p:nvPr>
            <p:ph type="dt" sz="half" idx="10"/>
          </p:nvPr>
        </p:nvSpPr>
        <p:spPr/>
        <p:txBody>
          <a:bodyPr/>
          <a:lstStyle/>
          <a:p>
            <a:fld id="{7F6AFD48-C472-404E-B7B5-BA44CCF2F55D}" type="datetime1">
              <a:rPr lang="en-US" smtClean="0"/>
              <a:t>2/3/2024</a:t>
            </a:fld>
            <a:endParaRPr lang="en-US"/>
          </a:p>
        </p:txBody>
      </p:sp>
      <p:sp>
        <p:nvSpPr>
          <p:cNvPr id="6" name="Footer Placeholder 5">
            <a:extLst>
              <a:ext uri="{FF2B5EF4-FFF2-40B4-BE49-F238E27FC236}">
                <a16:creationId xmlns:a16="http://schemas.microsoft.com/office/drawing/2014/main" id="{001C50E6-D64B-52FC-1719-552ED73B24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9CBFED-25BE-7153-12B4-D0E8588920D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239742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51817-320C-EB58-D57C-AAA586C005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FF1CDE-5ED1-45BC-1BBF-82DBA76868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45744E-8CC8-1B85-F492-6648EB8A99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73266C-0D92-527A-30E1-7ECDD28C0F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0B574-E76B-4DE3-3CFA-1190E252B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2F13C7-15CB-D0AD-592A-4574F62CF3CA}"/>
              </a:ext>
            </a:extLst>
          </p:cNvPr>
          <p:cNvSpPr>
            <a:spLocks noGrp="1"/>
          </p:cNvSpPr>
          <p:nvPr>
            <p:ph type="dt" sz="half" idx="10"/>
          </p:nvPr>
        </p:nvSpPr>
        <p:spPr/>
        <p:txBody>
          <a:bodyPr/>
          <a:lstStyle/>
          <a:p>
            <a:fld id="{B33F52E9-9255-4CAF-909C-660126F1B079}" type="datetime1">
              <a:rPr lang="en-US" smtClean="0"/>
              <a:t>2/3/2024</a:t>
            </a:fld>
            <a:endParaRPr lang="en-US"/>
          </a:p>
        </p:txBody>
      </p:sp>
      <p:sp>
        <p:nvSpPr>
          <p:cNvPr id="8" name="Footer Placeholder 7">
            <a:extLst>
              <a:ext uri="{FF2B5EF4-FFF2-40B4-BE49-F238E27FC236}">
                <a16:creationId xmlns:a16="http://schemas.microsoft.com/office/drawing/2014/main" id="{2F5F3798-7B61-5530-4CE3-C6CC264D0C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A57831-0ADE-7493-7182-6249F4413808}"/>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847567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D6B86-2F64-08CA-8DAC-2D6D1CA388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C4A398-4A9D-A2A3-6474-1E420261434B}"/>
              </a:ext>
            </a:extLst>
          </p:cNvPr>
          <p:cNvSpPr>
            <a:spLocks noGrp="1"/>
          </p:cNvSpPr>
          <p:nvPr>
            <p:ph type="dt" sz="half" idx="10"/>
          </p:nvPr>
        </p:nvSpPr>
        <p:spPr/>
        <p:txBody>
          <a:bodyPr/>
          <a:lstStyle/>
          <a:p>
            <a:fld id="{67F9F019-D13C-4797-8A9F-7B02D5B8121E}" type="datetime1">
              <a:rPr lang="en-US" smtClean="0"/>
              <a:t>2/3/2024</a:t>
            </a:fld>
            <a:endParaRPr lang="en-US"/>
          </a:p>
        </p:txBody>
      </p:sp>
      <p:sp>
        <p:nvSpPr>
          <p:cNvPr id="4" name="Footer Placeholder 3">
            <a:extLst>
              <a:ext uri="{FF2B5EF4-FFF2-40B4-BE49-F238E27FC236}">
                <a16:creationId xmlns:a16="http://schemas.microsoft.com/office/drawing/2014/main" id="{1B329954-395E-06FF-D638-EC31477B4B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A16BE0-3CF4-0FFF-42E9-C2ABCD5E1AB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2594811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5B9B0A-FA71-5C03-A207-2398589F58E9}"/>
              </a:ext>
            </a:extLst>
          </p:cNvPr>
          <p:cNvSpPr>
            <a:spLocks noGrp="1"/>
          </p:cNvSpPr>
          <p:nvPr>
            <p:ph type="dt" sz="half" idx="10"/>
          </p:nvPr>
        </p:nvSpPr>
        <p:spPr/>
        <p:txBody>
          <a:bodyPr/>
          <a:lstStyle/>
          <a:p>
            <a:fld id="{FDA143B9-A6C4-436D-945A-FF5B3EA2EF39}" type="datetime1">
              <a:rPr lang="en-US" smtClean="0"/>
              <a:t>2/3/2024</a:t>
            </a:fld>
            <a:endParaRPr lang="en-US"/>
          </a:p>
        </p:txBody>
      </p:sp>
      <p:sp>
        <p:nvSpPr>
          <p:cNvPr id="3" name="Footer Placeholder 2">
            <a:extLst>
              <a:ext uri="{FF2B5EF4-FFF2-40B4-BE49-F238E27FC236}">
                <a16:creationId xmlns:a16="http://schemas.microsoft.com/office/drawing/2014/main" id="{5EEC7B99-A534-1835-A5BF-8993DDBD23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001977-30BB-D5A2-E565-94C0467FE0FD}"/>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457119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8A989-6857-707E-A17F-8A83A61446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A3E0C8-FA9B-6F55-E988-D7B8ADBC9C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649A31-16E4-3C58-CFAF-870BE9A231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99608F-F9E6-C047-FAFD-5BD962E36788}"/>
              </a:ext>
            </a:extLst>
          </p:cNvPr>
          <p:cNvSpPr>
            <a:spLocks noGrp="1"/>
          </p:cNvSpPr>
          <p:nvPr>
            <p:ph type="dt" sz="half" idx="10"/>
          </p:nvPr>
        </p:nvSpPr>
        <p:spPr/>
        <p:txBody>
          <a:bodyPr/>
          <a:lstStyle/>
          <a:p>
            <a:fld id="{457E18FE-B6F9-4F6A-835B-8251F04458A0}" type="datetime1">
              <a:rPr lang="en-US" smtClean="0"/>
              <a:t>2/3/2024</a:t>
            </a:fld>
            <a:endParaRPr lang="en-US"/>
          </a:p>
        </p:txBody>
      </p:sp>
      <p:sp>
        <p:nvSpPr>
          <p:cNvPr id="6" name="Footer Placeholder 5">
            <a:extLst>
              <a:ext uri="{FF2B5EF4-FFF2-40B4-BE49-F238E27FC236}">
                <a16:creationId xmlns:a16="http://schemas.microsoft.com/office/drawing/2014/main" id="{E1D5DC43-2068-E43E-0C96-6105FF1413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714F4E-989B-09B5-9809-BA4CDB940F1A}"/>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331387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5A176-7BDB-BCDB-D1C0-7943D50F9B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8408D7-61D1-185C-72B8-001F411FC6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0B86E7-BC7A-324F-5231-BB8844695F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9F4411-F5FF-7DD9-8280-4EAE80811D9F}"/>
              </a:ext>
            </a:extLst>
          </p:cNvPr>
          <p:cNvSpPr>
            <a:spLocks noGrp="1"/>
          </p:cNvSpPr>
          <p:nvPr>
            <p:ph type="dt" sz="half" idx="10"/>
          </p:nvPr>
        </p:nvSpPr>
        <p:spPr/>
        <p:txBody>
          <a:bodyPr/>
          <a:lstStyle/>
          <a:p>
            <a:fld id="{5F2690CE-112A-455B-AD5F-E26CEA6A5331}" type="datetime1">
              <a:rPr lang="en-US" smtClean="0"/>
              <a:t>2/3/2024</a:t>
            </a:fld>
            <a:endParaRPr lang="en-US"/>
          </a:p>
        </p:txBody>
      </p:sp>
      <p:sp>
        <p:nvSpPr>
          <p:cNvPr id="6" name="Footer Placeholder 5">
            <a:extLst>
              <a:ext uri="{FF2B5EF4-FFF2-40B4-BE49-F238E27FC236}">
                <a16:creationId xmlns:a16="http://schemas.microsoft.com/office/drawing/2014/main" id="{BD00158C-2DC0-C40D-E476-8D815E2210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CEA17-958B-3F11-0DD0-F3DB57410690}"/>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174460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DBBF7B-0A87-603A-6F96-ED995D2876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BB9990-0CBB-2977-C631-37F97EB6D7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36638E-F817-1BC9-ECB7-18071DC44D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342D-98AB-407C-88D4-A20ED0F70E1C}" type="datetime1">
              <a:rPr lang="en-US" smtClean="0"/>
              <a:t>2/3/2024</a:t>
            </a:fld>
            <a:endParaRPr lang="en-US"/>
          </a:p>
        </p:txBody>
      </p:sp>
      <p:sp>
        <p:nvSpPr>
          <p:cNvPr id="5" name="Footer Placeholder 4">
            <a:extLst>
              <a:ext uri="{FF2B5EF4-FFF2-40B4-BE49-F238E27FC236}">
                <a16:creationId xmlns:a16="http://schemas.microsoft.com/office/drawing/2014/main" id="{60C57151-F515-08FA-FD9F-F59EDF1B65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D361D9-183D-9DF9-C01C-5B530B1CB8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E5E13-EE34-439C-B49B-F0CB75B28E1B}" type="slidenum">
              <a:rPr lang="en-US" smtClean="0"/>
              <a:t>‹#›</a:t>
            </a:fld>
            <a:endParaRPr lang="en-US"/>
          </a:p>
        </p:txBody>
      </p:sp>
    </p:spTree>
    <p:extLst>
      <p:ext uri="{BB962C8B-B14F-4D97-AF65-F5344CB8AC3E}">
        <p14:creationId xmlns:p14="http://schemas.microsoft.com/office/powerpoint/2010/main" val="361638000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A2649-DC6B-3373-A7E6-7F0E103D8B8B}"/>
              </a:ext>
            </a:extLst>
          </p:cNvPr>
          <p:cNvSpPr>
            <a:spLocks noGrp="1"/>
          </p:cNvSpPr>
          <p:nvPr>
            <p:ph type="ctrTitle"/>
          </p:nvPr>
        </p:nvSpPr>
        <p:spPr/>
        <p:txBody>
          <a:bodyPr/>
          <a:lstStyle/>
          <a:p>
            <a:r>
              <a:rPr lang="en-US" dirty="0"/>
              <a:t>CIT 361/CYBER 360: Advanced Scripting</a:t>
            </a:r>
          </a:p>
        </p:txBody>
      </p:sp>
      <p:sp>
        <p:nvSpPr>
          <p:cNvPr id="3" name="Subtitle 2">
            <a:extLst>
              <a:ext uri="{FF2B5EF4-FFF2-40B4-BE49-F238E27FC236}">
                <a16:creationId xmlns:a16="http://schemas.microsoft.com/office/drawing/2014/main" id="{EEC4D41B-E776-05F2-BE0B-89BB339485AB}"/>
              </a:ext>
            </a:extLst>
          </p:cNvPr>
          <p:cNvSpPr>
            <a:spLocks noGrp="1"/>
          </p:cNvSpPr>
          <p:nvPr>
            <p:ph type="subTitle" idx="1"/>
          </p:nvPr>
        </p:nvSpPr>
        <p:spPr/>
        <p:txBody>
          <a:bodyPr/>
          <a:lstStyle/>
          <a:p>
            <a:r>
              <a:rPr lang="en-US" dirty="0"/>
              <a:t>4.1: Text and CSV data</a:t>
            </a:r>
          </a:p>
        </p:txBody>
      </p:sp>
      <p:sp>
        <p:nvSpPr>
          <p:cNvPr id="4" name="Slide Number Placeholder 3">
            <a:extLst>
              <a:ext uri="{FF2B5EF4-FFF2-40B4-BE49-F238E27FC236}">
                <a16:creationId xmlns:a16="http://schemas.microsoft.com/office/drawing/2014/main" id="{4664ABB7-0B55-0242-2E51-B3286EE7B5EB}"/>
              </a:ext>
            </a:extLst>
          </p:cNvPr>
          <p:cNvSpPr>
            <a:spLocks noGrp="1"/>
          </p:cNvSpPr>
          <p:nvPr>
            <p:ph type="sldNum" sz="quarter" idx="12"/>
          </p:nvPr>
        </p:nvSpPr>
        <p:spPr/>
        <p:txBody>
          <a:bodyPr/>
          <a:lstStyle/>
          <a:p>
            <a:fld id="{B46E5E13-EE34-439C-B49B-F0CB75B28E1B}" type="slidenum">
              <a:rPr lang="en-US" smtClean="0"/>
              <a:t>1</a:t>
            </a:fld>
            <a:endParaRPr lang="en-US" dirty="0"/>
          </a:p>
        </p:txBody>
      </p:sp>
    </p:spTree>
    <p:extLst>
      <p:ext uri="{BB962C8B-B14F-4D97-AF65-F5344CB8AC3E}">
        <p14:creationId xmlns:p14="http://schemas.microsoft.com/office/powerpoint/2010/main" val="3308175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Reading plaintext data</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62835" cy="4247317"/>
          </a:xfrm>
          <a:prstGeom prst="rect">
            <a:avLst/>
          </a:prstGeom>
          <a:noFill/>
        </p:spPr>
        <p:txBody>
          <a:bodyPr wrap="square" rtlCol="0">
            <a:spAutoFit/>
          </a:bodyPr>
          <a:lstStyle/>
          <a:p>
            <a:pPr marL="800100" lvl="1"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Use </a:t>
            </a:r>
            <a:r>
              <a:rPr lang="en-US" dirty="0">
                <a:latin typeface="Lucida Console" panose="020B0609040504020204" pitchFamily="49" charset="0"/>
              </a:rPr>
              <a:t>Get-Content</a:t>
            </a:r>
            <a:r>
              <a:rPr lang="en-US" dirty="0"/>
              <a:t> to read data from a file. Example:</a:t>
            </a:r>
          </a:p>
          <a:p>
            <a:pPr marL="800100" lvl="1" indent="-342900">
              <a:buFont typeface="Arial" panose="020B0604020202020204" pitchFamily="34" charset="0"/>
              <a:buChar char="•"/>
            </a:pPr>
            <a:r>
              <a:rPr lang="en-US" dirty="0">
                <a:latin typeface="Lucida Console" panose="020B0609040504020204" pitchFamily="49" charset="0"/>
              </a:rPr>
              <a:t>Get-Content –Path file.txt</a:t>
            </a:r>
          </a:p>
          <a:p>
            <a:pPr marL="342900" indent="-342900">
              <a:buFont typeface="Arial" panose="020B0604020202020204" pitchFamily="34" charset="0"/>
              <a:buChar char="•"/>
            </a:pPr>
            <a:r>
              <a:rPr lang="en-US" dirty="0"/>
              <a:t>If the –Path parameter is given an array of files instead of just one file, it will concatenate the files’ contents into the output stream.</a:t>
            </a:r>
          </a:p>
          <a:p>
            <a:pPr marL="342900" indent="-342900">
              <a:buFont typeface="Arial" panose="020B0604020202020204" pitchFamily="34" charset="0"/>
              <a:buChar char="•"/>
            </a:pPr>
            <a:r>
              <a:rPr lang="en-US" dirty="0"/>
              <a:t>Other useful named parameters:</a:t>
            </a:r>
          </a:p>
          <a:p>
            <a:pPr marL="800100" lvl="1" indent="-342900">
              <a:buFont typeface="Arial" panose="020B0604020202020204" pitchFamily="34" charset="0"/>
              <a:buChar char="•"/>
            </a:pPr>
            <a:r>
              <a:rPr lang="en-US" dirty="0">
                <a:latin typeface="Lucida Console" panose="020B0609040504020204" pitchFamily="49" charset="0"/>
              </a:rPr>
              <a:t>-Head </a:t>
            </a:r>
            <a:r>
              <a:rPr lang="en-US" i="1" dirty="0"/>
              <a:t>&lt;n&gt;</a:t>
            </a:r>
            <a:r>
              <a:rPr lang="en-US" dirty="0"/>
              <a:t>    # just the first n lines. </a:t>
            </a:r>
            <a:r>
              <a:rPr lang="en-US" dirty="0">
                <a:latin typeface="Lucida Console" panose="020B0609040504020204" pitchFamily="49" charset="0"/>
              </a:rPr>
              <a:t>–First</a:t>
            </a:r>
            <a:r>
              <a:rPr lang="en-US" dirty="0"/>
              <a:t>, </a:t>
            </a:r>
            <a:r>
              <a:rPr lang="en-US" dirty="0">
                <a:latin typeface="Lucida Console" panose="020B0609040504020204" pitchFamily="49" charset="0"/>
              </a:rPr>
              <a:t>-</a:t>
            </a:r>
            <a:r>
              <a:rPr lang="en-US" dirty="0" err="1">
                <a:latin typeface="Lucida Console" panose="020B0609040504020204" pitchFamily="49" charset="0"/>
              </a:rPr>
              <a:t>TotalCount</a:t>
            </a:r>
            <a:r>
              <a:rPr lang="en-US" dirty="0"/>
              <a:t> do the same thing.</a:t>
            </a:r>
          </a:p>
          <a:p>
            <a:pPr marL="800100" lvl="1" indent="-342900">
              <a:buFont typeface="Arial" panose="020B0604020202020204" pitchFamily="34" charset="0"/>
              <a:buChar char="•"/>
            </a:pPr>
            <a:r>
              <a:rPr lang="en-US" dirty="0">
                <a:latin typeface="Lucida Console" panose="020B0609040504020204" pitchFamily="49" charset="0"/>
              </a:rPr>
              <a:t>-Tail </a:t>
            </a:r>
            <a:r>
              <a:rPr lang="en-US" i="1" dirty="0"/>
              <a:t>&lt;n&gt;</a:t>
            </a:r>
            <a:r>
              <a:rPr lang="en-US" dirty="0"/>
              <a:t>    # just the last n lines.</a:t>
            </a:r>
          </a:p>
          <a:p>
            <a:pPr marL="800100" lvl="1" indent="-342900">
              <a:buFont typeface="Arial" panose="020B0604020202020204" pitchFamily="34" charset="0"/>
              <a:buChar char="•"/>
            </a:pPr>
            <a:r>
              <a:rPr lang="en-US" dirty="0">
                <a:latin typeface="Lucida Console" panose="020B0609040504020204" pitchFamily="49" charset="0"/>
              </a:rPr>
              <a:t>-Raw</a:t>
            </a:r>
            <a:r>
              <a:rPr lang="en-US" dirty="0"/>
              <a:t>    # read entire file as one long string, instead of one line at a time as an array of strings</a:t>
            </a:r>
          </a:p>
          <a:p>
            <a:pPr marL="800100" lvl="1" indent="-342900">
              <a:buFont typeface="Arial" panose="020B0604020202020204" pitchFamily="34" charset="0"/>
              <a:buChar char="•"/>
            </a:pPr>
            <a:r>
              <a:rPr lang="en-US" dirty="0">
                <a:latin typeface="Lucida Console" panose="020B0609040504020204" pitchFamily="49" charset="0"/>
              </a:rPr>
              <a:t>-</a:t>
            </a:r>
            <a:r>
              <a:rPr lang="en-US" dirty="0" err="1">
                <a:latin typeface="Lucida Console" panose="020B0609040504020204" pitchFamily="49" charset="0"/>
              </a:rPr>
              <a:t>ReadCount</a:t>
            </a:r>
            <a:r>
              <a:rPr lang="en-US" dirty="0"/>
              <a:t>    # buffer size, to control the flow of strings into the pipeline. 1 by default, meaning that only one line at a time is output to the next command after the pipe. Set to -1 to turn of flow buffering and “fire-hose” the entire contents through the pipe all at once.</a:t>
            </a:r>
          </a:p>
          <a:p>
            <a:pPr marL="800100" lvl="1" indent="-342900">
              <a:buFont typeface="Arial" panose="020B0604020202020204" pitchFamily="34" charset="0"/>
              <a:buChar char="•"/>
            </a:pPr>
            <a:r>
              <a:rPr lang="en-US" dirty="0">
                <a:latin typeface="Lucida Console" panose="020B0609040504020204" pitchFamily="49" charset="0"/>
              </a:rPr>
              <a:t>-Encoding</a:t>
            </a:r>
            <a:r>
              <a:rPr lang="en-US" dirty="0"/>
              <a:t>    # if the text data isn’t Unicode (with no byte-order marks), you can specify other text encodings. </a:t>
            </a:r>
            <a:r>
              <a:rPr lang="en-US" dirty="0">
                <a:latin typeface="Lucida Console" panose="020B0609040504020204" pitchFamily="49" charset="0"/>
              </a:rPr>
              <a:t>Get-Help </a:t>
            </a:r>
            <a:r>
              <a:rPr lang="en-US" dirty="0" err="1">
                <a:latin typeface="Lucida Console" panose="020B0609040504020204" pitchFamily="49" charset="0"/>
              </a:rPr>
              <a:t>about_Character_Encoding</a:t>
            </a: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31248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Writing plaintext data</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62835" cy="4801314"/>
          </a:xfrm>
          <a:prstGeom prst="rect">
            <a:avLst/>
          </a:prstGeom>
          <a:noFill/>
        </p:spPr>
        <p:txBody>
          <a:bodyPr wrap="square" rtlCol="0">
            <a:spAutoFit/>
          </a:bodyPr>
          <a:lstStyle/>
          <a:p>
            <a:pPr marL="800100" lvl="1"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latin typeface="Lucida Console" panose="020B0609040504020204" pitchFamily="49" charset="0"/>
              </a:rPr>
              <a:t>Set-Content</a:t>
            </a:r>
          </a:p>
          <a:p>
            <a:pPr marL="800100" lvl="1" indent="-342900">
              <a:buFont typeface="Arial" panose="020B0604020202020204" pitchFamily="34" charset="0"/>
              <a:buChar char="•"/>
            </a:pPr>
            <a:r>
              <a:rPr lang="en-US" dirty="0" err="1"/>
              <a:t>Ouptut</a:t>
            </a:r>
            <a:r>
              <a:rPr lang="en-US" dirty="0"/>
              <a:t> data to a file “as-is.”</a:t>
            </a:r>
          </a:p>
          <a:p>
            <a:pPr marL="342900" indent="-342900">
              <a:buFont typeface="Arial" panose="020B0604020202020204" pitchFamily="34" charset="0"/>
              <a:buChar char="•"/>
            </a:pPr>
            <a:r>
              <a:rPr lang="en-US" dirty="0">
                <a:latin typeface="Lucida Console" panose="020B0609040504020204" pitchFamily="49" charset="0"/>
              </a:rPr>
              <a:t>Out-File</a:t>
            </a:r>
          </a:p>
          <a:p>
            <a:pPr marL="800100" lvl="1" indent="-342900">
              <a:buFont typeface="Arial" panose="020B0604020202020204" pitchFamily="34" charset="0"/>
              <a:buChar char="•"/>
            </a:pPr>
            <a:r>
              <a:rPr lang="en-US" dirty="0"/>
              <a:t>Let PowerShell process an object before writing its data, so that the output looks the same as it would when viewed in a PowerShell session.</a:t>
            </a:r>
          </a:p>
          <a:p>
            <a:r>
              <a:rPr lang="en-US" dirty="0"/>
              <a:t>Compare:</a:t>
            </a:r>
          </a:p>
          <a:p>
            <a:pPr marL="800100" lvl="1" indent="-342900">
              <a:buFont typeface="Arial" panose="020B0604020202020204" pitchFamily="34" charset="0"/>
              <a:buChar char="•"/>
            </a:pPr>
            <a:r>
              <a:rPr lang="en-US" dirty="0">
                <a:latin typeface="Lucida Console" panose="020B0609040504020204" pitchFamily="49" charset="0"/>
              </a:rPr>
              <a:t>$</a:t>
            </a:r>
            <a:r>
              <a:rPr lang="en-US" dirty="0" err="1">
                <a:latin typeface="Lucida Console" panose="020B0609040504020204" pitchFamily="49" charset="0"/>
              </a:rPr>
              <a:t>PSVersionTable</a:t>
            </a:r>
            <a:r>
              <a:rPr lang="en-US" dirty="0">
                <a:latin typeface="Lucida Console" panose="020B0609040504020204" pitchFamily="49" charset="0"/>
              </a:rPr>
              <a:t> | Set-Content –Path C:\Temp\file.txt</a:t>
            </a:r>
          </a:p>
          <a:p>
            <a:pPr marL="800100" lvl="1" indent="-342900">
              <a:buFont typeface="Arial" panose="020B0604020202020204" pitchFamily="34" charset="0"/>
              <a:buChar char="•"/>
            </a:pPr>
            <a:r>
              <a:rPr lang="en-US" dirty="0">
                <a:latin typeface="Lucida Console" panose="020B0609040504020204" pitchFamily="49" charset="0"/>
              </a:rPr>
              <a:t>Get-Content C:\Temp\file.txt</a:t>
            </a:r>
          </a:p>
          <a:p>
            <a:r>
              <a:rPr lang="en-US" dirty="0"/>
              <a:t>with</a:t>
            </a:r>
          </a:p>
          <a:p>
            <a:pPr marL="800100" lvl="1" indent="-342900">
              <a:buFont typeface="Arial" panose="020B0604020202020204" pitchFamily="34" charset="0"/>
              <a:buChar char="•"/>
            </a:pPr>
            <a:r>
              <a:rPr lang="en-US" dirty="0">
                <a:latin typeface="Lucida Console" panose="020B0609040504020204" pitchFamily="49" charset="0"/>
              </a:rPr>
              <a:t>$</a:t>
            </a:r>
            <a:r>
              <a:rPr lang="en-US" dirty="0" err="1">
                <a:latin typeface="Lucida Console" panose="020B0609040504020204" pitchFamily="49" charset="0"/>
              </a:rPr>
              <a:t>PSVersionTable</a:t>
            </a:r>
            <a:r>
              <a:rPr lang="en-US" dirty="0">
                <a:latin typeface="Lucida Console" panose="020B0609040504020204" pitchFamily="49" charset="0"/>
              </a:rPr>
              <a:t> | Out-File –Path C:\Temp\file.txt</a:t>
            </a:r>
          </a:p>
          <a:p>
            <a:pPr marL="800100" lvl="1" indent="-342900">
              <a:buFont typeface="Arial" panose="020B0604020202020204" pitchFamily="34" charset="0"/>
              <a:buChar char="•"/>
            </a:pPr>
            <a:r>
              <a:rPr lang="en-US" dirty="0">
                <a:latin typeface="Lucida Console" panose="020B0609040504020204" pitchFamily="49" charset="0"/>
              </a:rPr>
              <a:t>Get-Content C:\Temp\file.txt </a:t>
            </a:r>
          </a:p>
          <a:p>
            <a:r>
              <a:rPr lang="en-US" dirty="0"/>
              <a:t>to see the difference.</a:t>
            </a:r>
          </a:p>
          <a:p>
            <a:endParaRPr lang="en-US" dirty="0"/>
          </a:p>
          <a:p>
            <a:pPr marL="285750" indent="-285750">
              <a:buFont typeface="Arial" panose="020B0604020202020204" pitchFamily="34" charset="0"/>
              <a:buChar char="•"/>
            </a:pPr>
            <a:r>
              <a:rPr lang="en-US" dirty="0"/>
              <a:t>Other “-content” cmdlets:</a:t>
            </a:r>
          </a:p>
          <a:p>
            <a:pPr marL="742950" lvl="1" indent="-285750">
              <a:buFont typeface="Arial" panose="020B0604020202020204" pitchFamily="34" charset="0"/>
              <a:buChar char="•"/>
            </a:pPr>
            <a:r>
              <a:rPr lang="en-US" dirty="0">
                <a:latin typeface="Lucida Console" panose="020B0609040504020204" pitchFamily="49" charset="0"/>
              </a:rPr>
              <a:t>Add-Content</a:t>
            </a:r>
            <a:r>
              <a:rPr lang="en-US" dirty="0"/>
              <a:t>    # append text data to an existing file</a:t>
            </a:r>
          </a:p>
          <a:p>
            <a:pPr marL="742950" lvl="1" indent="-285750">
              <a:buFont typeface="Arial" panose="020B0604020202020204" pitchFamily="34" charset="0"/>
              <a:buChar char="•"/>
            </a:pPr>
            <a:r>
              <a:rPr lang="en-US" dirty="0">
                <a:latin typeface="Lucida Console" panose="020B0609040504020204" pitchFamily="49" charset="0"/>
              </a:rPr>
              <a:t>Clear-Content</a:t>
            </a:r>
            <a:r>
              <a:rPr lang="en-US" dirty="0"/>
              <a:t>    # remove a file’s entire contents; turns it into a file of zero size.</a:t>
            </a:r>
          </a:p>
        </p:txBody>
      </p:sp>
    </p:spTree>
    <p:extLst>
      <p:ext uri="{BB962C8B-B14F-4D97-AF65-F5344CB8AC3E}">
        <p14:creationId xmlns:p14="http://schemas.microsoft.com/office/powerpoint/2010/main" val="2993794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Reading/writing CSV data</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62835" cy="5355312"/>
          </a:xfrm>
          <a:prstGeom prst="rect">
            <a:avLst/>
          </a:prstGeom>
          <a:noFill/>
        </p:spPr>
        <p:txBody>
          <a:bodyPr wrap="square" rtlCol="0">
            <a:spAutoFit/>
          </a:bodyPr>
          <a:lstStyle/>
          <a:p>
            <a:pPr marL="800100" lvl="1"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CSV (comma separated value) is a text-based standard way to store records from a spreadsheet or database table. Used to portably transport such data between applications. Cmdlets: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latin typeface="Lucida Console" panose="020B0609040504020204" pitchFamily="49" charset="0"/>
              </a:rPr>
              <a:t>Import-Csv</a:t>
            </a:r>
          </a:p>
          <a:p>
            <a:pPr marL="800100" lvl="1" indent="-342900">
              <a:buFont typeface="Arial" panose="020B0604020202020204" pitchFamily="34" charset="0"/>
              <a:buChar char="•"/>
            </a:pPr>
            <a:r>
              <a:rPr lang="en-US" dirty="0"/>
              <a:t>Read and parse a CSV file. By default, it expects column headers as the first line in the file. Each subsequent line of the file becomes a PowerShell object of that spreadsheet’s row or that database table’s record.</a:t>
            </a:r>
          </a:p>
          <a:p>
            <a:pPr marL="342900" indent="-342900">
              <a:buFont typeface="Arial" panose="020B0604020202020204" pitchFamily="34" charset="0"/>
              <a:buChar char="•"/>
            </a:pPr>
            <a:r>
              <a:rPr lang="en-US" dirty="0">
                <a:latin typeface="Lucida Console" panose="020B0609040504020204" pitchFamily="49" charset="0"/>
              </a:rPr>
              <a:t>Export-Csv</a:t>
            </a:r>
          </a:p>
          <a:p>
            <a:pPr marL="800100" lvl="1" indent="-342900">
              <a:buFont typeface="Arial" panose="020B0604020202020204" pitchFamily="34" charset="0"/>
              <a:buChar char="•"/>
            </a:pPr>
            <a:r>
              <a:rPr lang="en-US" dirty="0"/>
              <a:t>Convert an array of identical PowerShell objects into a CSV file. By default, it places a comment line at the front of the file to note the class of objects it exported. The first line of the CSV file are object property names as column headings. Each subsequent line of the file is a delimited line of text containing an object’s property values.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err="1">
                <a:latin typeface="Lucida Console" panose="020B0609040504020204" pitchFamily="49" charset="0"/>
              </a:rPr>
              <a:t>ConvertFrom</a:t>
            </a:r>
            <a:r>
              <a:rPr lang="en-US" dirty="0">
                <a:latin typeface="Lucida Console" panose="020B0609040504020204" pitchFamily="49" charset="0"/>
              </a:rPr>
              <a:t>-Csv</a:t>
            </a:r>
            <a:r>
              <a:rPr lang="en-US" dirty="0"/>
              <a:t>, </a:t>
            </a:r>
            <a:r>
              <a:rPr lang="en-US" dirty="0" err="1">
                <a:latin typeface="Lucida Console" panose="020B0609040504020204" pitchFamily="49" charset="0"/>
              </a:rPr>
              <a:t>ConvertTo</a:t>
            </a:r>
            <a:r>
              <a:rPr lang="en-US" dirty="0">
                <a:latin typeface="Lucida Console" panose="020B0609040504020204" pitchFamily="49" charset="0"/>
              </a:rPr>
              <a:t>-Csv</a:t>
            </a:r>
          </a:p>
          <a:p>
            <a:pPr marL="800100" lvl="1" indent="-342900">
              <a:buFont typeface="Arial" panose="020B0604020202020204" pitchFamily="34" charset="0"/>
              <a:buChar char="•"/>
            </a:pPr>
            <a:r>
              <a:rPr lang="en-US" dirty="0"/>
              <a:t>Same behavior as Import-Csv and Export-Csv, but these operate in pipelines rather than directly with CSV data files.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719402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Exercise</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62835" cy="1200329"/>
          </a:xfrm>
          <a:prstGeom prst="rect">
            <a:avLst/>
          </a:prstGeom>
          <a:noFill/>
        </p:spPr>
        <p:txBody>
          <a:bodyPr wrap="square" rtlCol="0">
            <a:spAutoFit/>
          </a:bodyPr>
          <a:lstStyle/>
          <a:p>
            <a:pPr marL="800100" lvl="1"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Your first exercise this week explores various PowerShell commands for </a:t>
            </a:r>
            <a:r>
              <a:rPr lang="en-US"/>
              <a:t>processing plaintext and CSV files.</a:t>
            </a: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885141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1498</TotalTime>
  <Words>526</Words>
  <Application>Microsoft Office PowerPoint</Application>
  <PresentationFormat>Widescreen</PresentationFormat>
  <Paragraphs>45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Lucida Console</vt:lpstr>
      <vt:lpstr>Office Theme</vt:lpstr>
      <vt:lpstr>CIT 361/CYBER 360: Advanced Scripting</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 361/CYBER 360: Advanced Scripting</dc:title>
  <dc:creator>Gibbons, Carl</dc:creator>
  <cp:lastModifiedBy>Gibbons, Carl</cp:lastModifiedBy>
  <cp:revision>1</cp:revision>
  <dcterms:created xsi:type="dcterms:W3CDTF">2023-11-21T05:18:55Z</dcterms:created>
  <dcterms:modified xsi:type="dcterms:W3CDTF">2024-02-04T04:33:44Z</dcterms:modified>
</cp:coreProperties>
</file>