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5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05CFC-A46E-472D-890F-9117438C8D89}" v="3" dt="2024-02-04T03:52:47.0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20:55.973" v="2235" actId="20577"/>
      <pc:docMkLst>
        <pc:docMk/>
      </pc:docMkLst>
      <pc:sldChg chg="modSp mod">
        <pc:chgData name="Gibbons, Carl" userId="d2b037bc-8fb4-4222-845c-61440543a456" providerId="ADAL" clId="{CE68D2EA-6C33-4320-B171-B4C637EE57D5}" dt="2024-02-04T05:20:55.973" v="223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5:20:55.973" v="223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4.2</a:t>
            </a:r>
            <a:r>
              <a:rPr lang="en-US"/>
              <a:t>: XML data format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Extensible Markup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Simplified version of its predecessor, Standard Generalized Markup Language (SGML)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(More flexible than HTML, a similar but application-specific SGML-based language).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Text-based syntax, intended to be both human and machine readable.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 items are “marked up” between case-sensitive pairs of tags.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&lt;item&gt;widget&lt;/item&gt;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Unlike HTML, XML tags </a:t>
            </a:r>
            <a:r>
              <a:rPr lang="en-US" i="1" dirty="0"/>
              <a:t>must</a:t>
            </a:r>
            <a:r>
              <a:rPr lang="en-US" dirty="0"/>
              <a:t> be matched and properly nested.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Every XML document must have a “root”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Like HTML, marked up elements may have </a:t>
            </a:r>
            <a:r>
              <a:rPr lang="en-US" i="1" dirty="0"/>
              <a:t>attributes</a:t>
            </a:r>
            <a:r>
              <a:rPr lang="en-US" dirty="0"/>
              <a:t> embedded inside the opening tag. 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&lt;item size=42&gt;widget&lt;/item&gt;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.NET objects for XML documents and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4582" y="1063756"/>
            <a:ext cx="9662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parse and XML document using PowerShell, just read the file and cast the result to an XML object: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xmldoc</a:t>
            </a:r>
            <a:r>
              <a:rPr lang="en-US" dirty="0">
                <a:latin typeface="Lucida Console" panose="020B0609040504020204" pitchFamily="49" charset="0"/>
              </a:rPr>
              <a:t> = [xml](Get-Content –Path file.xml)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xmldoc.GetType</a:t>
            </a:r>
            <a:r>
              <a:rPr lang="en-US" dirty="0">
                <a:latin typeface="Lucida Console" panose="020B0609040504020204" pitchFamily="49" charset="0"/>
              </a:rPr>
              <a:t>().</a:t>
            </a:r>
            <a:r>
              <a:rPr lang="en-US" dirty="0" err="1">
                <a:latin typeface="Lucida Console" panose="020B0609040504020204" pitchFamily="49" charset="0"/>
              </a:rPr>
              <a:t>FullName</a:t>
            </a:r>
            <a:r>
              <a:rPr lang="en-US" dirty="0"/>
              <a:t>    # returns </a:t>
            </a:r>
            <a:r>
              <a:rPr lang="en-US" dirty="0" err="1">
                <a:latin typeface="Lucida Console" panose="020B0609040504020204" pitchFamily="49" charset="0"/>
              </a:rPr>
              <a:t>System.Xml.XmlDocument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“node” or element of the XML document becomes a synthetic property of the XML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$x = [xml] (Get-Content lapidary.xml)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x.lapidary.metals.metal</a:t>
            </a:r>
            <a:r>
              <a:rPr lang="en-US" dirty="0">
                <a:latin typeface="Lucida Console" panose="020B0609040504020204" pitchFamily="49" charset="0"/>
              </a:rPr>
              <a:t> | Format-Table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also convert any PowerShell object to an XML document object: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$x = $</a:t>
            </a:r>
            <a:r>
              <a:rPr lang="en-US" dirty="0" err="1">
                <a:latin typeface="Lucida Console" panose="020B0609040504020204" pitchFamily="49" charset="0"/>
              </a:rPr>
              <a:t>myObject</a:t>
            </a:r>
            <a:r>
              <a:rPr lang="en-US" dirty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you can convert a PowerShell object to its XML text representation: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$x = $</a:t>
            </a:r>
            <a:r>
              <a:rPr lang="en-US" dirty="0" err="1">
                <a:latin typeface="Lucida Console" panose="020B0609040504020204" pitchFamily="49" charset="0"/>
              </a:rPr>
              <a:t>myObject</a:t>
            </a:r>
            <a:r>
              <a:rPr lang="en-US" dirty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ConvertTo</a:t>
            </a:r>
            <a:r>
              <a:rPr lang="en-US" dirty="0">
                <a:latin typeface="Lucida Console" panose="020B0609040504020204" pitchFamily="49" charset="0"/>
              </a:rPr>
              <a:t>-XML –As String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79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explores several scenarios that involve </a:t>
            </a:r>
            <a:r>
              <a:rPr lang="en-US"/>
              <a:t>working with XML 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</TotalTime>
  <Words>284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2024-02-04T05:21:01Z</dcterms:modified>
</cp:coreProperties>
</file>