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5" r:id="rId4"/>
    <p:sldId id="266" r:id="rId5"/>
    <p:sldId id="267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05CFC-A46E-472D-890F-9117438C8D89}" v="3" dt="2024-02-04T03:52:47.007"/>
    <p1510:client id="{6FB22382-79C8-4292-898E-4F4477C84372}" v="4" dt="2024-02-04T06:09:30.276"/>
    <p1510:client id="{F54A1EAE-C189-46D5-ABA1-CF131E678D8B}" v="1" dt="2024-02-04T06:28:57.8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6FB22382-79C8-4292-898E-4F4477C84372}"/>
    <pc:docChg chg="custSel addSld modSld">
      <pc:chgData name="Gibbons, Carl" userId="d2b037bc-8fb4-4222-845c-61440543a456" providerId="ADAL" clId="{6FB22382-79C8-4292-898E-4F4477C84372}" dt="2024-02-04T06:13:38.323" v="4155" actId="20577"/>
      <pc:docMkLst>
        <pc:docMk/>
      </pc:docMkLst>
      <pc:sldChg chg="modSp mod">
        <pc:chgData name="Gibbons, Carl" userId="d2b037bc-8fb4-4222-845c-61440543a456" providerId="ADAL" clId="{6FB22382-79C8-4292-898E-4F4477C84372}" dt="2024-02-04T05:20:30.900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6FB22382-79C8-4292-898E-4F4477C84372}" dt="2024-02-04T05:20:30.900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6FB22382-79C8-4292-898E-4F4477C84372}" dt="2024-02-04T06:13:38.323" v="4155" actId="20577"/>
        <pc:sldMkLst>
          <pc:docMk/>
          <pc:sldMk cId="2312486803" sldId="261"/>
        </pc:sldMkLst>
        <pc:spChg chg="mod">
          <ac:chgData name="Gibbons, Carl" userId="d2b037bc-8fb4-4222-845c-61440543a456" providerId="ADAL" clId="{6FB22382-79C8-4292-898E-4F4477C84372}" dt="2024-02-04T05:21:30.141" v="6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6:13:38.323" v="4155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6:07:58.163" v="3852" actId="20577"/>
        <pc:sldMkLst>
          <pc:docMk/>
          <pc:sldMk cId="3885141102" sldId="262"/>
        </pc:sldMkLst>
        <pc:spChg chg="mod">
          <ac:chgData name="Gibbons, Carl" userId="d2b037bc-8fb4-4222-845c-61440543a456" providerId="ADAL" clId="{6FB22382-79C8-4292-898E-4F4477C84372}" dt="2024-02-04T06:07:58.163" v="3852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35:49.521" v="1241" actId="20577"/>
        <pc:sldMkLst>
          <pc:docMk/>
          <pc:sldMk cId="2993794741" sldId="265"/>
        </pc:sldMkLst>
        <pc:spChg chg="mod">
          <ac:chgData name="Gibbons, Carl" userId="d2b037bc-8fb4-4222-845c-61440543a456" providerId="ADAL" clId="{6FB22382-79C8-4292-898E-4F4477C84372}" dt="2024-02-04T05:26:32.059" v="57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35:49.521" v="1241" actId="20577"/>
          <ac:spMkLst>
            <pc:docMk/>
            <pc:sldMk cId="2993794741" sldId="26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6FB22382-79C8-4292-898E-4F4477C84372}" dt="2024-02-04T05:45:18.786" v="1941" actId="20577"/>
        <pc:sldMkLst>
          <pc:docMk/>
          <pc:sldMk cId="1337022352" sldId="266"/>
        </pc:sldMkLst>
        <pc:spChg chg="mod">
          <ac:chgData name="Gibbons, Carl" userId="d2b037bc-8fb4-4222-845c-61440543a456" providerId="ADAL" clId="{6FB22382-79C8-4292-898E-4F4477C84372}" dt="2024-02-04T05:36:29.682" v="1255" actId="20577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5:18.786" v="1941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6FB22382-79C8-4292-898E-4F4477C84372}" dt="2024-02-04T05:44:39.205" v="1897" actId="12"/>
        <pc:sldMkLst>
          <pc:docMk/>
          <pc:sldMk cId="3576168196" sldId="267"/>
        </pc:sldMkLst>
        <pc:spChg chg="mod">
          <ac:chgData name="Gibbons, Carl" userId="d2b037bc-8fb4-4222-845c-61440543a456" providerId="ADAL" clId="{6FB22382-79C8-4292-898E-4F4477C84372}" dt="2024-02-04T05:41:13.380" v="1714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6FB22382-79C8-4292-898E-4F4477C84372}" dt="2024-02-04T05:44:39.205" v="1897" actId="12"/>
          <ac:spMkLst>
            <pc:docMk/>
            <pc:sldMk cId="3576168196" sldId="267"/>
            <ac:spMk id="3" creationId="{B5924E0F-A977-1710-779D-EEB74261AF34}"/>
          </ac:spMkLst>
        </pc:spChg>
      </pc:sldChg>
      <pc:sldChg chg="addSp modSp new mod">
        <pc:chgData name="Gibbons, Carl" userId="d2b037bc-8fb4-4222-845c-61440543a456" providerId="ADAL" clId="{6FB22382-79C8-4292-898E-4F4477C84372}" dt="2024-02-04T06:11:39.022" v="4076" actId="20577"/>
        <pc:sldMkLst>
          <pc:docMk/>
          <pc:sldMk cId="1066671753" sldId="268"/>
        </pc:sldMkLst>
        <pc:spChg chg="mod">
          <ac:chgData name="Gibbons, Carl" userId="d2b037bc-8fb4-4222-845c-61440543a456" providerId="ADAL" clId="{6FB22382-79C8-4292-898E-4F4477C84372}" dt="2024-02-04T05:45:07.756" v="1926" actId="20577"/>
          <ac:spMkLst>
            <pc:docMk/>
            <pc:sldMk cId="1066671753" sldId="268"/>
            <ac:spMk id="2" creationId="{1697FD53-1B2D-FA1E-85ED-8261A111660A}"/>
          </ac:spMkLst>
        </pc:spChg>
        <pc:spChg chg="add mod">
          <ac:chgData name="Gibbons, Carl" userId="d2b037bc-8fb4-4222-845c-61440543a456" providerId="ADAL" clId="{6FB22382-79C8-4292-898E-4F4477C84372}" dt="2024-02-04T06:11:39.022" v="4076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6FB22382-79C8-4292-898E-4F4477C84372}" dt="2024-02-04T06:10:10.836" v="3893" actId="12"/>
        <pc:sldMkLst>
          <pc:docMk/>
          <pc:sldMk cId="465083765" sldId="269"/>
        </pc:sldMkLst>
        <pc:spChg chg="mod">
          <ac:chgData name="Gibbons, Carl" userId="d2b037bc-8fb4-4222-845c-61440543a456" providerId="ADAL" clId="{6FB22382-79C8-4292-898E-4F4477C84372}" dt="2024-02-04T06:09:43.021" v="3884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6FB22382-79C8-4292-898E-4F4477C84372}" dt="2024-02-04T06:10:10.836" v="3893" actId="12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F54A1EAE-C189-46D5-ABA1-CF131E678D8B}"/>
    <pc:docChg chg="custSel modSld">
      <pc:chgData name="Gibbons, Carl" userId="d2b037bc-8fb4-4222-845c-61440543a456" providerId="ADAL" clId="{F54A1EAE-C189-46D5-ABA1-CF131E678D8B}" dt="2024-02-04T07:17:25.521" v="4437" actId="20577"/>
      <pc:docMkLst>
        <pc:docMk/>
      </pc:docMkLst>
      <pc:sldChg chg="modSp mod">
        <pc:chgData name="Gibbons, Carl" userId="d2b037bc-8fb4-4222-845c-61440543a456" providerId="ADAL" clId="{F54A1EAE-C189-46D5-ABA1-CF131E678D8B}" dt="2024-02-04T06:18:33.024" v="4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F54A1EAE-C189-46D5-ABA1-CF131E678D8B}" dt="2024-02-04T06:18:33.024" v="4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F54A1EAE-C189-46D5-ABA1-CF131E678D8B}" dt="2024-02-04T07:15:37.213" v="4410" actId="20577"/>
        <pc:sldMkLst>
          <pc:docMk/>
          <pc:sldMk cId="2312486803" sldId="261"/>
        </pc:sldMkLst>
        <pc:spChg chg="mod">
          <ac:chgData name="Gibbons, Carl" userId="d2b037bc-8fb4-4222-845c-61440543a456" providerId="ADAL" clId="{F54A1EAE-C189-46D5-ABA1-CF131E678D8B}" dt="2024-02-04T06:18:44.086" v="5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5:37.213" v="4410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1:34.943" v="4125" actId="20577"/>
        <pc:sldMkLst>
          <pc:docMk/>
          <pc:sldMk cId="3885141102" sldId="262"/>
        </pc:sldMkLst>
        <pc:spChg chg="mod">
          <ac:chgData name="Gibbons, Carl" userId="d2b037bc-8fb4-4222-845c-61440543a456" providerId="ADAL" clId="{F54A1EAE-C189-46D5-ABA1-CF131E678D8B}" dt="2024-02-04T07:11:34.943" v="4125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addSp delSp modSp mod">
        <pc:chgData name="Gibbons, Carl" userId="d2b037bc-8fb4-4222-845c-61440543a456" providerId="ADAL" clId="{F54A1EAE-C189-46D5-ABA1-CF131E678D8B}" dt="2024-02-04T06:29:08.042" v="838"/>
        <pc:sldMkLst>
          <pc:docMk/>
          <pc:sldMk cId="2993794741" sldId="265"/>
        </pc:sldMkLst>
        <pc:spChg chg="mod">
          <ac:chgData name="Gibbons, Carl" userId="d2b037bc-8fb4-4222-845c-61440543a456" providerId="ADAL" clId="{F54A1EAE-C189-46D5-ABA1-CF131E678D8B}" dt="2024-02-04T06:28:38.505" v="834" actId="20577"/>
          <ac:spMkLst>
            <pc:docMk/>
            <pc:sldMk cId="2993794741" sldId="265"/>
            <ac:spMk id="2" creationId="{31B75992-5098-A283-4925-2CCEBB801DC5}"/>
          </ac:spMkLst>
        </pc:spChg>
        <pc:spChg chg="del mod">
          <ac:chgData name="Gibbons, Carl" userId="d2b037bc-8fb4-4222-845c-61440543a456" providerId="ADAL" clId="{F54A1EAE-C189-46D5-ABA1-CF131E678D8B}" dt="2024-02-04T06:29:08.042" v="838"/>
          <ac:spMkLst>
            <pc:docMk/>
            <pc:sldMk cId="2993794741" sldId="265"/>
            <ac:spMk id="3" creationId="{B5924E0F-A977-1710-779D-EEB74261AF34}"/>
          </ac:spMkLst>
        </pc:spChg>
        <pc:picChg chg="add mod">
          <ac:chgData name="Gibbons, Carl" userId="d2b037bc-8fb4-4222-845c-61440543a456" providerId="ADAL" clId="{F54A1EAE-C189-46D5-ABA1-CF131E678D8B}" dt="2024-02-04T06:28:57.803" v="836"/>
          <ac:picMkLst>
            <pc:docMk/>
            <pc:sldMk cId="2993794741" sldId="265"/>
            <ac:picMk id="4" creationId="{7A4199F4-ADD4-91A8-0A5F-5DDA804CBDB5}"/>
          </ac:picMkLst>
        </pc:picChg>
      </pc:sldChg>
      <pc:sldChg chg="modSp mod">
        <pc:chgData name="Gibbons, Carl" userId="d2b037bc-8fb4-4222-845c-61440543a456" providerId="ADAL" clId="{F54A1EAE-C189-46D5-ABA1-CF131E678D8B}" dt="2024-02-04T06:43:24.328" v="1737" actId="20577"/>
        <pc:sldMkLst>
          <pc:docMk/>
          <pc:sldMk cId="1337022352" sldId="266"/>
        </pc:sldMkLst>
        <pc:spChg chg="mod">
          <ac:chgData name="Gibbons, Carl" userId="d2b037bc-8fb4-4222-845c-61440543a456" providerId="ADAL" clId="{F54A1EAE-C189-46D5-ABA1-CF131E678D8B}" dt="2024-02-04T06:29:52.146" v="886" actId="2711"/>
          <ac:spMkLst>
            <pc:docMk/>
            <pc:sldMk cId="1337022352" sldId="266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6:43:24.328" v="1737" actId="20577"/>
          <ac:spMkLst>
            <pc:docMk/>
            <pc:sldMk cId="1337022352" sldId="26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17:25.521" v="4437" actId="20577"/>
        <pc:sldMkLst>
          <pc:docMk/>
          <pc:sldMk cId="3576168196" sldId="267"/>
        </pc:sldMkLst>
        <pc:spChg chg="mod">
          <ac:chgData name="Gibbons, Carl" userId="d2b037bc-8fb4-4222-845c-61440543a456" providerId="ADAL" clId="{F54A1EAE-C189-46D5-ABA1-CF131E678D8B}" dt="2024-02-04T06:44:15.240" v="1788" actId="20577"/>
          <ac:spMkLst>
            <pc:docMk/>
            <pc:sldMk cId="3576168196" sldId="267"/>
            <ac:spMk id="2" creationId="{31B75992-5098-A283-4925-2CCEBB801DC5}"/>
          </ac:spMkLst>
        </pc:spChg>
        <pc:spChg chg="mod">
          <ac:chgData name="Gibbons, Carl" userId="d2b037bc-8fb4-4222-845c-61440543a456" providerId="ADAL" clId="{F54A1EAE-C189-46D5-ABA1-CF131E678D8B}" dt="2024-02-04T07:17:25.521" v="4437" actId="20577"/>
          <ac:spMkLst>
            <pc:docMk/>
            <pc:sldMk cId="3576168196" sldId="26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F54A1EAE-C189-46D5-ABA1-CF131E678D8B}" dt="2024-02-04T07:01:57.308" v="3303" actId="20577"/>
        <pc:sldMkLst>
          <pc:docMk/>
          <pc:sldMk cId="1066671753" sldId="268"/>
        </pc:sldMkLst>
        <pc:spChg chg="mod">
          <ac:chgData name="Gibbons, Carl" userId="d2b037bc-8fb4-4222-845c-61440543a456" providerId="ADAL" clId="{F54A1EAE-C189-46D5-ABA1-CF131E678D8B}" dt="2024-02-04T06:51:23.884" v="2201" actId="20577"/>
          <ac:spMkLst>
            <pc:docMk/>
            <pc:sldMk cId="1066671753" sldId="268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01:57.308" v="3303" actId="20577"/>
          <ac:spMkLst>
            <pc:docMk/>
            <pc:sldMk cId="1066671753" sldId="268"/>
            <ac:spMk id="3" creationId="{76A2A896-1BFA-0E85-4155-672FD7F5CC95}"/>
          </ac:spMkLst>
        </pc:spChg>
      </pc:sldChg>
      <pc:sldChg chg="modSp mod">
        <pc:chgData name="Gibbons, Carl" userId="d2b037bc-8fb4-4222-845c-61440543a456" providerId="ADAL" clId="{F54A1EAE-C189-46D5-ABA1-CF131E678D8B}" dt="2024-02-04T07:11:02.214" v="4070" actId="20577"/>
        <pc:sldMkLst>
          <pc:docMk/>
          <pc:sldMk cId="465083765" sldId="269"/>
        </pc:sldMkLst>
        <pc:spChg chg="mod">
          <ac:chgData name="Gibbons, Carl" userId="d2b037bc-8fb4-4222-845c-61440543a456" providerId="ADAL" clId="{F54A1EAE-C189-46D5-ABA1-CF131E678D8B}" dt="2024-02-04T07:02:51.731" v="3312" actId="20577"/>
          <ac:spMkLst>
            <pc:docMk/>
            <pc:sldMk cId="465083765" sldId="269"/>
            <ac:spMk id="2" creationId="{1697FD53-1B2D-FA1E-85ED-8261A111660A}"/>
          </ac:spMkLst>
        </pc:spChg>
        <pc:spChg chg="mod">
          <ac:chgData name="Gibbons, Carl" userId="d2b037bc-8fb4-4222-845c-61440543a456" providerId="ADAL" clId="{F54A1EAE-C189-46D5-ABA1-CF131E678D8B}" dt="2024-02-04T07:11:02.214" v="4070" actId="20577"/>
          <ac:spMkLst>
            <pc:docMk/>
            <pc:sldMk cId="465083765" sldId="269"/>
            <ac:spMk id="3" creationId="{76A2A896-1BFA-0E85-4155-672FD7F5CC95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CE68D2EA-6C33-4320-B171-B4C637EE57D5}"/>
    <pc:docChg chg="undo custSel delSld modSld">
      <pc:chgData name="Gibbons, Carl" userId="d2b037bc-8fb4-4222-845c-61440543a456" providerId="ADAL" clId="{CE68D2EA-6C33-4320-B171-B4C637EE57D5}" dt="2024-02-04T05:12:30.446" v="2225" actId="5793"/>
      <pc:docMkLst>
        <pc:docMk/>
      </pc:docMkLst>
      <pc:sldChg chg="modSp mod">
        <pc:chgData name="Gibbons, Carl" userId="d2b037bc-8fb4-4222-845c-61440543a456" providerId="ADAL" clId="{CE68D2EA-6C33-4320-B171-B4C637EE57D5}" dt="2024-02-04T04:34:37.470" v="1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E68D2EA-6C33-4320-B171-B4C637EE57D5}" dt="2024-02-04T04:34:37.470" v="1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CE68D2EA-6C33-4320-B171-B4C637EE57D5}" dt="2024-02-04T04:45:39.551" v="82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CE68D2EA-6C33-4320-B171-B4C637EE57D5}" dt="2024-02-04T04:35:06.801" v="2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4:45:39.551" v="82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CE68D2EA-6C33-4320-B171-B4C637EE57D5}" dt="2024-02-04T05:12:30.446" v="2225" actId="5793"/>
        <pc:sldMkLst>
          <pc:docMk/>
          <pc:sldMk cId="3885141102" sldId="262"/>
        </pc:sldMkLst>
        <pc:spChg chg="mod">
          <ac:chgData name="Gibbons, Carl" userId="d2b037bc-8fb4-4222-845c-61440543a456" providerId="ADAL" clId="{CE68D2EA-6C33-4320-B171-B4C637EE57D5}" dt="2024-02-04T05:12:30.446" v="2225" actId="5793"/>
          <ac:spMkLst>
            <pc:docMk/>
            <pc:sldMk cId="3885141102" sldId="262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CE68D2EA-6C33-4320-B171-B4C637EE57D5}" dt="2024-02-04T05:02:32.591" v="1790" actId="2696"/>
        <pc:sldMkLst>
          <pc:docMk/>
          <pc:sldMk cId="1719402288" sldId="263"/>
        </pc:sldMkLst>
      </pc:sldChg>
      <pc:sldChg chg="modSp mod">
        <pc:chgData name="Gibbons, Carl" userId="d2b037bc-8fb4-4222-845c-61440543a456" providerId="ADAL" clId="{CE68D2EA-6C33-4320-B171-B4C637EE57D5}" dt="2024-02-04T05:01:45.101" v="1789" actId="2711"/>
        <pc:sldMkLst>
          <pc:docMk/>
          <pc:sldMk cId="2993794741" sldId="265"/>
        </pc:sldMkLst>
        <pc:spChg chg="mod">
          <ac:chgData name="Gibbons, Carl" userId="d2b037bc-8fb4-4222-845c-61440543a456" providerId="ADAL" clId="{CE68D2EA-6C33-4320-B171-B4C637EE57D5}" dt="2024-02-04T04:46:22.730" v="88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CE68D2EA-6C33-4320-B171-B4C637EE57D5}" dt="2024-02-04T05:01:45.101" v="1789" actId="2711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24T22:00:55.310" v="2286" actId="20577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24T22:00:55.310" v="2286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24T22:00:55.310" v="2286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06905CFC-A46E-472D-890F-9117438C8D89}"/>
    <pc:docChg chg="custSel addSld delSld modSld">
      <pc:chgData name="Gibbons, Carl" userId="d2b037bc-8fb4-4222-845c-61440543a456" providerId="ADAL" clId="{06905CFC-A46E-472D-890F-9117438C8D89}" dt="2024-02-04T04:33:39.872" v="4931" actId="20577"/>
      <pc:docMkLst>
        <pc:docMk/>
      </pc:docMkLst>
      <pc:sldChg chg="modSp mod">
        <pc:chgData name="Gibbons, Carl" userId="d2b037bc-8fb4-4222-845c-61440543a456" providerId="ADAL" clId="{06905CFC-A46E-472D-890F-9117438C8D89}" dt="2024-02-04T02:59:56.129" v="4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06905CFC-A46E-472D-890F-9117438C8D89}" dt="2024-02-04T02:59:56.129" v="4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06905CFC-A46E-472D-890F-9117438C8D89}" dt="2024-02-04T03:54:18.112" v="2151" actId="15"/>
        <pc:sldMkLst>
          <pc:docMk/>
          <pc:sldMk cId="2312486803" sldId="261"/>
        </pc:sldMkLst>
        <pc:spChg chg="mod">
          <ac:chgData name="Gibbons, Carl" userId="d2b037bc-8fb4-4222-845c-61440543a456" providerId="ADAL" clId="{06905CFC-A46E-472D-890F-9117438C8D89}" dt="2024-02-04T03:52:20.850" v="2087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3:54:18.112" v="2151" actId="1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3:39.872" v="4931" actId="20577"/>
        <pc:sldMkLst>
          <pc:docMk/>
          <pc:sldMk cId="3885141102" sldId="262"/>
        </pc:sldMkLst>
        <pc:spChg chg="mod">
          <ac:chgData name="Gibbons, Carl" userId="d2b037bc-8fb4-4222-845c-61440543a456" providerId="ADAL" clId="{06905CFC-A46E-472D-890F-9117438C8D89}" dt="2024-02-04T04:33:39.872" v="4931" actId="20577"/>
          <ac:spMkLst>
            <pc:docMk/>
            <pc:sldMk cId="3885141102" sldId="26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6905CFC-A46E-472D-890F-9117438C8D89}" dt="2024-02-04T04:32:40.613" v="4865" actId="20577"/>
        <pc:sldMkLst>
          <pc:docMk/>
          <pc:sldMk cId="1719402288" sldId="263"/>
        </pc:sldMkLst>
        <pc:spChg chg="mod">
          <ac:chgData name="Gibbons, Carl" userId="d2b037bc-8fb4-4222-845c-61440543a456" providerId="ADAL" clId="{06905CFC-A46E-472D-890F-9117438C8D89}" dt="2024-02-04T04:12:26.573" v="3314" actId="20577"/>
          <ac:spMkLst>
            <pc:docMk/>
            <pc:sldMk cId="1719402288" sldId="263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32:40.613" v="4865" actId="20577"/>
          <ac:spMkLst>
            <pc:docMk/>
            <pc:sldMk cId="1719402288" sldId="263"/>
            <ac:spMk id="3" creationId="{B5924E0F-A977-1710-779D-EEB74261AF34}"/>
          </ac:spMkLst>
        </pc:spChg>
      </pc:sldChg>
      <pc:sldChg chg="modSp new del mod">
        <pc:chgData name="Gibbons, Carl" userId="d2b037bc-8fb4-4222-845c-61440543a456" providerId="ADAL" clId="{06905CFC-A46E-472D-890F-9117438C8D89}" dt="2024-02-04T03:52:51.701" v="2091" actId="2696"/>
        <pc:sldMkLst>
          <pc:docMk/>
          <pc:sldMk cId="122773691" sldId="264"/>
        </pc:sldMkLst>
        <pc:spChg chg="mod">
          <ac:chgData name="Gibbons, Carl" userId="d2b037bc-8fb4-4222-845c-61440543a456" providerId="ADAL" clId="{06905CFC-A46E-472D-890F-9117438C8D89}" dt="2024-02-04T03:52:47.108" v="2090" actId="27636"/>
          <ac:spMkLst>
            <pc:docMk/>
            <pc:sldMk cId="122773691" sldId="264"/>
            <ac:spMk id="2" creationId="{25B9B666-A3B3-5530-8F45-BA2562A6655A}"/>
          </ac:spMkLst>
        </pc:spChg>
      </pc:sldChg>
      <pc:sldChg chg="modSp add mod">
        <pc:chgData name="Gibbons, Carl" userId="d2b037bc-8fb4-4222-845c-61440543a456" providerId="ADAL" clId="{06905CFC-A46E-472D-890F-9117438C8D89}" dt="2024-02-04T04:11:43.510" v="3278" actId="20577"/>
        <pc:sldMkLst>
          <pc:docMk/>
          <pc:sldMk cId="2993794741" sldId="265"/>
        </pc:sldMkLst>
        <pc:spChg chg="mod">
          <ac:chgData name="Gibbons, Carl" userId="d2b037bc-8fb4-4222-845c-61440543a456" providerId="ADAL" clId="{06905CFC-A46E-472D-890F-9117438C8D89}" dt="2024-02-04T03:53:00.875" v="2111" actId="20577"/>
          <ac:spMkLst>
            <pc:docMk/>
            <pc:sldMk cId="2993794741" sldId="265"/>
            <ac:spMk id="2" creationId="{31B75992-5098-A283-4925-2CCEBB801DC5}"/>
          </ac:spMkLst>
        </pc:spChg>
        <pc:spChg chg="mod">
          <ac:chgData name="Gibbons, Carl" userId="d2b037bc-8fb4-4222-845c-61440543a456" providerId="ADAL" clId="{06905CFC-A46E-472D-890F-9117438C8D89}" dt="2024-02-04T04:11:43.510" v="3278" actId="20577"/>
          <ac:spMkLst>
            <pc:docMk/>
            <pc:sldMk cId="2993794741" sldId="265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4.4: Windows Events and Linux/Unix </a:t>
            </a:r>
            <a:r>
              <a:rPr lang="en-US" dirty="0" err="1"/>
              <a:t>syslogs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Events and Logs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uses structured data </a:t>
            </a:r>
            <a:r>
              <a:rPr lang="en-US" b="1" dirty="0"/>
              <a:t>objects</a:t>
            </a:r>
            <a:r>
              <a:rPr lang="en-US" dirty="0"/>
              <a:t> to represent audit records and to log system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Linux/Unix uses </a:t>
            </a:r>
            <a:r>
              <a:rPr lang="en-US" i="1" dirty="0"/>
              <a:t>syslog</a:t>
            </a:r>
            <a:r>
              <a:rPr lang="en-US" dirty="0"/>
              <a:t> text </a:t>
            </a:r>
            <a:r>
              <a:rPr lang="en-US" b="1" dirty="0"/>
              <a:t>string</a:t>
            </a:r>
            <a:r>
              <a:rPr lang="en-US" dirty="0"/>
              <a:t> data for event logging.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Two codes are associated with each syslog: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Facility (a service or software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Examples: kern, user, mail, auth, news, </a:t>
            </a:r>
            <a:r>
              <a:rPr lang="en-US" dirty="0" err="1"/>
              <a:t>cron</a:t>
            </a:r>
            <a:r>
              <a:rPr lang="en-US" dirty="0"/>
              <a:t>, ftp, </a:t>
            </a:r>
            <a:r>
              <a:rPr lang="en-US" dirty="0" err="1"/>
              <a:t>ntp</a:t>
            </a:r>
            <a:r>
              <a:rPr lang="en-US" dirty="0"/>
              <a:t>, local0-local7)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Severity (one of eight “levels of pain” associated with the logged message)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7: debug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6: information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5: notice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4: warning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3: error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2: critical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1: alert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/>
              <a:t>0: panic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dirty="0">
                <a:latin typeface="Lucida Console" panose="020B0609040504020204" pitchFamily="49" charset="0"/>
              </a:rPr>
              <a:t>logger</a:t>
            </a:r>
            <a:r>
              <a:rPr lang="en-US" dirty="0"/>
              <a:t> command that generates new syslog messages. Useful in scripts.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Event Viewer app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A4199F4-ADD4-91A8-0A5F-5DDA804CB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1343025"/>
            <a:ext cx="5943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9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Legacy CLI command </a:t>
            </a:r>
            <a:r>
              <a:rPr lang="en-US" sz="4000" dirty="0" err="1">
                <a:latin typeface="Lucida Console" panose="020B0609040504020204" pitchFamily="49" charset="0"/>
              </a:rPr>
              <a:t>wevtutil</a:t>
            </a:r>
            <a:endParaRPr lang="en-US" sz="4000" dirty="0">
              <a:latin typeface="Lucida Console" panose="020B06090405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wevtutil</a:t>
            </a:r>
            <a:r>
              <a:rPr lang="en-US" dirty="0">
                <a:latin typeface="Lucida Console" panose="020B0609040504020204" pitchFamily="49" charset="0"/>
              </a:rPr>
              <a:t> /?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Help documentation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few of its subcommands: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el</a:t>
            </a:r>
            <a:r>
              <a:rPr lang="en-US" dirty="0">
                <a:latin typeface="Lucida Console" panose="020B0609040504020204" pitchFamily="49" charset="0"/>
              </a:rPr>
              <a:t> | </a:t>
            </a:r>
            <a:r>
              <a:rPr lang="en-US" dirty="0" err="1">
                <a:latin typeface="Lucida Console" panose="020B0609040504020204" pitchFamily="49" charset="0"/>
              </a:rPr>
              <a:t>enum</a:t>
            </a:r>
            <a:r>
              <a:rPr lang="en-US" dirty="0">
                <a:latin typeface="Lucida Console" panose="020B0609040504020204" pitchFamily="49" charset="0"/>
              </a:rPr>
              <a:t>-logs</a:t>
            </a:r>
            <a:r>
              <a:rPr lang="en-US" dirty="0"/>
              <a:t>    # lists names of all of the event logs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</a:t>
            </a:r>
            <a:r>
              <a:rPr lang="en-US" dirty="0">
                <a:latin typeface="Lucida Console" panose="020B0609040504020204" pitchFamily="49" charset="0"/>
              </a:rPr>
              <a:t> | get-log</a:t>
            </a:r>
            <a:r>
              <a:rPr lang="en-US" dirty="0"/>
              <a:t>    # shows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sl</a:t>
            </a:r>
            <a:r>
              <a:rPr lang="en-US" dirty="0">
                <a:latin typeface="Lucida Console" panose="020B0609040504020204" pitchFamily="49" charset="0"/>
              </a:rPr>
              <a:t> | set-log</a:t>
            </a:r>
            <a:r>
              <a:rPr lang="en-US" dirty="0"/>
              <a:t>    # changes log configuration settings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qe</a:t>
            </a:r>
            <a:r>
              <a:rPr lang="en-US" dirty="0">
                <a:latin typeface="Lucida Console" panose="020B0609040504020204" pitchFamily="49" charset="0"/>
              </a:rPr>
              <a:t> | query-events</a:t>
            </a:r>
            <a:r>
              <a:rPr lang="en-US" dirty="0"/>
              <a:t>    # fetch the actual event logs themselves</a:t>
            </a:r>
          </a:p>
          <a:p>
            <a:pPr lvl="1"/>
            <a:r>
              <a:rPr lang="en-US" dirty="0" err="1">
                <a:latin typeface="Lucida Console" panose="020B0609040504020204" pitchFamily="49" charset="0"/>
              </a:rPr>
              <a:t>gli</a:t>
            </a:r>
            <a:r>
              <a:rPr lang="en-US" dirty="0">
                <a:latin typeface="Lucida Console" panose="020B0609040504020204" pitchFamily="49" charset="0"/>
              </a:rPr>
              <a:t> | get-log-info</a:t>
            </a:r>
            <a:r>
              <a:rPr lang="en-US" dirty="0"/>
              <a:t>    # show status of an event log and its associated event file</a:t>
            </a: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cl | clear-log</a:t>
            </a:r>
            <a:r>
              <a:rPr lang="en-US" dirty="0"/>
              <a:t>    # back up events from a log, then empty it to prepare for fresh events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022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Navigate Windows Events using PowerShell 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Read or fetch event objects and log providers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WinEvent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and append a new event object to an event log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These two commands also work in Windows PowerShell (Desktop).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(There were other </a:t>
            </a:r>
            <a:r>
              <a:rPr lang="en-US" dirty="0">
                <a:latin typeface="Lucida Console" panose="020B0609040504020204" pitchFamily="49" charset="0"/>
              </a:rPr>
              <a:t>*-</a:t>
            </a:r>
            <a:r>
              <a:rPr lang="en-US" dirty="0" err="1">
                <a:latin typeface="Lucida Console" panose="020B0609040504020204" pitchFamily="49" charset="0"/>
              </a:rPr>
              <a:t>EventLog</a:t>
            </a:r>
            <a:r>
              <a:rPr lang="en-US" dirty="0"/>
              <a:t> cmdlets in Windows PowerShell, but those have been deprecated.) 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6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Event IDs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Associated with every event object is an Event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System administrators and security practitioners learn over time to identify particular Event IDs that may be relevant to their investigations.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Textbook chapter 4 suggests several to start with: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400: The engine state changed from none to available    # PowerShell versions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800: The pipeline execution details for the command line   # PowerShell cmdlets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4104: Creating </a:t>
            </a:r>
            <a:r>
              <a:rPr lang="en-US" dirty="0" err="1"/>
              <a:t>ScriptBlock</a:t>
            </a:r>
            <a:r>
              <a:rPr lang="en-US" dirty="0"/>
              <a:t> Text    # Can occur when </a:t>
            </a:r>
            <a:r>
              <a:rPr lang="en-US" dirty="0" err="1"/>
              <a:t>ScriptBlockLogging</a:t>
            </a:r>
            <a:r>
              <a:rPr lang="en-US" dirty="0"/>
              <a:t> is enabled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40961: The PowerShell console is starting up    # monitor for users opening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6: Creating a </a:t>
            </a:r>
            <a:r>
              <a:rPr lang="en-US" dirty="0" err="1"/>
              <a:t>WSMan</a:t>
            </a:r>
            <a:r>
              <a:rPr lang="en-US" dirty="0"/>
              <a:t> session    # Occurs when a PowerShell remoting session happens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   … and many more</a:t>
            </a:r>
          </a:p>
        </p:txBody>
      </p:sp>
    </p:spTree>
    <p:extLst>
      <p:ext uri="{BB962C8B-B14F-4D97-AF65-F5344CB8AC3E}">
        <p14:creationId xmlns:p14="http://schemas.microsoft.com/office/powerpoint/2010/main" val="106667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97FD53-1B2D-FA1E-85ED-8261A1116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EventList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2A896-1BFA-0E85-4155-672FD7F5CC95}"/>
              </a:ext>
            </a:extLst>
          </p:cNvPr>
          <p:cNvSpPr txBox="1"/>
          <p:nvPr/>
        </p:nvSpPr>
        <p:spPr>
          <a:xfrm>
            <a:off x="1260764" y="1054728"/>
            <a:ext cx="96628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Third-party module invented and maintained by the textbook author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Download and install the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r>
              <a:rPr lang="en-US" dirty="0"/>
              <a:t> module from PowerShellGallery.com: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Install-Module </a:t>
            </a:r>
            <a:r>
              <a:rPr lang="en-US" dirty="0" err="1">
                <a:latin typeface="Lucida Console" panose="020B0609040504020204" pitchFamily="49" charset="0"/>
              </a:rPr>
              <a:t>EventList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open its Graphical User Interface utility: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Open-</a:t>
            </a:r>
            <a:r>
              <a:rPr lang="en-US" dirty="0" err="1">
                <a:latin typeface="Lucida Console" panose="020B0609040504020204" pitchFamily="49" charset="0"/>
              </a:rPr>
              <a:t>EventListGUI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Expects you to have rudimentary awareness of Security baselines and </a:t>
            </a:r>
            <a:r>
              <a:rPr lang="en-US" dirty="0" err="1"/>
              <a:t>Mitre</a:t>
            </a:r>
            <a:r>
              <a:rPr lang="en-US" dirty="0"/>
              <a:t> ATT&amp;CK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 you can use it to automatically generate lists of additional Windows Event IDs that you may collect and use, together with a SIEM or with other security baseline tools, to help you with security audits and monitoring tasks.</a:t>
            </a:r>
          </a:p>
        </p:txBody>
      </p:sp>
    </p:spTree>
    <p:extLst>
      <p:ext uri="{BB962C8B-B14F-4D97-AF65-F5344CB8AC3E}">
        <p14:creationId xmlns:p14="http://schemas.microsoft.com/office/powerpoint/2010/main" val="465083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helps you practice with Windows Events and Linux/Unix </a:t>
            </a:r>
            <a:r>
              <a:rPr lang="en-US" dirty="0" err="1"/>
              <a:t>syslogs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1649</TotalTime>
  <Words>510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2024-02-04T07:17:30Z</dcterms:modified>
</cp:coreProperties>
</file>