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05CFC-A46E-472D-890F-9117438C8D89}" v="3" dt="2024-02-04T03:52:47.007"/>
    <p1510:client id="{6FB22382-79C8-4292-898E-4F4477C84372}" v="4" dt="2024-02-04T06:09:30.276"/>
    <p1510:client id="{F54A1EAE-C189-46D5-ABA1-CF131E678D8B}" v="1" dt="2024-02-04T06:28:5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4.5: Transcripts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On-demand transcript cmdlets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Start-Transcript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Stop-Transcript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default, each transcript is stored in the Documents folder, and has this filename pattern: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PowerShell_transcript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/>
              <a:t>&lt;machine-name&gt;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/>
              <a:t>&lt;random-code&gt;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/>
              <a:t>&lt;</a:t>
            </a:r>
            <a:r>
              <a:rPr lang="en-US" dirty="0" err="1"/>
              <a:t>DateTime</a:t>
            </a:r>
            <a:r>
              <a:rPr lang="en-US" dirty="0"/>
              <a:t>-code&gt;</a:t>
            </a:r>
            <a:r>
              <a:rPr lang="en-US" dirty="0">
                <a:latin typeface="Lucida Console" panose="020B0609040504020204" pitchFamily="49" charset="0"/>
              </a:rPr>
              <a:t>.txt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 example:</a:t>
            </a:r>
          </a:p>
          <a:p>
            <a:pPr lvl="1"/>
            <a:r>
              <a:rPr lang="en-US" dirty="0"/>
              <a:t>(Attempt a “downgrade attack” during a transcript and observe the results.)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i="1" dirty="0"/>
              <a:t>Pro-Tip:</a:t>
            </a:r>
          </a:p>
          <a:p>
            <a:pPr algn="r"/>
            <a:r>
              <a:rPr lang="en-US" i="1" dirty="0"/>
              <a:t>Bash (Linux and macOS) also has an on-demand transcript feature.</a:t>
            </a:r>
          </a:p>
          <a:p>
            <a:pPr algn="r"/>
            <a:r>
              <a:rPr lang="en-US" i="1" dirty="0"/>
              <a:t>Use the </a:t>
            </a:r>
            <a:r>
              <a:rPr lang="en-US" i="1" dirty="0">
                <a:latin typeface="Lucida Console" panose="020B0609040504020204" pitchFamily="49" charset="0"/>
              </a:rPr>
              <a:t>script</a:t>
            </a:r>
            <a:r>
              <a:rPr lang="en-US" i="1" dirty="0"/>
              <a:t> command to start a transcript,</a:t>
            </a:r>
          </a:p>
          <a:p>
            <a:pPr algn="r"/>
            <a:r>
              <a:rPr lang="en-US" i="1" dirty="0"/>
              <a:t>and use </a:t>
            </a:r>
            <a:r>
              <a:rPr lang="en-US" i="1" dirty="0">
                <a:latin typeface="Lucida Console" panose="020B0609040504020204" pitchFamily="49" charset="0"/>
              </a:rPr>
              <a:t>exit</a:t>
            </a:r>
            <a:r>
              <a:rPr lang="en-US" i="1" dirty="0"/>
              <a:t> to stop.</a:t>
            </a:r>
          </a:p>
          <a:p>
            <a:pPr algn="r"/>
            <a:r>
              <a:rPr lang="en-US" i="1" dirty="0"/>
              <a:t>By default, the script filename is </a:t>
            </a:r>
            <a:r>
              <a:rPr lang="en-US" i="1" dirty="0">
                <a:latin typeface="Lucida Console" panose="020B0609040504020204" pitchFamily="49" charset="0"/>
              </a:rPr>
              <a:t>typescript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last exercise this week helps you practice with on-demand transcript cmdlets.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117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2024-02-04T07:28:11Z</dcterms:modified>
</cp:coreProperties>
</file>