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F1C85C21-4BAC-4A13-AFF5-FA94FDA075C2}"/>
    <pc:docChg chg="modSld">
      <pc:chgData name="Gibbons, Carl" userId="d2b037bc-8fb4-4222-845c-61440543a456" providerId="ADAL" clId="{F1C85C21-4BAC-4A13-AFF5-FA94FDA075C2}" dt="2024-05-17T03:10:12.773" v="475" actId="20577"/>
      <pc:docMkLst>
        <pc:docMk/>
      </pc:docMkLst>
      <pc:sldChg chg="modSp mod">
        <pc:chgData name="Gibbons, Carl" userId="d2b037bc-8fb4-4222-845c-61440543a456" providerId="ADAL" clId="{F1C85C21-4BAC-4A13-AFF5-FA94FDA075C2}" dt="2024-05-17T02:59:21.245" v="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F1C85C21-4BAC-4A13-AFF5-FA94FDA075C2}" dt="2024-05-17T02:59:21.245" v="8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F1C85C21-4BAC-4A13-AFF5-FA94FDA075C2}" dt="2024-05-09T21:51:40.946" v="0" actId="2711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1C85C21-4BAC-4A13-AFF5-FA94FDA075C2}" dt="2024-05-17T03:00:04.390" v="9" actId="113"/>
        <pc:sldMkLst>
          <pc:docMk/>
          <pc:sldMk cId="1337022352" sldId="266"/>
        </pc:sldMkLst>
        <pc:spChg chg="mod">
          <ac:chgData name="Gibbons, Carl" userId="d2b037bc-8fb4-4222-845c-61440543a456" providerId="ADAL" clId="{F1C85C21-4BAC-4A13-AFF5-FA94FDA075C2}" dt="2024-05-17T03:00:04.390" v="9" actId="113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1C85C21-4BAC-4A13-AFF5-FA94FDA075C2}" dt="2024-05-17T03:03:46.219" v="137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1C85C21-4BAC-4A13-AFF5-FA94FDA075C2}" dt="2024-05-17T03:03:46.219" v="137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1C85C21-4BAC-4A13-AFF5-FA94FDA075C2}" dt="2024-05-17T03:10:12.773" v="475" actId="20577"/>
        <pc:sldMkLst>
          <pc:docMk/>
          <pc:sldMk cId="465083765" sldId="269"/>
        </pc:sldMkLst>
        <pc:spChg chg="mod">
          <ac:chgData name="Gibbons, Carl" userId="d2b037bc-8fb4-4222-845c-61440543a456" providerId="ADAL" clId="{F1C85C21-4BAC-4A13-AFF5-FA94FDA075C2}" dt="2024-05-17T03:10:12.773" v="475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4.3: JSON and YAML data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JavaScript Object Notation (JSON)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Text-based syntax for serialized data, intended to be both human and machine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Conventional filename extension: 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json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There’s a trend away from XML format in favor of JSON, driven by the popularity </a:t>
            </a:r>
            <a:r>
              <a:rPr lang="en-US"/>
              <a:t>and security </a:t>
            </a:r>
            <a:r>
              <a:rPr lang="en-US" dirty="0"/>
              <a:t>of RESTful Web APIs over legacy web data presentation protocols like SOAP, XSLT, etc.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Structures in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063756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Key:value</a:t>
            </a:r>
            <a:r>
              <a:rPr lang="en-US" dirty="0"/>
              <a:t> pairs, separated by commas, then enclosed between curly braces.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{“key1”: value1, “key2”: value2}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album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Permanent Waves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band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Rush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rating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 5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value can be one of these data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String	(use quoted text for these)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Object	(use another set of curly braces to enclose an object)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Array	(enclose array data between square brackets)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 a PowerShell object into JSON text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 a JSON text representation into a </a:t>
            </a:r>
            <a:r>
              <a:rPr lang="en-US" b="1" dirty="0" err="1"/>
              <a:t>PSCustom</a:t>
            </a:r>
            <a:r>
              <a:rPr lang="en-US" dirty="0"/>
              <a:t> custom PowerShell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doesn’t support as many data types as XML, so for complex objects XML may provide higher fidelity for serialized data representation.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conversion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latin typeface="Lucida Console" panose="020B0609040504020204" pitchFamily="49" charset="0"/>
              </a:rPr>
              <a:t>gps</a:t>
            </a:r>
            <a:r>
              <a:rPr lang="en-US" dirty="0">
                <a:latin typeface="Lucida Console" panose="020B0609040504020204" pitchFamily="49" charset="0"/>
              </a:rPr>
              <a:t> notepad | select </a:t>
            </a:r>
            <a:r>
              <a:rPr lang="en-US" dirty="0" err="1">
                <a:latin typeface="Lucida Console" panose="020B0609040504020204" pitchFamily="49" charset="0"/>
              </a:rPr>
              <a:t>name,ws,handles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convertto-json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[</a:t>
            </a:r>
          </a:p>
          <a:p>
            <a:r>
              <a:rPr lang="en-US" dirty="0">
                <a:latin typeface="Lucida Console" panose="020B0609040504020204" pitchFamily="49" charset="0"/>
              </a:rPr>
              <a:t>  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"Name"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notepad.exe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WS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14811136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"Handles"</a:t>
            </a:r>
            <a:r>
              <a:rPr lang="en-US" dirty="0">
                <a:latin typeface="Lucida Console" panose="020B0609040504020204" pitchFamily="49" charset="0"/>
              </a:rPr>
              <a:t>: 247</a:t>
            </a:r>
          </a:p>
          <a:p>
            <a:r>
              <a:rPr lang="en-US" dirty="0">
                <a:latin typeface="Lucida Console" panose="020B0609040504020204" pitchFamily="49" charset="0"/>
              </a:rPr>
              <a:t>  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"Name"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notepad.exe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WS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14663680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"Handles"</a:t>
            </a:r>
            <a:r>
              <a:rPr lang="en-US" dirty="0">
                <a:latin typeface="Lucida Console" panose="020B0609040504020204" pitchFamily="49" charset="0"/>
              </a:rPr>
              <a:t>: 248</a:t>
            </a:r>
          </a:p>
          <a:p>
            <a:r>
              <a:rPr lang="en-US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YAML </a:t>
            </a:r>
            <a:r>
              <a:rPr lang="en-US" dirty="0" err="1"/>
              <a:t>Ain’t</a:t>
            </a:r>
            <a:r>
              <a:rPr lang="en-US" dirty="0"/>
              <a:t>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Yet another text-based format intended to be both human and machine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i="1" dirty="0"/>
              <a:t>key: value</a:t>
            </a:r>
            <a:r>
              <a:rPr lang="en-US" dirty="0"/>
              <a:t> pairs like JSON, but with </a:t>
            </a:r>
            <a:r>
              <a:rPr lang="en-US" i="1" dirty="0"/>
              <a:t>significant whitespace</a:t>
            </a:r>
            <a:r>
              <a:rPr lang="en-US" dirty="0"/>
              <a:t> instead of curly braces to organize data (like the </a:t>
            </a:r>
            <a:r>
              <a:rPr lang="en-US" i="1" dirty="0"/>
              <a:t>spaced indentation</a:t>
            </a:r>
            <a:r>
              <a:rPr lang="en-US" dirty="0"/>
              <a:t> structure used in the Python programming language)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Spaced indentation directly and visually illustrates an object’s tree-like structure.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Clean, speedy human readability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Multiple YAML documents can be placed in one file using </a:t>
            </a:r>
            <a:r>
              <a:rPr lang="en-US" dirty="0">
                <a:latin typeface="Lucida Console" panose="020B0609040504020204" pitchFamily="49" charset="0"/>
              </a:rPr>
              <a:t>---</a:t>
            </a:r>
            <a:r>
              <a:rPr lang="en-US" dirty="0"/>
              <a:t> separators.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YAML documents may be </a:t>
            </a:r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/>
              <a:t> commented.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Drawbacks: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When editing YAML files, humans tend to introduce spacing mistakes or other glitches.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Can lead to difficult-to-diagnose errors when other software expects well-formed, machine readable YAML data.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Better to find or create specialized YAML editors instead of general-purpose text editors.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Used extensively by orchestration tools in cloud computing, including Terraform, Kubernetes, etc.</a:t>
            </a:r>
          </a:p>
        </p:txBody>
      </p:sp>
    </p:spTree>
    <p:extLst>
      <p:ext uri="{BB962C8B-B14F-4D97-AF65-F5344CB8AC3E}">
        <p14:creationId xmlns:p14="http://schemas.microsoft.com/office/powerpoint/2010/main" val="10666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PowerShell and YAML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native PowerShell support,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third-party modules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powershell-yaml</a:t>
            </a:r>
            <a:r>
              <a:rPr lang="en-US" dirty="0"/>
              <a:t> module from PowerShellGallery.com provides two cmdlets: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ConvertTo-Yaml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ConvertFrom-Yaml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(These are comparable to the respective pipeline cmdlets for the other data presentation formats.)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helps you practice with JSON and YAML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504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Wingdings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3</cp:revision>
  <dcterms:created xsi:type="dcterms:W3CDTF">2023-11-21T05:18:55Z</dcterms:created>
  <dcterms:modified xsi:type="dcterms:W3CDTF">2024-10-17T21:08:10Z</dcterms:modified>
</cp:coreProperties>
</file>