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0" d="100"/>
          <a:sy n="50" d="100"/>
        </p:scale>
        <p:origin x="92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930742B8-5264-4285-844A-779DDFAABB41}"/>
    <pc:docChg chg="custSel delSld modSld">
      <pc:chgData name="Gibbons, Carl" userId="d2b037bc-8fb4-4222-845c-61440543a456" providerId="ADAL" clId="{930742B8-5264-4285-844A-779DDFAABB41}" dt="2024-02-04T07:28:09.926" v="804" actId="2711"/>
      <pc:docMkLst>
        <pc:docMk/>
      </pc:docMkLst>
      <pc:sldChg chg="modSp mod">
        <pc:chgData name="Gibbons, Carl" userId="d2b037bc-8fb4-4222-845c-61440543a456" providerId="ADAL" clId="{930742B8-5264-4285-844A-779DDFAABB41}" dt="2024-02-04T07:19:09.277" v="1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930742B8-5264-4285-844A-779DDFAABB41}" dt="2024-02-04T07:19:09.277" v="1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930742B8-5264-4285-844A-779DDFAABB41}" dt="2024-02-04T07:28:09.926" v="804" actId="2711"/>
        <pc:sldMkLst>
          <pc:docMk/>
          <pc:sldMk cId="2312486803" sldId="261"/>
        </pc:sldMkLst>
        <pc:spChg chg="mod">
          <ac:chgData name="Gibbons, Carl" userId="d2b037bc-8fb4-4222-845c-61440543a456" providerId="ADAL" clId="{930742B8-5264-4285-844A-779DDFAABB41}" dt="2024-02-04T07:19:25.889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930742B8-5264-4285-844A-779DDFAABB41}" dt="2024-02-04T07:28:09.926" v="804" actId="2711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930742B8-5264-4285-844A-779DDFAABB41}" dt="2024-02-04T07:21:38.166" v="247" actId="20577"/>
        <pc:sldMkLst>
          <pc:docMk/>
          <pc:sldMk cId="3885141102" sldId="262"/>
        </pc:sldMkLst>
        <pc:spChg chg="mod">
          <ac:chgData name="Gibbons, Carl" userId="d2b037bc-8fb4-4222-845c-61440543a456" providerId="ADAL" clId="{930742B8-5264-4285-844A-779DDFAABB41}" dt="2024-02-04T07:21:38.166" v="247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2993794741" sldId="265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337022352" sldId="266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3576168196" sldId="267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1066671753" sldId="268"/>
        </pc:sldMkLst>
      </pc:sldChg>
      <pc:sldChg chg="del">
        <pc:chgData name="Gibbons, Carl" userId="d2b037bc-8fb4-4222-845c-61440543a456" providerId="ADAL" clId="{930742B8-5264-4285-844A-779DDFAABB41}" dt="2024-02-04T07:21:17.454" v="192" actId="2696"/>
        <pc:sldMkLst>
          <pc:docMk/>
          <pc:sldMk cId="465083765" sldId="269"/>
        </pc:sldMkLst>
      </pc:sldChg>
    </pc:docChg>
  </pc:docChgLst>
  <pc:docChgLst>
    <pc:chgData name="Gibbons, Carl" userId="d2b037bc-8fb4-4222-845c-61440543a456" providerId="ADAL" clId="{02B4F3B3-8AE6-4826-9561-D00C48702F3E}"/>
    <pc:docChg chg="modSld">
      <pc:chgData name="Gibbons, Carl" userId="d2b037bc-8fb4-4222-845c-61440543a456" providerId="ADAL" clId="{02B4F3B3-8AE6-4826-9561-D00C48702F3E}" dt="2024-05-17T03:14:20.929" v="4" actId="20577"/>
      <pc:docMkLst>
        <pc:docMk/>
      </pc:docMkLst>
      <pc:sldChg chg="modSp mod">
        <pc:chgData name="Gibbons, Carl" userId="d2b037bc-8fb4-4222-845c-61440543a456" providerId="ADAL" clId="{02B4F3B3-8AE6-4826-9561-D00C48702F3E}" dt="2024-05-17T03:14:20.929" v="4" actId="20577"/>
        <pc:sldMkLst>
          <pc:docMk/>
          <pc:sldMk cId="2312486803" sldId="261"/>
        </pc:sldMkLst>
        <pc:spChg chg="mod">
          <ac:chgData name="Gibbons, Carl" userId="d2b037bc-8fb4-4222-845c-61440543a456" providerId="ADAL" clId="{02B4F3B3-8AE6-4826-9561-D00C48702F3E}" dt="2024-05-17T03:14:20.929" v="4" actId="20577"/>
          <ac:spMkLst>
            <pc:docMk/>
            <pc:sldMk cId="2312486803" sldId="261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CYBER </a:t>
            </a:r>
            <a:r>
              <a:rPr lang="en-US" dirty="0"/>
              <a:t>360</a:t>
            </a:r>
            <a:r>
              <a:rPr lang="en-US"/>
              <a:t>: </a:t>
            </a:r>
            <a:br>
              <a:rPr lang="en-US"/>
            </a:br>
            <a:r>
              <a:rPr lang="en-US"/>
              <a:t>Advanced </a:t>
            </a:r>
            <a:r>
              <a:rPr lang="en-US" dirty="0"/>
              <a:t>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4.5: Transcripts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On-demand transcript cmdlets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Start-Transcript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Stop-Transcript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By default, each transcript is stored in the Documents folder, and has this filename pattern: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PowerShell_transcript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/>
              <a:t>&lt;machine-name&gt;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/>
              <a:t>&lt;random-code&gt;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/>
              <a:t>&lt;</a:t>
            </a:r>
            <a:r>
              <a:rPr lang="en-US" dirty="0" err="1"/>
              <a:t>DateTime</a:t>
            </a:r>
            <a:r>
              <a:rPr lang="en-US" dirty="0"/>
              <a:t>-code&gt;</a:t>
            </a:r>
            <a:r>
              <a:rPr lang="en-US" dirty="0">
                <a:latin typeface="Lucida Console" panose="020B0609040504020204" pitchFamily="49" charset="0"/>
              </a:rPr>
              <a:t>.txt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Demo example:</a:t>
            </a:r>
          </a:p>
          <a:p>
            <a:pPr lvl="1"/>
            <a:r>
              <a:rPr lang="en-US" dirty="0"/>
              <a:t>(Attempt a “downgrade attack” during a transcript and observe the results.)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i="1" dirty="0"/>
              <a:t>PT </a:t>
            </a:r>
            <a:r>
              <a:rPr lang="en-US" i="1"/>
              <a:t>(Pro-Tip):</a:t>
            </a:r>
            <a:endParaRPr lang="en-US" i="1" dirty="0"/>
          </a:p>
          <a:p>
            <a:pPr algn="r"/>
            <a:r>
              <a:rPr lang="en-US" i="1" dirty="0"/>
              <a:t>Bash (Linux and macOS) also has an on-demand transcript feature.</a:t>
            </a:r>
          </a:p>
          <a:p>
            <a:pPr algn="r"/>
            <a:r>
              <a:rPr lang="en-US" i="1" dirty="0"/>
              <a:t>Use the </a:t>
            </a:r>
            <a:r>
              <a:rPr lang="en-US" i="1" dirty="0">
                <a:latin typeface="Lucida Console" panose="020B0609040504020204" pitchFamily="49" charset="0"/>
              </a:rPr>
              <a:t>script</a:t>
            </a:r>
            <a:r>
              <a:rPr lang="en-US" i="1" dirty="0"/>
              <a:t> command to start a transcript,</a:t>
            </a:r>
          </a:p>
          <a:p>
            <a:pPr algn="r"/>
            <a:r>
              <a:rPr lang="en-US" i="1" dirty="0"/>
              <a:t>and use </a:t>
            </a:r>
            <a:r>
              <a:rPr lang="en-US" i="1" dirty="0">
                <a:latin typeface="Lucida Console" panose="020B0609040504020204" pitchFamily="49" charset="0"/>
              </a:rPr>
              <a:t>exit</a:t>
            </a:r>
            <a:r>
              <a:rPr lang="en-US" i="1" dirty="0"/>
              <a:t> to stop.</a:t>
            </a:r>
          </a:p>
          <a:p>
            <a:pPr algn="r"/>
            <a:r>
              <a:rPr lang="en-US" i="1" dirty="0"/>
              <a:t>By default, the script filename is </a:t>
            </a:r>
            <a:r>
              <a:rPr lang="en-US" i="1" dirty="0">
                <a:latin typeface="Lucida Console" panose="020B0609040504020204" pitchFamily="49" charset="0"/>
              </a:rPr>
              <a:t>typescript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last exercise this week helps you practice with on-demand transcript cmdlets.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117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Console</vt:lpstr>
      <vt:lpstr>Office Theme</vt:lpstr>
      <vt:lpstr>CYBER 360:  Advanced Scripting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2</cp:revision>
  <dcterms:created xsi:type="dcterms:W3CDTF">2023-11-21T05:18:55Z</dcterms:created>
  <dcterms:modified xsi:type="dcterms:W3CDTF">2024-10-17T21:08:42Z</dcterms:modified>
</cp:coreProperties>
</file>