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61" r:id="rId3"/>
    <p:sldId id="292" r:id="rId4"/>
    <p:sldId id="290" r:id="rId5"/>
    <p:sldId id="287" r:id="rId6"/>
    <p:sldId id="288" r:id="rId7"/>
    <p:sldId id="286" r:id="rId8"/>
    <p:sldId id="283" r:id="rId9"/>
    <p:sldId id="284" r:id="rId10"/>
    <p:sldId id="285" r:id="rId11"/>
    <p:sldId id="295" r:id="rId12"/>
    <p:sldId id="299" r:id="rId13"/>
    <p:sldId id="289" r:id="rId14"/>
    <p:sldId id="291" r:id="rId15"/>
    <p:sldId id="293" r:id="rId16"/>
    <p:sldId id="294" r:id="rId17"/>
    <p:sldId id="298" r:id="rId18"/>
    <p:sldId id="296" r:id="rId19"/>
    <p:sldId id="27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6C3D023-EB00-479C-8165-7C60F9B629BD}" v="8" dt="2024-05-16T23:21:08.11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3"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bbons, Carl" userId="d2b037bc-8fb4-4222-845c-61440543a456" providerId="ADAL" clId="{C1E6ABF6-BAED-4B26-97DB-20A1E8B7A1A4}"/>
    <pc:docChg chg="custSel modSld">
      <pc:chgData name="Gibbons, Carl" userId="d2b037bc-8fb4-4222-845c-61440543a456" providerId="ADAL" clId="{C1E6ABF6-BAED-4B26-97DB-20A1E8B7A1A4}" dt="2023-12-06T02:23:48.337" v="274" actId="20577"/>
      <pc:docMkLst>
        <pc:docMk/>
      </pc:docMkLst>
      <pc:sldChg chg="modSp mod">
        <pc:chgData name="Gibbons, Carl" userId="d2b037bc-8fb4-4222-845c-61440543a456" providerId="ADAL" clId="{C1E6ABF6-BAED-4B26-97DB-20A1E8B7A1A4}" dt="2023-11-21T16:22:17.597" v="97" actId="20577"/>
        <pc:sldMkLst>
          <pc:docMk/>
          <pc:sldMk cId="3308175748" sldId="256"/>
        </pc:sldMkLst>
        <pc:spChg chg="mod">
          <ac:chgData name="Gibbons, Carl" userId="d2b037bc-8fb4-4222-845c-61440543a456" providerId="ADAL" clId="{C1E6ABF6-BAED-4B26-97DB-20A1E8B7A1A4}" dt="2023-11-21T05:49:34.464" v="2"/>
          <ac:spMkLst>
            <pc:docMk/>
            <pc:sldMk cId="3308175748" sldId="256"/>
            <ac:spMk id="2" creationId="{ACEA2649-DC6B-3373-A7E6-7F0E103D8B8B}"/>
          </ac:spMkLst>
        </pc:spChg>
        <pc:spChg chg="mod">
          <ac:chgData name="Gibbons, Carl" userId="d2b037bc-8fb4-4222-845c-61440543a456" providerId="ADAL" clId="{C1E6ABF6-BAED-4B26-97DB-20A1E8B7A1A4}" dt="2023-11-21T16:22:17.597" v="97" actId="20577"/>
          <ac:spMkLst>
            <pc:docMk/>
            <pc:sldMk cId="3308175748" sldId="256"/>
            <ac:spMk id="3" creationId="{EEC4D41B-E776-05F2-BE0B-89BB339485AB}"/>
          </ac:spMkLst>
        </pc:spChg>
        <pc:spChg chg="mod">
          <ac:chgData name="Gibbons, Carl" userId="d2b037bc-8fb4-4222-845c-61440543a456" providerId="ADAL" clId="{C1E6ABF6-BAED-4B26-97DB-20A1E8B7A1A4}" dt="2023-11-21T05:49:34.464" v="2"/>
          <ac:spMkLst>
            <pc:docMk/>
            <pc:sldMk cId="3308175748" sldId="256"/>
            <ac:spMk id="4" creationId="{4664ABB7-0B55-0242-2E51-B3286EE7B5EB}"/>
          </ac:spMkLst>
        </pc:spChg>
      </pc:sldChg>
      <pc:sldChg chg="modSp">
        <pc:chgData name="Gibbons, Carl" userId="d2b037bc-8fb4-4222-845c-61440543a456" providerId="ADAL" clId="{C1E6ABF6-BAED-4B26-97DB-20A1E8B7A1A4}" dt="2023-11-21T05:49:34.464" v="2"/>
        <pc:sldMkLst>
          <pc:docMk/>
          <pc:sldMk cId="2312486803" sldId="261"/>
        </pc:sldMkLst>
        <pc:spChg chg="mod">
          <ac:chgData name="Gibbons, Carl" userId="d2b037bc-8fb4-4222-845c-61440543a456" providerId="ADAL" clId="{C1E6ABF6-BAED-4B26-97DB-20A1E8B7A1A4}" dt="2023-11-21T05:49:34.464" v="2"/>
          <ac:spMkLst>
            <pc:docMk/>
            <pc:sldMk cId="2312486803" sldId="261"/>
            <ac:spMk id="2" creationId="{31B75992-5098-A283-4925-2CCEBB801DC5}"/>
          </ac:spMkLst>
        </pc:spChg>
      </pc:sldChg>
      <pc:sldChg chg="modSp mod">
        <pc:chgData name="Gibbons, Carl" userId="d2b037bc-8fb4-4222-845c-61440543a456" providerId="ADAL" clId="{C1E6ABF6-BAED-4B26-97DB-20A1E8B7A1A4}" dt="2023-11-21T07:48:19.790" v="77" actId="20577"/>
        <pc:sldMkLst>
          <pc:docMk/>
          <pc:sldMk cId="378743348" sldId="270"/>
        </pc:sldMkLst>
        <pc:spChg chg="mod">
          <ac:chgData name="Gibbons, Carl" userId="d2b037bc-8fb4-4222-845c-61440543a456" providerId="ADAL" clId="{C1E6ABF6-BAED-4B26-97DB-20A1E8B7A1A4}" dt="2023-11-21T07:48:19.790" v="77" actId="20577"/>
          <ac:spMkLst>
            <pc:docMk/>
            <pc:sldMk cId="378743348" sldId="270"/>
            <ac:spMk id="3" creationId="{80041865-9773-290D-EB35-F8AF8BFC505C}"/>
          </ac:spMkLst>
        </pc:spChg>
      </pc:sldChg>
      <pc:sldChg chg="modSp mod">
        <pc:chgData name="Gibbons, Carl" userId="d2b037bc-8fb4-4222-845c-61440543a456" providerId="ADAL" clId="{C1E6ABF6-BAED-4B26-97DB-20A1E8B7A1A4}" dt="2023-12-06T02:23:48.337" v="274" actId="20577"/>
        <pc:sldMkLst>
          <pc:docMk/>
          <pc:sldMk cId="657795359" sldId="277"/>
        </pc:sldMkLst>
        <pc:spChg chg="mod">
          <ac:chgData name="Gibbons, Carl" userId="d2b037bc-8fb4-4222-845c-61440543a456" providerId="ADAL" clId="{C1E6ABF6-BAED-4B26-97DB-20A1E8B7A1A4}" dt="2023-11-21T05:49:34.464" v="2"/>
          <ac:spMkLst>
            <pc:docMk/>
            <pc:sldMk cId="657795359" sldId="277"/>
            <ac:spMk id="2" creationId="{1862E903-3C56-BB42-2361-009F2336475A}"/>
          </ac:spMkLst>
        </pc:spChg>
        <pc:spChg chg="mod">
          <ac:chgData name="Gibbons, Carl" userId="d2b037bc-8fb4-4222-845c-61440543a456" providerId="ADAL" clId="{C1E6ABF6-BAED-4B26-97DB-20A1E8B7A1A4}" dt="2023-12-06T02:23:48.337" v="274" actId="20577"/>
          <ac:spMkLst>
            <pc:docMk/>
            <pc:sldMk cId="657795359" sldId="277"/>
            <ac:spMk id="3" creationId="{90179172-96B3-95D0-A137-257770BE7642}"/>
          </ac:spMkLst>
        </pc:spChg>
      </pc:sldChg>
    </pc:docChg>
  </pc:docChgLst>
  <pc:docChgLst>
    <pc:chgData name="Gibbons, Carl" userId="d2b037bc-8fb4-4222-845c-61440543a456" providerId="ADAL" clId="{C6C3D023-EB00-479C-8165-7C60F9B629BD}"/>
    <pc:docChg chg="undo custSel addSld delSld modSld sldOrd">
      <pc:chgData name="Gibbons, Carl" userId="d2b037bc-8fb4-4222-845c-61440543a456" providerId="ADAL" clId="{C6C3D023-EB00-479C-8165-7C60F9B629BD}" dt="2024-05-16T23:46:39.410" v="5623" actId="20577"/>
      <pc:docMkLst>
        <pc:docMk/>
      </pc:docMkLst>
      <pc:sldChg chg="modSp mod">
        <pc:chgData name="Gibbons, Carl" userId="d2b037bc-8fb4-4222-845c-61440543a456" providerId="ADAL" clId="{C6C3D023-EB00-479C-8165-7C60F9B629BD}" dt="2024-04-30T14:47:27.250" v="18" actId="20577"/>
        <pc:sldMkLst>
          <pc:docMk/>
          <pc:sldMk cId="3308175748" sldId="256"/>
        </pc:sldMkLst>
        <pc:spChg chg="mod">
          <ac:chgData name="Gibbons, Carl" userId="d2b037bc-8fb4-4222-845c-61440543a456" providerId="ADAL" clId="{C6C3D023-EB00-479C-8165-7C60F9B629BD}" dt="2024-04-30T14:47:27.250" v="18" actId="20577"/>
          <ac:spMkLst>
            <pc:docMk/>
            <pc:sldMk cId="3308175748" sldId="256"/>
            <ac:spMk id="3" creationId="{EEC4D41B-E776-05F2-BE0B-89BB339485AB}"/>
          </ac:spMkLst>
        </pc:spChg>
      </pc:sldChg>
      <pc:sldChg chg="modSp mod">
        <pc:chgData name="Gibbons, Carl" userId="d2b037bc-8fb4-4222-845c-61440543a456" providerId="ADAL" clId="{C6C3D023-EB00-479C-8165-7C60F9B629BD}" dt="2024-05-16T22:07:18.980" v="4043" actId="20577"/>
        <pc:sldMkLst>
          <pc:docMk/>
          <pc:sldMk cId="657795359" sldId="277"/>
        </pc:sldMkLst>
        <pc:spChg chg="mod">
          <ac:chgData name="Gibbons, Carl" userId="d2b037bc-8fb4-4222-845c-61440543a456" providerId="ADAL" clId="{C6C3D023-EB00-479C-8165-7C60F9B629BD}" dt="2024-05-16T22:07:18.980" v="4043" actId="20577"/>
          <ac:spMkLst>
            <pc:docMk/>
            <pc:sldMk cId="657795359" sldId="277"/>
            <ac:spMk id="3" creationId="{90179172-96B3-95D0-A137-257770BE7642}"/>
          </ac:spMkLst>
        </pc:spChg>
      </pc:sldChg>
      <pc:sldChg chg="modSp mod">
        <pc:chgData name="Gibbons, Carl" userId="d2b037bc-8fb4-4222-845c-61440543a456" providerId="ADAL" clId="{C6C3D023-EB00-479C-8165-7C60F9B629BD}" dt="2024-05-16T21:31:32.069" v="2473" actId="20577"/>
        <pc:sldMkLst>
          <pc:docMk/>
          <pc:sldMk cId="2959024232" sldId="283"/>
        </pc:sldMkLst>
        <pc:spChg chg="mod">
          <ac:chgData name="Gibbons, Carl" userId="d2b037bc-8fb4-4222-845c-61440543a456" providerId="ADAL" clId="{C6C3D023-EB00-479C-8165-7C60F9B629BD}" dt="2024-04-30T15:17:20.684" v="19" actId="20577"/>
          <ac:spMkLst>
            <pc:docMk/>
            <pc:sldMk cId="2959024232" sldId="283"/>
            <ac:spMk id="4" creationId="{6B5EF911-ED83-01C5-8F00-FD1AD80E90D2}"/>
          </ac:spMkLst>
        </pc:spChg>
        <pc:spChg chg="mod">
          <ac:chgData name="Gibbons, Carl" userId="d2b037bc-8fb4-4222-845c-61440543a456" providerId="ADAL" clId="{C6C3D023-EB00-479C-8165-7C60F9B629BD}" dt="2024-05-16T21:31:32.069" v="2473" actId="20577"/>
          <ac:spMkLst>
            <pc:docMk/>
            <pc:sldMk cId="2959024232" sldId="283"/>
            <ac:spMk id="5" creationId="{746F0B3D-627C-BF49-CF83-A524927EBEDE}"/>
          </ac:spMkLst>
        </pc:spChg>
      </pc:sldChg>
      <pc:sldChg chg="modSp mod">
        <pc:chgData name="Gibbons, Carl" userId="d2b037bc-8fb4-4222-845c-61440543a456" providerId="ADAL" clId="{C6C3D023-EB00-479C-8165-7C60F9B629BD}" dt="2024-05-16T23:16:26.567" v="4045" actId="313"/>
        <pc:sldMkLst>
          <pc:docMk/>
          <pc:sldMk cId="1341659426" sldId="288"/>
        </pc:sldMkLst>
        <pc:spChg chg="mod">
          <ac:chgData name="Gibbons, Carl" userId="d2b037bc-8fb4-4222-845c-61440543a456" providerId="ADAL" clId="{C6C3D023-EB00-479C-8165-7C60F9B629BD}" dt="2024-05-16T23:16:26.567" v="4045" actId="313"/>
          <ac:spMkLst>
            <pc:docMk/>
            <pc:sldMk cId="1341659426" sldId="288"/>
            <ac:spMk id="2" creationId="{31B75992-5098-A283-4925-2CCEBB801DC5}"/>
          </ac:spMkLst>
        </pc:spChg>
      </pc:sldChg>
      <pc:sldChg chg="modSp mod">
        <pc:chgData name="Gibbons, Carl" userId="d2b037bc-8fb4-4222-845c-61440543a456" providerId="ADAL" clId="{C6C3D023-EB00-479C-8165-7C60F9B629BD}" dt="2024-05-16T21:27:58.929" v="2398" actId="20577"/>
        <pc:sldMkLst>
          <pc:docMk/>
          <pc:sldMk cId="852415543" sldId="293"/>
        </pc:sldMkLst>
        <pc:spChg chg="mod">
          <ac:chgData name="Gibbons, Carl" userId="d2b037bc-8fb4-4222-845c-61440543a456" providerId="ADAL" clId="{C6C3D023-EB00-479C-8165-7C60F9B629BD}" dt="2024-05-16T21:26:52.112" v="2377" actId="5793"/>
          <ac:spMkLst>
            <pc:docMk/>
            <pc:sldMk cId="852415543" sldId="293"/>
            <ac:spMk id="2" creationId="{264BAEB2-591D-DEE6-3C00-0BAAC69880F0}"/>
          </ac:spMkLst>
        </pc:spChg>
        <pc:spChg chg="mod">
          <ac:chgData name="Gibbons, Carl" userId="d2b037bc-8fb4-4222-845c-61440543a456" providerId="ADAL" clId="{C6C3D023-EB00-479C-8165-7C60F9B629BD}" dt="2024-05-16T21:27:58.929" v="2398" actId="20577"/>
          <ac:spMkLst>
            <pc:docMk/>
            <pc:sldMk cId="852415543" sldId="293"/>
            <ac:spMk id="3" creationId="{0620B8A1-699E-C7B4-0A32-7D9C4529CA27}"/>
          </ac:spMkLst>
        </pc:spChg>
      </pc:sldChg>
      <pc:sldChg chg="modSp mod">
        <pc:chgData name="Gibbons, Carl" userId="d2b037bc-8fb4-4222-845c-61440543a456" providerId="ADAL" clId="{C6C3D023-EB00-479C-8165-7C60F9B629BD}" dt="2024-05-16T21:59:52.777" v="3687" actId="14"/>
        <pc:sldMkLst>
          <pc:docMk/>
          <pc:sldMk cId="3419337763" sldId="294"/>
        </pc:sldMkLst>
        <pc:spChg chg="mod">
          <ac:chgData name="Gibbons, Carl" userId="d2b037bc-8fb4-4222-845c-61440543a456" providerId="ADAL" clId="{C6C3D023-EB00-479C-8165-7C60F9B629BD}" dt="2024-05-16T21:40:27.741" v="3170" actId="20577"/>
          <ac:spMkLst>
            <pc:docMk/>
            <pc:sldMk cId="3419337763" sldId="294"/>
            <ac:spMk id="2" creationId="{264BAEB2-591D-DEE6-3C00-0BAAC69880F0}"/>
          </ac:spMkLst>
        </pc:spChg>
        <pc:spChg chg="mod">
          <ac:chgData name="Gibbons, Carl" userId="d2b037bc-8fb4-4222-845c-61440543a456" providerId="ADAL" clId="{C6C3D023-EB00-479C-8165-7C60F9B629BD}" dt="2024-05-16T21:59:52.777" v="3687" actId="14"/>
          <ac:spMkLst>
            <pc:docMk/>
            <pc:sldMk cId="3419337763" sldId="294"/>
            <ac:spMk id="3" creationId="{0620B8A1-699E-C7B4-0A32-7D9C4529CA27}"/>
          </ac:spMkLst>
        </pc:spChg>
      </pc:sldChg>
      <pc:sldChg chg="modSp mod">
        <pc:chgData name="Gibbons, Carl" userId="d2b037bc-8fb4-4222-845c-61440543a456" providerId="ADAL" clId="{C6C3D023-EB00-479C-8165-7C60F9B629BD}" dt="2024-05-16T23:46:39.410" v="5623" actId="20577"/>
        <pc:sldMkLst>
          <pc:docMk/>
          <pc:sldMk cId="993494312" sldId="295"/>
        </pc:sldMkLst>
        <pc:spChg chg="mod">
          <ac:chgData name="Gibbons, Carl" userId="d2b037bc-8fb4-4222-845c-61440543a456" providerId="ADAL" clId="{C6C3D023-EB00-479C-8165-7C60F9B629BD}" dt="2024-05-16T23:21:54.369" v="4085" actId="20577"/>
          <ac:spMkLst>
            <pc:docMk/>
            <pc:sldMk cId="993494312" sldId="295"/>
            <ac:spMk id="2" creationId="{264BAEB2-591D-DEE6-3C00-0BAAC69880F0}"/>
          </ac:spMkLst>
        </pc:spChg>
        <pc:spChg chg="mod">
          <ac:chgData name="Gibbons, Carl" userId="d2b037bc-8fb4-4222-845c-61440543a456" providerId="ADAL" clId="{C6C3D023-EB00-479C-8165-7C60F9B629BD}" dt="2024-05-16T23:46:39.410" v="5623" actId="20577"/>
          <ac:spMkLst>
            <pc:docMk/>
            <pc:sldMk cId="993494312" sldId="295"/>
            <ac:spMk id="3" creationId="{0620B8A1-699E-C7B4-0A32-7D9C4529CA27}"/>
          </ac:spMkLst>
        </pc:spChg>
      </pc:sldChg>
      <pc:sldChg chg="modSp add mod">
        <pc:chgData name="Gibbons, Carl" userId="d2b037bc-8fb4-4222-845c-61440543a456" providerId="ADAL" clId="{C6C3D023-EB00-479C-8165-7C60F9B629BD}" dt="2024-05-16T20:53:56.209" v="2275" actId="20577"/>
        <pc:sldMkLst>
          <pc:docMk/>
          <pc:sldMk cId="4243071024" sldId="296"/>
        </pc:sldMkLst>
        <pc:spChg chg="mod">
          <ac:chgData name="Gibbons, Carl" userId="d2b037bc-8fb4-4222-845c-61440543a456" providerId="ADAL" clId="{C6C3D023-EB00-479C-8165-7C60F9B629BD}" dt="2024-05-16T20:48:46.661" v="1739" actId="20577"/>
          <ac:spMkLst>
            <pc:docMk/>
            <pc:sldMk cId="4243071024" sldId="296"/>
            <ac:spMk id="2" creationId="{264BAEB2-591D-DEE6-3C00-0BAAC69880F0}"/>
          </ac:spMkLst>
        </pc:spChg>
        <pc:spChg chg="mod">
          <ac:chgData name="Gibbons, Carl" userId="d2b037bc-8fb4-4222-845c-61440543a456" providerId="ADAL" clId="{C6C3D023-EB00-479C-8165-7C60F9B629BD}" dt="2024-05-16T20:53:56.209" v="2275" actId="20577"/>
          <ac:spMkLst>
            <pc:docMk/>
            <pc:sldMk cId="4243071024" sldId="296"/>
            <ac:spMk id="3" creationId="{0620B8A1-699E-C7B4-0A32-7D9C4529CA27}"/>
          </ac:spMkLst>
        </pc:spChg>
      </pc:sldChg>
      <pc:sldChg chg="add del">
        <pc:chgData name="Gibbons, Carl" userId="d2b037bc-8fb4-4222-845c-61440543a456" providerId="ADAL" clId="{C6C3D023-EB00-479C-8165-7C60F9B629BD}" dt="2024-05-16T20:49:39.371" v="1864" actId="47"/>
        <pc:sldMkLst>
          <pc:docMk/>
          <pc:sldMk cId="1135533105" sldId="297"/>
        </pc:sldMkLst>
      </pc:sldChg>
      <pc:sldChg chg="modSp add del mod ord">
        <pc:chgData name="Gibbons, Carl" userId="d2b037bc-8fb4-4222-845c-61440543a456" providerId="ADAL" clId="{C6C3D023-EB00-479C-8165-7C60F9B629BD}" dt="2024-05-16T22:10:34.533" v="4044" actId="2696"/>
        <pc:sldMkLst>
          <pc:docMk/>
          <pc:sldMk cId="2728485538" sldId="297"/>
        </pc:sldMkLst>
        <pc:spChg chg="mod">
          <ac:chgData name="Gibbons, Carl" userId="d2b037bc-8fb4-4222-845c-61440543a456" providerId="ADAL" clId="{C6C3D023-EB00-479C-8165-7C60F9B629BD}" dt="2024-05-16T21:33:57.790" v="2614" actId="20577"/>
          <ac:spMkLst>
            <pc:docMk/>
            <pc:sldMk cId="2728485538" sldId="297"/>
            <ac:spMk id="2" creationId="{264BAEB2-591D-DEE6-3C00-0BAAC69880F0}"/>
          </ac:spMkLst>
        </pc:spChg>
      </pc:sldChg>
      <pc:sldChg chg="modSp mod">
        <pc:chgData name="Gibbons, Carl" userId="d2b037bc-8fb4-4222-845c-61440543a456" providerId="ADAL" clId="{C6C3D023-EB00-479C-8165-7C60F9B629BD}" dt="2024-05-16T21:59:01.775" v="3679" actId="20577"/>
        <pc:sldMkLst>
          <pc:docMk/>
          <pc:sldMk cId="2076427204" sldId="298"/>
        </pc:sldMkLst>
        <pc:spChg chg="mod">
          <ac:chgData name="Gibbons, Carl" userId="d2b037bc-8fb4-4222-845c-61440543a456" providerId="ADAL" clId="{C6C3D023-EB00-479C-8165-7C60F9B629BD}" dt="2024-05-16T21:41:17.666" v="3204" actId="20577"/>
          <ac:spMkLst>
            <pc:docMk/>
            <pc:sldMk cId="2076427204" sldId="298"/>
            <ac:spMk id="2" creationId="{264BAEB2-591D-DEE6-3C00-0BAAC69880F0}"/>
          </ac:spMkLst>
        </pc:spChg>
        <pc:spChg chg="mod">
          <ac:chgData name="Gibbons, Carl" userId="d2b037bc-8fb4-4222-845c-61440543a456" providerId="ADAL" clId="{C6C3D023-EB00-479C-8165-7C60F9B629BD}" dt="2024-05-16T21:59:01.775" v="3679" actId="20577"/>
          <ac:spMkLst>
            <pc:docMk/>
            <pc:sldMk cId="2076427204" sldId="298"/>
            <ac:spMk id="3" creationId="{0620B8A1-699E-C7B4-0A32-7D9C4529CA27}"/>
          </ac:spMkLst>
        </pc:spChg>
      </pc:sldChg>
      <pc:sldChg chg="modSp mod">
        <pc:chgData name="Gibbons, Carl" userId="d2b037bc-8fb4-4222-845c-61440543a456" providerId="ADAL" clId="{C6C3D023-EB00-479C-8165-7C60F9B629BD}" dt="2024-05-16T23:45:14.092" v="5563" actId="20577"/>
        <pc:sldMkLst>
          <pc:docMk/>
          <pc:sldMk cId="1304576592" sldId="299"/>
        </pc:sldMkLst>
        <pc:spChg chg="mod">
          <ac:chgData name="Gibbons, Carl" userId="d2b037bc-8fb4-4222-845c-61440543a456" providerId="ADAL" clId="{C6C3D023-EB00-479C-8165-7C60F9B629BD}" dt="2024-05-16T23:21:48.997" v="4075" actId="20577"/>
          <ac:spMkLst>
            <pc:docMk/>
            <pc:sldMk cId="1304576592" sldId="299"/>
            <ac:spMk id="2" creationId="{264BAEB2-591D-DEE6-3C00-0BAAC69880F0}"/>
          </ac:spMkLst>
        </pc:spChg>
        <pc:spChg chg="mod">
          <ac:chgData name="Gibbons, Carl" userId="d2b037bc-8fb4-4222-845c-61440543a456" providerId="ADAL" clId="{C6C3D023-EB00-479C-8165-7C60F9B629BD}" dt="2024-05-16T23:45:14.092" v="5563" actId="20577"/>
          <ac:spMkLst>
            <pc:docMk/>
            <pc:sldMk cId="1304576592" sldId="299"/>
            <ac:spMk id="3" creationId="{0620B8A1-699E-C7B4-0A32-7D9C4529CA27}"/>
          </ac:spMkLst>
        </pc:spChg>
      </pc:sldChg>
    </pc:docChg>
  </pc:docChgLst>
  <pc:docChgLst>
    <pc:chgData name="Gibbons, Carl" userId="d2b037bc-8fb4-4222-845c-61440543a456" providerId="ADAL" clId="{3CE3119B-1917-4F7B-A5AD-6C146E3F914B}"/>
    <pc:docChg chg="undo custSel addSld delSld modSld sldOrd">
      <pc:chgData name="Gibbons, Carl" userId="d2b037bc-8fb4-4222-845c-61440543a456" providerId="ADAL" clId="{3CE3119B-1917-4F7B-A5AD-6C146E3F914B}" dt="2024-01-02T22:58:30.214" v="14836" actId="114"/>
      <pc:docMkLst>
        <pc:docMk/>
      </pc:docMkLst>
      <pc:sldChg chg="modSp mod">
        <pc:chgData name="Gibbons, Carl" userId="d2b037bc-8fb4-4222-845c-61440543a456" providerId="ADAL" clId="{3CE3119B-1917-4F7B-A5AD-6C146E3F914B}" dt="2024-01-02T20:23:43.983" v="14704" actId="20577"/>
        <pc:sldMkLst>
          <pc:docMk/>
          <pc:sldMk cId="3308175748" sldId="256"/>
        </pc:sldMkLst>
        <pc:spChg chg="mod">
          <ac:chgData name="Gibbons, Carl" userId="d2b037bc-8fb4-4222-845c-61440543a456" providerId="ADAL" clId="{3CE3119B-1917-4F7B-A5AD-6C146E3F914B}" dt="2024-01-02T20:23:43.983" v="14704" actId="20577"/>
          <ac:spMkLst>
            <pc:docMk/>
            <pc:sldMk cId="3308175748" sldId="256"/>
            <ac:spMk id="3" creationId="{EEC4D41B-E776-05F2-BE0B-89BB339485AB}"/>
          </ac:spMkLst>
        </pc:spChg>
      </pc:sldChg>
      <pc:sldChg chg="del">
        <pc:chgData name="Gibbons, Carl" userId="d2b037bc-8fb4-4222-845c-61440543a456" providerId="ADAL" clId="{3CE3119B-1917-4F7B-A5AD-6C146E3F914B}" dt="2023-12-24T04:15:13.652" v="2206" actId="47"/>
        <pc:sldMkLst>
          <pc:docMk/>
          <pc:sldMk cId="519357719" sldId="260"/>
        </pc:sldMkLst>
      </pc:sldChg>
      <pc:sldChg chg="delSp modSp mod">
        <pc:chgData name="Gibbons, Carl" userId="d2b037bc-8fb4-4222-845c-61440543a456" providerId="ADAL" clId="{3CE3119B-1917-4F7B-A5AD-6C146E3F914B}" dt="2024-01-02T20:25:11.914" v="14747" actId="20577"/>
        <pc:sldMkLst>
          <pc:docMk/>
          <pc:sldMk cId="2312486803" sldId="261"/>
        </pc:sldMkLst>
        <pc:spChg chg="mod">
          <ac:chgData name="Gibbons, Carl" userId="d2b037bc-8fb4-4222-845c-61440543a456" providerId="ADAL" clId="{3CE3119B-1917-4F7B-A5AD-6C146E3F914B}" dt="2023-12-24T03:44:40.577" v="592" actId="20577"/>
          <ac:spMkLst>
            <pc:docMk/>
            <pc:sldMk cId="2312486803" sldId="261"/>
            <ac:spMk id="2" creationId="{31B75992-5098-A283-4925-2CCEBB801DC5}"/>
          </ac:spMkLst>
        </pc:spChg>
        <pc:spChg chg="mod">
          <ac:chgData name="Gibbons, Carl" userId="d2b037bc-8fb4-4222-845c-61440543a456" providerId="ADAL" clId="{3CE3119B-1917-4F7B-A5AD-6C146E3F914B}" dt="2024-01-02T20:25:11.914" v="14747" actId="20577"/>
          <ac:spMkLst>
            <pc:docMk/>
            <pc:sldMk cId="2312486803" sldId="261"/>
            <ac:spMk id="3" creationId="{B5924E0F-A977-1710-779D-EEB74261AF34}"/>
          </ac:spMkLst>
        </pc:spChg>
        <pc:picChg chg="del">
          <ac:chgData name="Gibbons, Carl" userId="d2b037bc-8fb4-4222-845c-61440543a456" providerId="ADAL" clId="{3CE3119B-1917-4F7B-A5AD-6C146E3F914B}" dt="2023-12-24T03:25:42.885" v="18" actId="478"/>
          <ac:picMkLst>
            <pc:docMk/>
            <pc:sldMk cId="2312486803" sldId="261"/>
            <ac:picMk id="5" creationId="{95F1B758-8221-A28F-F68D-1A79ADBC274D}"/>
          </ac:picMkLst>
        </pc:picChg>
      </pc:sldChg>
      <pc:sldChg chg="del">
        <pc:chgData name="Gibbons, Carl" userId="d2b037bc-8fb4-4222-845c-61440543a456" providerId="ADAL" clId="{3CE3119B-1917-4F7B-A5AD-6C146E3F914B}" dt="2023-12-24T04:15:12.349" v="2205" actId="47"/>
        <pc:sldMkLst>
          <pc:docMk/>
          <pc:sldMk cId="378743348" sldId="270"/>
        </pc:sldMkLst>
      </pc:sldChg>
      <pc:sldChg chg="modSp mod">
        <pc:chgData name="Gibbons, Carl" userId="d2b037bc-8fb4-4222-845c-61440543a456" providerId="ADAL" clId="{3CE3119B-1917-4F7B-A5AD-6C146E3F914B}" dt="2023-12-28T21:57:42.900" v="13126" actId="20577"/>
        <pc:sldMkLst>
          <pc:docMk/>
          <pc:sldMk cId="657795359" sldId="277"/>
        </pc:sldMkLst>
        <pc:spChg chg="mod">
          <ac:chgData name="Gibbons, Carl" userId="d2b037bc-8fb4-4222-845c-61440543a456" providerId="ADAL" clId="{3CE3119B-1917-4F7B-A5AD-6C146E3F914B}" dt="2023-12-28T21:57:42.900" v="13126" actId="20577"/>
          <ac:spMkLst>
            <pc:docMk/>
            <pc:sldMk cId="657795359" sldId="277"/>
            <ac:spMk id="2" creationId="{1862E903-3C56-BB42-2361-009F2336475A}"/>
          </ac:spMkLst>
        </pc:spChg>
        <pc:spChg chg="mod">
          <ac:chgData name="Gibbons, Carl" userId="d2b037bc-8fb4-4222-845c-61440543a456" providerId="ADAL" clId="{3CE3119B-1917-4F7B-A5AD-6C146E3F914B}" dt="2023-12-28T21:57:39.566" v="13125" actId="20577"/>
          <ac:spMkLst>
            <pc:docMk/>
            <pc:sldMk cId="657795359" sldId="277"/>
            <ac:spMk id="3" creationId="{90179172-96B3-95D0-A137-257770BE7642}"/>
          </ac:spMkLst>
        </pc:spChg>
      </pc:sldChg>
      <pc:sldChg chg="del">
        <pc:chgData name="Gibbons, Carl" userId="d2b037bc-8fb4-4222-845c-61440543a456" providerId="ADAL" clId="{3CE3119B-1917-4F7B-A5AD-6C146E3F914B}" dt="2023-12-24T04:15:14.863" v="2207" actId="47"/>
        <pc:sldMkLst>
          <pc:docMk/>
          <pc:sldMk cId="376509629" sldId="278"/>
        </pc:sldMkLst>
      </pc:sldChg>
      <pc:sldChg chg="del">
        <pc:chgData name="Gibbons, Carl" userId="d2b037bc-8fb4-4222-845c-61440543a456" providerId="ADAL" clId="{3CE3119B-1917-4F7B-A5AD-6C146E3F914B}" dt="2023-12-24T04:15:16.084" v="2208" actId="47"/>
        <pc:sldMkLst>
          <pc:docMk/>
          <pc:sldMk cId="3153831418" sldId="279"/>
        </pc:sldMkLst>
      </pc:sldChg>
      <pc:sldChg chg="del">
        <pc:chgData name="Gibbons, Carl" userId="d2b037bc-8fb4-4222-845c-61440543a456" providerId="ADAL" clId="{3CE3119B-1917-4F7B-A5AD-6C146E3F914B}" dt="2023-12-24T04:15:16.999" v="2209" actId="47"/>
        <pc:sldMkLst>
          <pc:docMk/>
          <pc:sldMk cId="1730491475" sldId="280"/>
        </pc:sldMkLst>
      </pc:sldChg>
      <pc:sldChg chg="del">
        <pc:chgData name="Gibbons, Carl" userId="d2b037bc-8fb4-4222-845c-61440543a456" providerId="ADAL" clId="{3CE3119B-1917-4F7B-A5AD-6C146E3F914B}" dt="2023-12-24T04:15:17.902" v="2210" actId="47"/>
        <pc:sldMkLst>
          <pc:docMk/>
          <pc:sldMk cId="2142935958" sldId="281"/>
        </pc:sldMkLst>
      </pc:sldChg>
      <pc:sldChg chg="del">
        <pc:chgData name="Gibbons, Carl" userId="d2b037bc-8fb4-4222-845c-61440543a456" providerId="ADAL" clId="{3CE3119B-1917-4F7B-A5AD-6C146E3F914B}" dt="2023-12-24T04:15:18.904" v="2211" actId="47"/>
        <pc:sldMkLst>
          <pc:docMk/>
          <pc:sldMk cId="1371681654" sldId="282"/>
        </pc:sldMkLst>
      </pc:sldChg>
      <pc:sldChg chg="addSp modSp mod">
        <pc:chgData name="Gibbons, Carl" userId="d2b037bc-8fb4-4222-845c-61440543a456" providerId="ADAL" clId="{3CE3119B-1917-4F7B-A5AD-6C146E3F914B}" dt="2024-01-02T20:33:25.738" v="14807" actId="20577"/>
        <pc:sldMkLst>
          <pc:docMk/>
          <pc:sldMk cId="2959024232" sldId="283"/>
        </pc:sldMkLst>
        <pc:spChg chg="mod">
          <ac:chgData name="Gibbons, Carl" userId="d2b037bc-8fb4-4222-845c-61440543a456" providerId="ADAL" clId="{3CE3119B-1917-4F7B-A5AD-6C146E3F914B}" dt="2024-01-02T20:31:47.903" v="14798" actId="20577"/>
          <ac:spMkLst>
            <pc:docMk/>
            <pc:sldMk cId="2959024232" sldId="283"/>
            <ac:spMk id="2" creationId="{31B75992-5098-A283-4925-2CCEBB801DC5}"/>
          </ac:spMkLst>
        </pc:spChg>
        <pc:spChg chg="mod">
          <ac:chgData name="Gibbons, Carl" userId="d2b037bc-8fb4-4222-845c-61440543a456" providerId="ADAL" clId="{3CE3119B-1917-4F7B-A5AD-6C146E3F914B}" dt="2023-12-24T03:50:43.198" v="773" actId="20577"/>
          <ac:spMkLst>
            <pc:docMk/>
            <pc:sldMk cId="2959024232" sldId="283"/>
            <ac:spMk id="3" creationId="{B5924E0F-A977-1710-779D-EEB74261AF34}"/>
          </ac:spMkLst>
        </pc:spChg>
        <pc:spChg chg="add mod">
          <ac:chgData name="Gibbons, Carl" userId="d2b037bc-8fb4-4222-845c-61440543a456" providerId="ADAL" clId="{3CE3119B-1917-4F7B-A5AD-6C146E3F914B}" dt="2023-12-24T03:51:05.835" v="812" actId="20577"/>
          <ac:spMkLst>
            <pc:docMk/>
            <pc:sldMk cId="2959024232" sldId="283"/>
            <ac:spMk id="4" creationId="{6B5EF911-ED83-01C5-8F00-FD1AD80E90D2}"/>
          </ac:spMkLst>
        </pc:spChg>
        <pc:spChg chg="add mod">
          <ac:chgData name="Gibbons, Carl" userId="d2b037bc-8fb4-4222-845c-61440543a456" providerId="ADAL" clId="{3CE3119B-1917-4F7B-A5AD-6C146E3F914B}" dt="2024-01-02T20:33:25.738" v="14807" actId="20577"/>
          <ac:spMkLst>
            <pc:docMk/>
            <pc:sldMk cId="2959024232" sldId="283"/>
            <ac:spMk id="5" creationId="{746F0B3D-627C-BF49-CF83-A524927EBEDE}"/>
          </ac:spMkLst>
        </pc:spChg>
      </pc:sldChg>
      <pc:sldChg chg="delSp modSp mod">
        <pc:chgData name="Gibbons, Carl" userId="d2b037bc-8fb4-4222-845c-61440543a456" providerId="ADAL" clId="{3CE3119B-1917-4F7B-A5AD-6C146E3F914B}" dt="2024-01-02T20:31:35.597" v="14780" actId="20577"/>
        <pc:sldMkLst>
          <pc:docMk/>
          <pc:sldMk cId="3114675387" sldId="284"/>
        </pc:sldMkLst>
        <pc:spChg chg="mod">
          <ac:chgData name="Gibbons, Carl" userId="d2b037bc-8fb4-4222-845c-61440543a456" providerId="ADAL" clId="{3CE3119B-1917-4F7B-A5AD-6C146E3F914B}" dt="2024-01-02T20:31:35.597" v="14780" actId="20577"/>
          <ac:spMkLst>
            <pc:docMk/>
            <pc:sldMk cId="3114675387" sldId="284"/>
            <ac:spMk id="2" creationId="{31B75992-5098-A283-4925-2CCEBB801DC5}"/>
          </ac:spMkLst>
        </pc:spChg>
        <pc:spChg chg="mod">
          <ac:chgData name="Gibbons, Carl" userId="d2b037bc-8fb4-4222-845c-61440543a456" providerId="ADAL" clId="{3CE3119B-1917-4F7B-A5AD-6C146E3F914B}" dt="2023-12-28T21:03:44.041" v="10649" actId="20577"/>
          <ac:spMkLst>
            <pc:docMk/>
            <pc:sldMk cId="3114675387" sldId="284"/>
            <ac:spMk id="3" creationId="{B5924E0F-A977-1710-779D-EEB74261AF34}"/>
          </ac:spMkLst>
        </pc:spChg>
        <pc:spChg chg="del mod">
          <ac:chgData name="Gibbons, Carl" userId="d2b037bc-8fb4-4222-845c-61440543a456" providerId="ADAL" clId="{3CE3119B-1917-4F7B-A5AD-6C146E3F914B}" dt="2023-12-24T04:17:34.876" v="2369" actId="478"/>
          <ac:spMkLst>
            <pc:docMk/>
            <pc:sldMk cId="3114675387" sldId="284"/>
            <ac:spMk id="4" creationId="{6B5EF911-ED83-01C5-8F00-FD1AD80E90D2}"/>
          </ac:spMkLst>
        </pc:spChg>
        <pc:spChg chg="mod">
          <ac:chgData name="Gibbons, Carl" userId="d2b037bc-8fb4-4222-845c-61440543a456" providerId="ADAL" clId="{3CE3119B-1917-4F7B-A5AD-6C146E3F914B}" dt="2023-12-24T04:25:41.312" v="2946" actId="20577"/>
          <ac:spMkLst>
            <pc:docMk/>
            <pc:sldMk cId="3114675387" sldId="284"/>
            <ac:spMk id="5" creationId="{746F0B3D-627C-BF49-CF83-A524927EBEDE}"/>
          </ac:spMkLst>
        </pc:spChg>
      </pc:sldChg>
      <pc:sldChg chg="modSp mod">
        <pc:chgData name="Gibbons, Carl" userId="d2b037bc-8fb4-4222-845c-61440543a456" providerId="ADAL" clId="{3CE3119B-1917-4F7B-A5AD-6C146E3F914B}" dt="2023-12-28T20:27:51.520" v="8472" actId="20577"/>
        <pc:sldMkLst>
          <pc:docMk/>
          <pc:sldMk cId="1243134729" sldId="285"/>
        </pc:sldMkLst>
        <pc:spChg chg="mod">
          <ac:chgData name="Gibbons, Carl" userId="d2b037bc-8fb4-4222-845c-61440543a456" providerId="ADAL" clId="{3CE3119B-1917-4F7B-A5AD-6C146E3F914B}" dt="2023-12-28T18:55:00.802" v="3019" actId="20577"/>
          <ac:spMkLst>
            <pc:docMk/>
            <pc:sldMk cId="1243134729" sldId="285"/>
            <ac:spMk id="2" creationId="{31B75992-5098-A283-4925-2CCEBB801DC5}"/>
          </ac:spMkLst>
        </pc:spChg>
        <pc:spChg chg="mod">
          <ac:chgData name="Gibbons, Carl" userId="d2b037bc-8fb4-4222-845c-61440543a456" providerId="ADAL" clId="{3CE3119B-1917-4F7B-A5AD-6C146E3F914B}" dt="2023-12-28T19:11:28.137" v="4139" actId="20577"/>
          <ac:spMkLst>
            <pc:docMk/>
            <pc:sldMk cId="1243134729" sldId="285"/>
            <ac:spMk id="3" creationId="{B5924E0F-A977-1710-779D-EEB74261AF34}"/>
          </ac:spMkLst>
        </pc:spChg>
        <pc:spChg chg="mod">
          <ac:chgData name="Gibbons, Carl" userId="d2b037bc-8fb4-4222-845c-61440543a456" providerId="ADAL" clId="{3CE3119B-1917-4F7B-A5AD-6C146E3F914B}" dt="2023-12-28T20:27:51.520" v="8472" actId="20577"/>
          <ac:spMkLst>
            <pc:docMk/>
            <pc:sldMk cId="1243134729" sldId="285"/>
            <ac:spMk id="5" creationId="{746F0B3D-627C-BF49-CF83-A524927EBEDE}"/>
          </ac:spMkLst>
        </pc:spChg>
      </pc:sldChg>
      <pc:sldChg chg="modSp mod ord">
        <pc:chgData name="Gibbons, Carl" userId="d2b037bc-8fb4-4222-845c-61440543a456" providerId="ADAL" clId="{3CE3119B-1917-4F7B-A5AD-6C146E3F914B}" dt="2023-12-29T02:26:19.580" v="14325" actId="114"/>
        <pc:sldMkLst>
          <pc:docMk/>
          <pc:sldMk cId="954591853" sldId="286"/>
        </pc:sldMkLst>
        <pc:spChg chg="mod">
          <ac:chgData name="Gibbons, Carl" userId="d2b037bc-8fb4-4222-845c-61440543a456" providerId="ADAL" clId="{3CE3119B-1917-4F7B-A5AD-6C146E3F914B}" dt="2023-12-28T19:12:25.523" v="4250" actId="20577"/>
          <ac:spMkLst>
            <pc:docMk/>
            <pc:sldMk cId="954591853" sldId="286"/>
            <ac:spMk id="2" creationId="{31B75992-5098-A283-4925-2CCEBB801DC5}"/>
          </ac:spMkLst>
        </pc:spChg>
        <pc:spChg chg="mod">
          <ac:chgData name="Gibbons, Carl" userId="d2b037bc-8fb4-4222-845c-61440543a456" providerId="ADAL" clId="{3CE3119B-1917-4F7B-A5AD-6C146E3F914B}" dt="2023-12-29T02:26:19.580" v="14325" actId="114"/>
          <ac:spMkLst>
            <pc:docMk/>
            <pc:sldMk cId="954591853" sldId="286"/>
            <ac:spMk id="3" creationId="{B5924E0F-A977-1710-779D-EEB74261AF34}"/>
          </ac:spMkLst>
        </pc:spChg>
        <pc:spChg chg="mod">
          <ac:chgData name="Gibbons, Carl" userId="d2b037bc-8fb4-4222-845c-61440543a456" providerId="ADAL" clId="{3CE3119B-1917-4F7B-A5AD-6C146E3F914B}" dt="2023-12-28T20:26:55.852" v="8407" actId="20577"/>
          <ac:spMkLst>
            <pc:docMk/>
            <pc:sldMk cId="954591853" sldId="286"/>
            <ac:spMk id="5" creationId="{746F0B3D-627C-BF49-CF83-A524927EBEDE}"/>
          </ac:spMkLst>
        </pc:spChg>
      </pc:sldChg>
      <pc:sldChg chg="addSp modSp mod">
        <pc:chgData name="Gibbons, Carl" userId="d2b037bc-8fb4-4222-845c-61440543a456" providerId="ADAL" clId="{3CE3119B-1917-4F7B-A5AD-6C146E3F914B}" dt="2023-12-29T02:25:22.529" v="14321" actId="20577"/>
        <pc:sldMkLst>
          <pc:docMk/>
          <pc:sldMk cId="2614091779" sldId="287"/>
        </pc:sldMkLst>
        <pc:spChg chg="mod">
          <ac:chgData name="Gibbons, Carl" userId="d2b037bc-8fb4-4222-845c-61440543a456" providerId="ADAL" clId="{3CE3119B-1917-4F7B-A5AD-6C146E3F914B}" dt="2023-12-29T02:25:22.529" v="14321" actId="20577"/>
          <ac:spMkLst>
            <pc:docMk/>
            <pc:sldMk cId="2614091779" sldId="287"/>
            <ac:spMk id="2" creationId="{31B75992-5098-A283-4925-2CCEBB801DC5}"/>
          </ac:spMkLst>
        </pc:spChg>
        <pc:spChg chg="mod">
          <ac:chgData name="Gibbons, Carl" userId="d2b037bc-8fb4-4222-845c-61440543a456" providerId="ADAL" clId="{3CE3119B-1917-4F7B-A5AD-6C146E3F914B}" dt="2023-12-29T02:24:11.267" v="14265" actId="20577"/>
          <ac:spMkLst>
            <pc:docMk/>
            <pc:sldMk cId="2614091779" sldId="287"/>
            <ac:spMk id="3" creationId="{B5924E0F-A977-1710-779D-EEB74261AF34}"/>
          </ac:spMkLst>
        </pc:spChg>
        <pc:graphicFrameChg chg="add mod modGraphic">
          <ac:chgData name="Gibbons, Carl" userId="d2b037bc-8fb4-4222-845c-61440543a456" providerId="ADAL" clId="{3CE3119B-1917-4F7B-A5AD-6C146E3F914B}" dt="2023-12-28T20:10:30.792" v="7202" actId="122"/>
          <ac:graphicFrameMkLst>
            <pc:docMk/>
            <pc:sldMk cId="2614091779" sldId="287"/>
            <ac:graphicFrameMk id="4" creationId="{3CFEF9C3-22C7-2157-EBC8-9116E36A6081}"/>
          </ac:graphicFrameMkLst>
        </pc:graphicFrameChg>
      </pc:sldChg>
      <pc:sldChg chg="delSp modSp mod">
        <pc:chgData name="Gibbons, Carl" userId="d2b037bc-8fb4-4222-845c-61440543a456" providerId="ADAL" clId="{3CE3119B-1917-4F7B-A5AD-6C146E3F914B}" dt="2024-01-02T20:26:29.367" v="14755" actId="20577"/>
        <pc:sldMkLst>
          <pc:docMk/>
          <pc:sldMk cId="1341659426" sldId="288"/>
        </pc:sldMkLst>
        <pc:spChg chg="mod">
          <ac:chgData name="Gibbons, Carl" userId="d2b037bc-8fb4-4222-845c-61440543a456" providerId="ADAL" clId="{3CE3119B-1917-4F7B-A5AD-6C146E3F914B}" dt="2023-12-29T02:24:38.450" v="14286" actId="20577"/>
          <ac:spMkLst>
            <pc:docMk/>
            <pc:sldMk cId="1341659426" sldId="288"/>
            <ac:spMk id="2" creationId="{31B75992-5098-A283-4925-2CCEBB801DC5}"/>
          </ac:spMkLst>
        </pc:spChg>
        <pc:spChg chg="mod">
          <ac:chgData name="Gibbons, Carl" userId="d2b037bc-8fb4-4222-845c-61440543a456" providerId="ADAL" clId="{3CE3119B-1917-4F7B-A5AD-6C146E3F914B}" dt="2024-01-02T20:26:29.367" v="14755" actId="20577"/>
          <ac:spMkLst>
            <pc:docMk/>
            <pc:sldMk cId="1341659426" sldId="288"/>
            <ac:spMk id="3" creationId="{B5924E0F-A977-1710-779D-EEB74261AF34}"/>
          </ac:spMkLst>
        </pc:spChg>
        <pc:graphicFrameChg chg="del modGraphic">
          <ac:chgData name="Gibbons, Carl" userId="d2b037bc-8fb4-4222-845c-61440543a456" providerId="ADAL" clId="{3CE3119B-1917-4F7B-A5AD-6C146E3F914B}" dt="2023-12-28T19:53:27.454" v="5818" actId="21"/>
          <ac:graphicFrameMkLst>
            <pc:docMk/>
            <pc:sldMk cId="1341659426" sldId="288"/>
            <ac:graphicFrameMk id="4" creationId="{3CFEF9C3-22C7-2157-EBC8-9116E36A6081}"/>
          </ac:graphicFrameMkLst>
        </pc:graphicFrameChg>
      </pc:sldChg>
      <pc:sldChg chg="addSp modSp new mod">
        <pc:chgData name="Gibbons, Carl" userId="d2b037bc-8fb4-4222-845c-61440543a456" providerId="ADAL" clId="{3CE3119B-1917-4F7B-A5AD-6C146E3F914B}" dt="2023-12-29T02:27:53.985" v="14337" actId="20577"/>
        <pc:sldMkLst>
          <pc:docMk/>
          <pc:sldMk cId="2966054478" sldId="289"/>
        </pc:sldMkLst>
        <pc:spChg chg="mod">
          <ac:chgData name="Gibbons, Carl" userId="d2b037bc-8fb4-4222-845c-61440543a456" providerId="ADAL" clId="{3CE3119B-1917-4F7B-A5AD-6C146E3F914B}" dt="2023-12-28T21:20:58.470" v="11391" actId="27636"/>
          <ac:spMkLst>
            <pc:docMk/>
            <pc:sldMk cId="2966054478" sldId="289"/>
            <ac:spMk id="2" creationId="{264BAEB2-591D-DEE6-3C00-0BAAC69880F0}"/>
          </ac:spMkLst>
        </pc:spChg>
        <pc:spChg chg="add mod">
          <ac:chgData name="Gibbons, Carl" userId="d2b037bc-8fb4-4222-845c-61440543a456" providerId="ADAL" clId="{3CE3119B-1917-4F7B-A5AD-6C146E3F914B}" dt="2023-12-29T02:27:53.985" v="14337" actId="20577"/>
          <ac:spMkLst>
            <pc:docMk/>
            <pc:sldMk cId="2966054478" sldId="289"/>
            <ac:spMk id="3" creationId="{0620B8A1-699E-C7B4-0A32-7D9C4529CA27}"/>
          </ac:spMkLst>
        </pc:spChg>
      </pc:sldChg>
      <pc:sldChg chg="modSp mod">
        <pc:chgData name="Gibbons, Carl" userId="d2b037bc-8fb4-4222-845c-61440543a456" providerId="ADAL" clId="{3CE3119B-1917-4F7B-A5AD-6C146E3F914B}" dt="2023-12-29T02:23:01.724" v="14191" actId="20577"/>
        <pc:sldMkLst>
          <pc:docMk/>
          <pc:sldMk cId="1014272238" sldId="290"/>
        </pc:sldMkLst>
        <pc:spChg chg="mod">
          <ac:chgData name="Gibbons, Carl" userId="d2b037bc-8fb4-4222-845c-61440543a456" providerId="ADAL" clId="{3CE3119B-1917-4F7B-A5AD-6C146E3F914B}" dt="2023-12-28T20:14:14.888" v="7303" actId="20577"/>
          <ac:spMkLst>
            <pc:docMk/>
            <pc:sldMk cId="1014272238" sldId="290"/>
            <ac:spMk id="2" creationId="{31B75992-5098-A283-4925-2CCEBB801DC5}"/>
          </ac:spMkLst>
        </pc:spChg>
        <pc:spChg chg="mod">
          <ac:chgData name="Gibbons, Carl" userId="d2b037bc-8fb4-4222-845c-61440543a456" providerId="ADAL" clId="{3CE3119B-1917-4F7B-A5AD-6C146E3F914B}" dt="2023-12-29T02:23:01.724" v="14191" actId="20577"/>
          <ac:spMkLst>
            <pc:docMk/>
            <pc:sldMk cId="1014272238" sldId="290"/>
            <ac:spMk id="3" creationId="{B5924E0F-A977-1710-779D-EEB74261AF34}"/>
          </ac:spMkLst>
        </pc:spChg>
      </pc:sldChg>
      <pc:sldChg chg="modSp mod">
        <pc:chgData name="Gibbons, Carl" userId="d2b037bc-8fb4-4222-845c-61440543a456" providerId="ADAL" clId="{3CE3119B-1917-4F7B-A5AD-6C146E3F914B}" dt="2023-12-28T21:21:03.949" v="11393" actId="27636"/>
        <pc:sldMkLst>
          <pc:docMk/>
          <pc:sldMk cId="3689580349" sldId="291"/>
        </pc:sldMkLst>
        <pc:spChg chg="mod">
          <ac:chgData name="Gibbons, Carl" userId="d2b037bc-8fb4-4222-845c-61440543a456" providerId="ADAL" clId="{3CE3119B-1917-4F7B-A5AD-6C146E3F914B}" dt="2023-12-28T21:21:03.949" v="11393" actId="27636"/>
          <ac:spMkLst>
            <pc:docMk/>
            <pc:sldMk cId="3689580349" sldId="291"/>
            <ac:spMk id="2" creationId="{264BAEB2-591D-DEE6-3C00-0BAAC69880F0}"/>
          </ac:spMkLst>
        </pc:spChg>
        <pc:spChg chg="mod">
          <ac:chgData name="Gibbons, Carl" userId="d2b037bc-8fb4-4222-845c-61440543a456" providerId="ADAL" clId="{3CE3119B-1917-4F7B-A5AD-6C146E3F914B}" dt="2023-12-28T21:02:59.174" v="10621" actId="20577"/>
          <ac:spMkLst>
            <pc:docMk/>
            <pc:sldMk cId="3689580349" sldId="291"/>
            <ac:spMk id="3" creationId="{0620B8A1-699E-C7B4-0A32-7D9C4529CA27}"/>
          </ac:spMkLst>
        </pc:spChg>
      </pc:sldChg>
      <pc:sldChg chg="modSp mod">
        <pc:chgData name="Gibbons, Carl" userId="d2b037bc-8fb4-4222-845c-61440543a456" providerId="ADAL" clId="{3CE3119B-1917-4F7B-A5AD-6C146E3F914B}" dt="2024-01-02T20:24:33.430" v="14730" actId="20577"/>
        <pc:sldMkLst>
          <pc:docMk/>
          <pc:sldMk cId="2738411615" sldId="292"/>
        </pc:sldMkLst>
        <pc:spChg chg="mod">
          <ac:chgData name="Gibbons, Carl" userId="d2b037bc-8fb4-4222-845c-61440543a456" providerId="ADAL" clId="{3CE3119B-1917-4F7B-A5AD-6C146E3F914B}" dt="2024-01-02T20:24:04.061" v="14719" actId="20577"/>
          <ac:spMkLst>
            <pc:docMk/>
            <pc:sldMk cId="2738411615" sldId="292"/>
            <ac:spMk id="2" creationId="{31B75992-5098-A283-4925-2CCEBB801DC5}"/>
          </ac:spMkLst>
        </pc:spChg>
        <pc:spChg chg="mod">
          <ac:chgData name="Gibbons, Carl" userId="d2b037bc-8fb4-4222-845c-61440543a456" providerId="ADAL" clId="{3CE3119B-1917-4F7B-A5AD-6C146E3F914B}" dt="2024-01-02T20:24:33.430" v="14730" actId="20577"/>
          <ac:spMkLst>
            <pc:docMk/>
            <pc:sldMk cId="2738411615" sldId="292"/>
            <ac:spMk id="3" creationId="{B5924E0F-A977-1710-779D-EEB74261AF34}"/>
          </ac:spMkLst>
        </pc:spChg>
      </pc:sldChg>
      <pc:sldChg chg="modSp mod">
        <pc:chgData name="Gibbons, Carl" userId="d2b037bc-8fb4-4222-845c-61440543a456" providerId="ADAL" clId="{3CE3119B-1917-4F7B-A5AD-6C146E3F914B}" dt="2024-01-02T22:58:30.214" v="14836" actId="114"/>
        <pc:sldMkLst>
          <pc:docMk/>
          <pc:sldMk cId="852415543" sldId="293"/>
        </pc:sldMkLst>
        <pc:spChg chg="mod">
          <ac:chgData name="Gibbons, Carl" userId="d2b037bc-8fb4-4222-845c-61440543a456" providerId="ADAL" clId="{3CE3119B-1917-4F7B-A5AD-6C146E3F914B}" dt="2023-12-28T22:58:19.107" v="13130" actId="20577"/>
          <ac:spMkLst>
            <pc:docMk/>
            <pc:sldMk cId="852415543" sldId="293"/>
            <ac:spMk id="2" creationId="{264BAEB2-591D-DEE6-3C00-0BAAC69880F0}"/>
          </ac:spMkLst>
        </pc:spChg>
        <pc:spChg chg="mod">
          <ac:chgData name="Gibbons, Carl" userId="d2b037bc-8fb4-4222-845c-61440543a456" providerId="ADAL" clId="{3CE3119B-1917-4F7B-A5AD-6C146E3F914B}" dt="2024-01-02T22:58:30.214" v="14836" actId="114"/>
          <ac:spMkLst>
            <pc:docMk/>
            <pc:sldMk cId="852415543" sldId="293"/>
            <ac:spMk id="3" creationId="{0620B8A1-699E-C7B4-0A32-7D9C4529CA27}"/>
          </ac:spMkLst>
        </pc:spChg>
      </pc:sldChg>
      <pc:sldChg chg="modSp mod">
        <pc:chgData name="Gibbons, Carl" userId="d2b037bc-8fb4-4222-845c-61440543a456" providerId="ADAL" clId="{3CE3119B-1917-4F7B-A5AD-6C146E3F914B}" dt="2024-01-02T22:56:54.151" v="14818" actId="20577"/>
        <pc:sldMkLst>
          <pc:docMk/>
          <pc:sldMk cId="3419337763" sldId="294"/>
        </pc:sldMkLst>
        <pc:spChg chg="mod">
          <ac:chgData name="Gibbons, Carl" userId="d2b037bc-8fb4-4222-845c-61440543a456" providerId="ADAL" clId="{3CE3119B-1917-4F7B-A5AD-6C146E3F914B}" dt="2023-12-28T22:58:32.298" v="13132" actId="20577"/>
          <ac:spMkLst>
            <pc:docMk/>
            <pc:sldMk cId="3419337763" sldId="294"/>
            <ac:spMk id="2" creationId="{264BAEB2-591D-DEE6-3C00-0BAAC69880F0}"/>
          </ac:spMkLst>
        </pc:spChg>
        <pc:spChg chg="mod">
          <ac:chgData name="Gibbons, Carl" userId="d2b037bc-8fb4-4222-845c-61440543a456" providerId="ADAL" clId="{3CE3119B-1917-4F7B-A5AD-6C146E3F914B}" dt="2024-01-02T22:56:54.151" v="14818" actId="20577"/>
          <ac:spMkLst>
            <pc:docMk/>
            <pc:sldMk cId="3419337763" sldId="294"/>
            <ac:spMk id="3" creationId="{0620B8A1-699E-C7B4-0A32-7D9C4529CA27}"/>
          </ac:spMkLst>
        </pc:spChg>
      </pc:sldChg>
      <pc:sldMasterChg chg="delSldLayout">
        <pc:chgData name="Gibbons, Carl" userId="d2b037bc-8fb4-4222-845c-61440543a456" providerId="ADAL" clId="{3CE3119B-1917-4F7B-A5AD-6C146E3F914B}" dt="2023-12-24T04:15:18.904" v="2211" actId="47"/>
        <pc:sldMasterMkLst>
          <pc:docMk/>
          <pc:sldMasterMk cId="3616380004" sldId="2147483712"/>
        </pc:sldMasterMkLst>
        <pc:sldLayoutChg chg="del">
          <pc:chgData name="Gibbons, Carl" userId="d2b037bc-8fb4-4222-845c-61440543a456" providerId="ADAL" clId="{3CE3119B-1917-4F7B-A5AD-6C146E3F914B}" dt="2023-12-24T04:15:18.904" v="2211" actId="47"/>
          <pc:sldLayoutMkLst>
            <pc:docMk/>
            <pc:sldMasterMk cId="3616380004" sldId="2147483712"/>
            <pc:sldLayoutMk cId="2633931619" sldId="2147483725"/>
          </pc:sldLayoutMkLst>
        </pc:sldLayoutChg>
      </pc:sldMasterChg>
    </pc:docChg>
  </pc:docChgLst>
  <pc:docChgLst>
    <pc:chgData name="Gibbons, Carl" userId="d2b037bc-8fb4-4222-845c-61440543a456" providerId="ADAL" clId="{3D73FC3D-A932-426E-A7E0-475220CAB957}"/>
    <pc:docChg chg="undo redo custSel addSld delSld modSld">
      <pc:chgData name="Gibbons, Carl" userId="d2b037bc-8fb4-4222-845c-61440543a456" providerId="ADAL" clId="{3D73FC3D-A932-426E-A7E0-475220CAB957}" dt="2023-12-24T03:24:28.415" v="11663" actId="20577"/>
      <pc:docMkLst>
        <pc:docMk/>
      </pc:docMkLst>
      <pc:sldChg chg="modSp mod">
        <pc:chgData name="Gibbons, Carl" userId="d2b037bc-8fb4-4222-845c-61440543a456" providerId="ADAL" clId="{3D73FC3D-A932-426E-A7E0-475220CAB957}" dt="2023-12-23T23:38:20.022" v="49" actId="20577"/>
        <pc:sldMkLst>
          <pc:docMk/>
          <pc:sldMk cId="3308175748" sldId="256"/>
        </pc:sldMkLst>
        <pc:spChg chg="mod">
          <ac:chgData name="Gibbons, Carl" userId="d2b037bc-8fb4-4222-845c-61440543a456" providerId="ADAL" clId="{3D73FC3D-A932-426E-A7E0-475220CAB957}" dt="2023-12-23T23:38:20.022" v="49" actId="20577"/>
          <ac:spMkLst>
            <pc:docMk/>
            <pc:sldMk cId="3308175748" sldId="256"/>
            <ac:spMk id="3" creationId="{EEC4D41B-E776-05F2-BE0B-89BB339485AB}"/>
          </ac:spMkLst>
        </pc:spChg>
      </pc:sldChg>
      <pc:sldChg chg="modSp mod">
        <pc:chgData name="Gibbons, Carl" userId="d2b037bc-8fb4-4222-845c-61440543a456" providerId="ADAL" clId="{3D73FC3D-A932-426E-A7E0-475220CAB957}" dt="2023-12-24T01:13:09.893" v="3743" actId="20577"/>
        <pc:sldMkLst>
          <pc:docMk/>
          <pc:sldMk cId="519357719" sldId="260"/>
        </pc:sldMkLst>
        <pc:spChg chg="mod">
          <ac:chgData name="Gibbons, Carl" userId="d2b037bc-8fb4-4222-845c-61440543a456" providerId="ADAL" clId="{3D73FC3D-A932-426E-A7E0-475220CAB957}" dt="2023-12-24T00:45:38.249" v="1787" actId="20577"/>
          <ac:spMkLst>
            <pc:docMk/>
            <pc:sldMk cId="519357719" sldId="260"/>
            <ac:spMk id="2" creationId="{E8E7C5B6-3D55-D6F8-C2DE-9B6E32C23A9C}"/>
          </ac:spMkLst>
        </pc:spChg>
        <pc:spChg chg="mod">
          <ac:chgData name="Gibbons, Carl" userId="d2b037bc-8fb4-4222-845c-61440543a456" providerId="ADAL" clId="{3D73FC3D-A932-426E-A7E0-475220CAB957}" dt="2023-12-24T01:13:09.893" v="3743" actId="20577"/>
          <ac:spMkLst>
            <pc:docMk/>
            <pc:sldMk cId="519357719" sldId="260"/>
            <ac:spMk id="3" creationId="{17D02A72-79B4-B4A1-5F2B-4922B2F25909}"/>
          </ac:spMkLst>
        </pc:spChg>
      </pc:sldChg>
      <pc:sldChg chg="addSp modSp mod">
        <pc:chgData name="Gibbons, Carl" userId="d2b037bc-8fb4-4222-845c-61440543a456" providerId="ADAL" clId="{3D73FC3D-A932-426E-A7E0-475220CAB957}" dt="2023-12-24T00:00:09.105" v="711" actId="20577"/>
        <pc:sldMkLst>
          <pc:docMk/>
          <pc:sldMk cId="2312486803" sldId="261"/>
        </pc:sldMkLst>
        <pc:spChg chg="mod">
          <ac:chgData name="Gibbons, Carl" userId="d2b037bc-8fb4-4222-845c-61440543a456" providerId="ADAL" clId="{3D73FC3D-A932-426E-A7E0-475220CAB957}" dt="2023-12-23T23:50:04.782" v="85" actId="20577"/>
          <ac:spMkLst>
            <pc:docMk/>
            <pc:sldMk cId="2312486803" sldId="261"/>
            <ac:spMk id="2" creationId="{31B75992-5098-A283-4925-2CCEBB801DC5}"/>
          </ac:spMkLst>
        </pc:spChg>
        <pc:spChg chg="mod">
          <ac:chgData name="Gibbons, Carl" userId="d2b037bc-8fb4-4222-845c-61440543a456" providerId="ADAL" clId="{3D73FC3D-A932-426E-A7E0-475220CAB957}" dt="2023-12-24T00:00:09.105" v="711" actId="20577"/>
          <ac:spMkLst>
            <pc:docMk/>
            <pc:sldMk cId="2312486803" sldId="261"/>
            <ac:spMk id="3" creationId="{B5924E0F-A977-1710-779D-EEB74261AF34}"/>
          </ac:spMkLst>
        </pc:spChg>
        <pc:picChg chg="add mod">
          <ac:chgData name="Gibbons, Carl" userId="d2b037bc-8fb4-4222-845c-61440543a456" providerId="ADAL" clId="{3D73FC3D-A932-426E-A7E0-475220CAB957}" dt="2023-12-23T23:51:02.278" v="91" actId="1076"/>
          <ac:picMkLst>
            <pc:docMk/>
            <pc:sldMk cId="2312486803" sldId="261"/>
            <ac:picMk id="5" creationId="{95F1B758-8221-A28F-F68D-1A79ADBC274D}"/>
          </ac:picMkLst>
        </pc:picChg>
      </pc:sldChg>
      <pc:sldChg chg="modSp mod">
        <pc:chgData name="Gibbons, Carl" userId="d2b037bc-8fb4-4222-845c-61440543a456" providerId="ADAL" clId="{3D73FC3D-A932-426E-A7E0-475220CAB957}" dt="2023-12-24T00:44:00.546" v="1681" actId="20577"/>
        <pc:sldMkLst>
          <pc:docMk/>
          <pc:sldMk cId="378743348" sldId="270"/>
        </pc:sldMkLst>
        <pc:spChg chg="mod">
          <ac:chgData name="Gibbons, Carl" userId="d2b037bc-8fb4-4222-845c-61440543a456" providerId="ADAL" clId="{3D73FC3D-A932-426E-A7E0-475220CAB957}" dt="2023-12-24T00:42:29.049" v="1647" actId="114"/>
          <ac:spMkLst>
            <pc:docMk/>
            <pc:sldMk cId="378743348" sldId="270"/>
            <ac:spMk id="2" creationId="{C5822466-AC61-5579-F313-7B8A3FE65CC8}"/>
          </ac:spMkLst>
        </pc:spChg>
        <pc:spChg chg="mod">
          <ac:chgData name="Gibbons, Carl" userId="d2b037bc-8fb4-4222-845c-61440543a456" providerId="ADAL" clId="{3D73FC3D-A932-426E-A7E0-475220CAB957}" dt="2023-12-24T00:44:00.546" v="1681" actId="20577"/>
          <ac:spMkLst>
            <pc:docMk/>
            <pc:sldMk cId="378743348" sldId="270"/>
            <ac:spMk id="3" creationId="{80041865-9773-290D-EB35-F8AF8BFC505C}"/>
          </ac:spMkLst>
        </pc:spChg>
      </pc:sldChg>
      <pc:sldChg chg="modSp mod">
        <pc:chgData name="Gibbons, Carl" userId="d2b037bc-8fb4-4222-845c-61440543a456" providerId="ADAL" clId="{3D73FC3D-A932-426E-A7E0-475220CAB957}" dt="2023-12-24T03:24:28.415" v="11663" actId="20577"/>
        <pc:sldMkLst>
          <pc:docMk/>
          <pc:sldMk cId="657795359" sldId="277"/>
        </pc:sldMkLst>
        <pc:spChg chg="mod">
          <ac:chgData name="Gibbons, Carl" userId="d2b037bc-8fb4-4222-845c-61440543a456" providerId="ADAL" clId="{3D73FC3D-A932-426E-A7E0-475220CAB957}" dt="2023-12-24T03:22:59.669" v="11407" actId="20577"/>
          <ac:spMkLst>
            <pc:docMk/>
            <pc:sldMk cId="657795359" sldId="277"/>
            <ac:spMk id="2" creationId="{1862E903-3C56-BB42-2361-009F2336475A}"/>
          </ac:spMkLst>
        </pc:spChg>
        <pc:spChg chg="mod">
          <ac:chgData name="Gibbons, Carl" userId="d2b037bc-8fb4-4222-845c-61440543a456" providerId="ADAL" clId="{3D73FC3D-A932-426E-A7E0-475220CAB957}" dt="2023-12-24T03:24:28.415" v="11663" actId="20577"/>
          <ac:spMkLst>
            <pc:docMk/>
            <pc:sldMk cId="657795359" sldId="277"/>
            <ac:spMk id="3" creationId="{90179172-96B3-95D0-A137-257770BE7642}"/>
          </ac:spMkLst>
        </pc:spChg>
      </pc:sldChg>
      <pc:sldChg chg="modSp mod">
        <pc:chgData name="Gibbons, Carl" userId="d2b037bc-8fb4-4222-845c-61440543a456" providerId="ADAL" clId="{3D73FC3D-A932-426E-A7E0-475220CAB957}" dt="2023-12-24T01:34:56.666" v="4550" actId="20577"/>
        <pc:sldMkLst>
          <pc:docMk/>
          <pc:sldMk cId="376509629" sldId="278"/>
        </pc:sldMkLst>
        <pc:spChg chg="mod">
          <ac:chgData name="Gibbons, Carl" userId="d2b037bc-8fb4-4222-845c-61440543a456" providerId="ADAL" clId="{3D73FC3D-A932-426E-A7E0-475220CAB957}" dt="2023-12-24T01:29:35.543" v="4429" actId="20577"/>
          <ac:spMkLst>
            <pc:docMk/>
            <pc:sldMk cId="376509629" sldId="278"/>
            <ac:spMk id="2" creationId="{E8E7C5B6-3D55-D6F8-C2DE-9B6E32C23A9C}"/>
          </ac:spMkLst>
        </pc:spChg>
        <pc:spChg chg="mod">
          <ac:chgData name="Gibbons, Carl" userId="d2b037bc-8fb4-4222-845c-61440543a456" providerId="ADAL" clId="{3D73FC3D-A932-426E-A7E0-475220CAB957}" dt="2023-12-24T01:34:56.666" v="4550" actId="20577"/>
          <ac:spMkLst>
            <pc:docMk/>
            <pc:sldMk cId="376509629" sldId="278"/>
            <ac:spMk id="3" creationId="{17D02A72-79B4-B4A1-5F2B-4922B2F25909}"/>
          </ac:spMkLst>
        </pc:spChg>
      </pc:sldChg>
      <pc:sldChg chg="modSp add mod">
        <pc:chgData name="Gibbons, Carl" userId="d2b037bc-8fb4-4222-845c-61440543a456" providerId="ADAL" clId="{3D73FC3D-A932-426E-A7E0-475220CAB957}" dt="2023-12-24T01:50:22.304" v="5579" actId="20577"/>
        <pc:sldMkLst>
          <pc:docMk/>
          <pc:sldMk cId="3153831418" sldId="279"/>
        </pc:sldMkLst>
        <pc:spChg chg="mod">
          <ac:chgData name="Gibbons, Carl" userId="d2b037bc-8fb4-4222-845c-61440543a456" providerId="ADAL" clId="{3D73FC3D-A932-426E-A7E0-475220CAB957}" dt="2023-12-24T01:36:49.541" v="4576" actId="20577"/>
          <ac:spMkLst>
            <pc:docMk/>
            <pc:sldMk cId="3153831418" sldId="279"/>
            <ac:spMk id="2" creationId="{E8E7C5B6-3D55-D6F8-C2DE-9B6E32C23A9C}"/>
          </ac:spMkLst>
        </pc:spChg>
        <pc:spChg chg="mod">
          <ac:chgData name="Gibbons, Carl" userId="d2b037bc-8fb4-4222-845c-61440543a456" providerId="ADAL" clId="{3D73FC3D-A932-426E-A7E0-475220CAB957}" dt="2023-12-24T01:50:22.304" v="5579" actId="20577"/>
          <ac:spMkLst>
            <pc:docMk/>
            <pc:sldMk cId="3153831418" sldId="279"/>
            <ac:spMk id="3" creationId="{17D02A72-79B4-B4A1-5F2B-4922B2F25909}"/>
          </ac:spMkLst>
        </pc:spChg>
      </pc:sldChg>
      <pc:sldChg chg="del">
        <pc:chgData name="Gibbons, Carl" userId="d2b037bc-8fb4-4222-845c-61440543a456" providerId="ADAL" clId="{3D73FC3D-A932-426E-A7E0-475220CAB957}" dt="2023-12-24T01:36:36.846" v="4551"/>
        <pc:sldMkLst>
          <pc:docMk/>
          <pc:sldMk cId="3319441950" sldId="279"/>
        </pc:sldMkLst>
      </pc:sldChg>
      <pc:sldChg chg="addSp delSp modSp mod">
        <pc:chgData name="Gibbons, Carl" userId="d2b037bc-8fb4-4222-845c-61440543a456" providerId="ADAL" clId="{3D73FC3D-A932-426E-A7E0-475220CAB957}" dt="2023-12-24T02:38:37.357" v="8076" actId="22"/>
        <pc:sldMkLst>
          <pc:docMk/>
          <pc:sldMk cId="1730491475" sldId="280"/>
        </pc:sldMkLst>
        <pc:spChg chg="mod">
          <ac:chgData name="Gibbons, Carl" userId="d2b037bc-8fb4-4222-845c-61440543a456" providerId="ADAL" clId="{3D73FC3D-A932-426E-A7E0-475220CAB957}" dt="2023-12-24T01:50:32.554" v="5581" actId="20577"/>
          <ac:spMkLst>
            <pc:docMk/>
            <pc:sldMk cId="1730491475" sldId="280"/>
            <ac:spMk id="2" creationId="{E8E7C5B6-3D55-D6F8-C2DE-9B6E32C23A9C}"/>
          </ac:spMkLst>
        </pc:spChg>
        <pc:spChg chg="mod">
          <ac:chgData name="Gibbons, Carl" userId="d2b037bc-8fb4-4222-845c-61440543a456" providerId="ADAL" clId="{3D73FC3D-A932-426E-A7E0-475220CAB957}" dt="2023-12-24T02:35:28.836" v="8074" actId="12"/>
          <ac:spMkLst>
            <pc:docMk/>
            <pc:sldMk cId="1730491475" sldId="280"/>
            <ac:spMk id="3" creationId="{17D02A72-79B4-B4A1-5F2B-4922B2F25909}"/>
          </ac:spMkLst>
        </pc:spChg>
        <pc:spChg chg="add del">
          <ac:chgData name="Gibbons, Carl" userId="d2b037bc-8fb4-4222-845c-61440543a456" providerId="ADAL" clId="{3D73FC3D-A932-426E-A7E0-475220CAB957}" dt="2023-12-24T02:38:37.357" v="8076" actId="22"/>
          <ac:spMkLst>
            <pc:docMk/>
            <pc:sldMk cId="1730491475" sldId="280"/>
            <ac:spMk id="5" creationId="{8BB9020B-ED8A-501F-CC80-C270A0022D15}"/>
          </ac:spMkLst>
        </pc:spChg>
      </pc:sldChg>
      <pc:sldChg chg="modSp mod">
        <pc:chgData name="Gibbons, Carl" userId="d2b037bc-8fb4-4222-845c-61440543a456" providerId="ADAL" clId="{3D73FC3D-A932-426E-A7E0-475220CAB957}" dt="2023-12-24T03:05:20.109" v="10364" actId="20577"/>
        <pc:sldMkLst>
          <pc:docMk/>
          <pc:sldMk cId="2142935958" sldId="281"/>
        </pc:sldMkLst>
        <pc:spChg chg="mod">
          <ac:chgData name="Gibbons, Carl" userId="d2b037bc-8fb4-4222-845c-61440543a456" providerId="ADAL" clId="{3D73FC3D-A932-426E-A7E0-475220CAB957}" dt="2023-12-24T02:43:01.996" v="8436" actId="20577"/>
          <ac:spMkLst>
            <pc:docMk/>
            <pc:sldMk cId="2142935958" sldId="281"/>
            <ac:spMk id="2" creationId="{E8E7C5B6-3D55-D6F8-C2DE-9B6E32C23A9C}"/>
          </ac:spMkLst>
        </pc:spChg>
        <pc:spChg chg="mod">
          <ac:chgData name="Gibbons, Carl" userId="d2b037bc-8fb4-4222-845c-61440543a456" providerId="ADAL" clId="{3D73FC3D-A932-426E-A7E0-475220CAB957}" dt="2023-12-24T03:05:20.109" v="10364" actId="20577"/>
          <ac:spMkLst>
            <pc:docMk/>
            <pc:sldMk cId="2142935958" sldId="281"/>
            <ac:spMk id="3" creationId="{17D02A72-79B4-B4A1-5F2B-4922B2F25909}"/>
          </ac:spMkLst>
        </pc:spChg>
      </pc:sldChg>
      <pc:sldChg chg="modSp mod">
        <pc:chgData name="Gibbons, Carl" userId="d2b037bc-8fb4-4222-845c-61440543a456" providerId="ADAL" clId="{3D73FC3D-A932-426E-A7E0-475220CAB957}" dt="2023-12-24T03:22:15.893" v="11397" actId="2711"/>
        <pc:sldMkLst>
          <pc:docMk/>
          <pc:sldMk cId="1371681654" sldId="282"/>
        </pc:sldMkLst>
        <pc:spChg chg="mod">
          <ac:chgData name="Gibbons, Carl" userId="d2b037bc-8fb4-4222-845c-61440543a456" providerId="ADAL" clId="{3D73FC3D-A932-426E-A7E0-475220CAB957}" dt="2023-12-24T03:12:22.296" v="10563" actId="1036"/>
          <ac:spMkLst>
            <pc:docMk/>
            <pc:sldMk cId="1371681654" sldId="282"/>
            <ac:spMk id="2" creationId="{E8E7C5B6-3D55-D6F8-C2DE-9B6E32C23A9C}"/>
          </ac:spMkLst>
        </pc:spChg>
        <pc:spChg chg="mod">
          <ac:chgData name="Gibbons, Carl" userId="d2b037bc-8fb4-4222-845c-61440543a456" providerId="ADAL" clId="{3D73FC3D-A932-426E-A7E0-475220CAB957}" dt="2023-12-24T03:22:15.893" v="11397" actId="2711"/>
          <ac:spMkLst>
            <pc:docMk/>
            <pc:sldMk cId="1371681654" sldId="282"/>
            <ac:spMk id="3" creationId="{17D02A72-79B4-B4A1-5F2B-4922B2F2590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81941-0C9F-2373-780E-9153E7306E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C927A9A-3EED-7C12-0FFF-384113480A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43FE0D7-D5FB-3326-9483-F15495075853}"/>
              </a:ext>
            </a:extLst>
          </p:cNvPr>
          <p:cNvSpPr>
            <a:spLocks noGrp="1"/>
          </p:cNvSpPr>
          <p:nvPr>
            <p:ph type="dt" sz="half" idx="10"/>
          </p:nvPr>
        </p:nvSpPr>
        <p:spPr/>
        <p:txBody>
          <a:bodyPr/>
          <a:lstStyle/>
          <a:p>
            <a:fld id="{421996D4-4A1C-4BBC-AA2B-FD5B7FC395A0}" type="datetime1">
              <a:rPr lang="en-US" smtClean="0"/>
              <a:t>10/10/2024</a:t>
            </a:fld>
            <a:endParaRPr lang="en-US"/>
          </a:p>
        </p:txBody>
      </p:sp>
      <p:sp>
        <p:nvSpPr>
          <p:cNvPr id="5" name="Footer Placeholder 4">
            <a:extLst>
              <a:ext uri="{FF2B5EF4-FFF2-40B4-BE49-F238E27FC236}">
                <a16:creationId xmlns:a16="http://schemas.microsoft.com/office/drawing/2014/main" id="{AAEBCD6E-6B69-E7FF-A8EA-F8E294BDA7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2DB5A-E75D-49DD-123C-37B6BC85E903}"/>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4169122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D2E5E-D555-7E2B-7E3F-7520CC1D227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BCA2AE-5C6A-0627-55FB-1213E6BA2F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07EDAF-37A2-AD0D-A11E-C6E412B7CD68}"/>
              </a:ext>
            </a:extLst>
          </p:cNvPr>
          <p:cNvSpPr>
            <a:spLocks noGrp="1"/>
          </p:cNvSpPr>
          <p:nvPr>
            <p:ph type="dt" sz="half" idx="10"/>
          </p:nvPr>
        </p:nvSpPr>
        <p:spPr/>
        <p:txBody>
          <a:bodyPr/>
          <a:lstStyle/>
          <a:p>
            <a:fld id="{CB43818D-5554-4105-BE04-CEE32DEBDA0A}" type="datetime1">
              <a:rPr lang="en-US" smtClean="0"/>
              <a:t>10/10/2024</a:t>
            </a:fld>
            <a:endParaRPr lang="en-US"/>
          </a:p>
        </p:txBody>
      </p:sp>
      <p:sp>
        <p:nvSpPr>
          <p:cNvPr id="5" name="Footer Placeholder 4">
            <a:extLst>
              <a:ext uri="{FF2B5EF4-FFF2-40B4-BE49-F238E27FC236}">
                <a16:creationId xmlns:a16="http://schemas.microsoft.com/office/drawing/2014/main" id="{17AABE0A-6316-1BFF-88AA-1E305E3595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568FF5-9BB0-1800-E4BA-438F3408E54B}"/>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3088053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E8DA51-17B9-3E3B-6597-C3149EC564E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43333B4-9DAF-48B6-30CB-E3B610BEF0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86BDD1-83F5-3D7A-8DD5-DF362A8AD1E7}"/>
              </a:ext>
            </a:extLst>
          </p:cNvPr>
          <p:cNvSpPr>
            <a:spLocks noGrp="1"/>
          </p:cNvSpPr>
          <p:nvPr>
            <p:ph type="dt" sz="half" idx="10"/>
          </p:nvPr>
        </p:nvSpPr>
        <p:spPr/>
        <p:txBody>
          <a:bodyPr/>
          <a:lstStyle/>
          <a:p>
            <a:fld id="{AFAC11C6-1708-41BC-9474-3D7842023D96}" type="datetime1">
              <a:rPr lang="en-US" smtClean="0"/>
              <a:t>10/10/2024</a:t>
            </a:fld>
            <a:endParaRPr lang="en-US"/>
          </a:p>
        </p:txBody>
      </p:sp>
      <p:sp>
        <p:nvSpPr>
          <p:cNvPr id="5" name="Footer Placeholder 4">
            <a:extLst>
              <a:ext uri="{FF2B5EF4-FFF2-40B4-BE49-F238E27FC236}">
                <a16:creationId xmlns:a16="http://schemas.microsoft.com/office/drawing/2014/main" id="{4CD22109-0E78-0957-7BBE-F0B6D89EFB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2DE250-FF35-6AD5-3A95-9CDBFE6C2373}"/>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32956374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488198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3F3F8-E052-488D-90D0-D947B99C4A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D73720-466D-068E-61C9-BDF9BF686A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D8B675-57D5-D89F-01F5-209268AB9E4B}"/>
              </a:ext>
            </a:extLst>
          </p:cNvPr>
          <p:cNvSpPr>
            <a:spLocks noGrp="1"/>
          </p:cNvSpPr>
          <p:nvPr>
            <p:ph type="dt" sz="half" idx="10"/>
          </p:nvPr>
        </p:nvSpPr>
        <p:spPr/>
        <p:txBody>
          <a:bodyPr/>
          <a:lstStyle/>
          <a:p>
            <a:fld id="{490605F8-8C86-41F5-9F5E-04EDB8C2540B}" type="datetime1">
              <a:rPr lang="en-US" smtClean="0"/>
              <a:t>10/10/2024</a:t>
            </a:fld>
            <a:endParaRPr lang="en-US"/>
          </a:p>
        </p:txBody>
      </p:sp>
      <p:sp>
        <p:nvSpPr>
          <p:cNvPr id="5" name="Footer Placeholder 4">
            <a:extLst>
              <a:ext uri="{FF2B5EF4-FFF2-40B4-BE49-F238E27FC236}">
                <a16:creationId xmlns:a16="http://schemas.microsoft.com/office/drawing/2014/main" id="{7053F998-E2CB-02E4-49BF-97696F865F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D59867-B8CC-A6E9-DDC7-43729DA70B76}"/>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810322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62E59-A35F-2B41-2BE7-EC45923471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B88CFD-8D25-CDFD-1F9A-6A5BAFD86D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C2235C-EA94-C1E9-D4DB-83056BF4C68F}"/>
              </a:ext>
            </a:extLst>
          </p:cNvPr>
          <p:cNvSpPr>
            <a:spLocks noGrp="1"/>
          </p:cNvSpPr>
          <p:nvPr>
            <p:ph type="dt" sz="half" idx="10"/>
          </p:nvPr>
        </p:nvSpPr>
        <p:spPr/>
        <p:txBody>
          <a:bodyPr/>
          <a:lstStyle/>
          <a:p>
            <a:fld id="{CA355DA2-1E89-41CC-B722-CBFC08F260AE}" type="datetime1">
              <a:rPr lang="en-US" smtClean="0"/>
              <a:t>10/10/2024</a:t>
            </a:fld>
            <a:endParaRPr lang="en-US"/>
          </a:p>
        </p:txBody>
      </p:sp>
      <p:sp>
        <p:nvSpPr>
          <p:cNvPr id="5" name="Footer Placeholder 4">
            <a:extLst>
              <a:ext uri="{FF2B5EF4-FFF2-40B4-BE49-F238E27FC236}">
                <a16:creationId xmlns:a16="http://schemas.microsoft.com/office/drawing/2014/main" id="{E178E07A-E8A4-2767-2911-D824C588F2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65987-67F3-82BA-9FFE-7A512551887E}"/>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3397068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17273-9D16-5639-8844-46262C7A21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CB97D0-5920-4A0C-455B-784B34D523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9C5FDBC-D200-7F14-85E8-2B208477DA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0A7D34-EDD4-2B7C-7597-31E5AE2E8BD6}"/>
              </a:ext>
            </a:extLst>
          </p:cNvPr>
          <p:cNvSpPr>
            <a:spLocks noGrp="1"/>
          </p:cNvSpPr>
          <p:nvPr>
            <p:ph type="dt" sz="half" idx="10"/>
          </p:nvPr>
        </p:nvSpPr>
        <p:spPr/>
        <p:txBody>
          <a:bodyPr/>
          <a:lstStyle/>
          <a:p>
            <a:fld id="{7F6AFD48-C472-404E-B7B5-BA44CCF2F55D}" type="datetime1">
              <a:rPr lang="en-US" smtClean="0"/>
              <a:t>10/10/2024</a:t>
            </a:fld>
            <a:endParaRPr lang="en-US"/>
          </a:p>
        </p:txBody>
      </p:sp>
      <p:sp>
        <p:nvSpPr>
          <p:cNvPr id="6" name="Footer Placeholder 5">
            <a:extLst>
              <a:ext uri="{FF2B5EF4-FFF2-40B4-BE49-F238E27FC236}">
                <a16:creationId xmlns:a16="http://schemas.microsoft.com/office/drawing/2014/main" id="{001C50E6-D64B-52FC-1719-552ED73B24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9CBFED-25BE-7153-12B4-D0E8588920D3}"/>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239742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51817-320C-EB58-D57C-AAA586C0053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1FF1CDE-5ED1-45BC-1BBF-82DBA76868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45744E-8CC8-1B85-F492-6648EB8A99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073266C-0D92-527A-30E1-7ECDD28C0F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10B574-E76B-4DE3-3CFA-1190E252BA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22F13C7-15CB-D0AD-592A-4574F62CF3CA}"/>
              </a:ext>
            </a:extLst>
          </p:cNvPr>
          <p:cNvSpPr>
            <a:spLocks noGrp="1"/>
          </p:cNvSpPr>
          <p:nvPr>
            <p:ph type="dt" sz="half" idx="10"/>
          </p:nvPr>
        </p:nvSpPr>
        <p:spPr/>
        <p:txBody>
          <a:bodyPr/>
          <a:lstStyle/>
          <a:p>
            <a:fld id="{B33F52E9-9255-4CAF-909C-660126F1B079}" type="datetime1">
              <a:rPr lang="en-US" smtClean="0"/>
              <a:t>10/10/2024</a:t>
            </a:fld>
            <a:endParaRPr lang="en-US"/>
          </a:p>
        </p:txBody>
      </p:sp>
      <p:sp>
        <p:nvSpPr>
          <p:cNvPr id="8" name="Footer Placeholder 7">
            <a:extLst>
              <a:ext uri="{FF2B5EF4-FFF2-40B4-BE49-F238E27FC236}">
                <a16:creationId xmlns:a16="http://schemas.microsoft.com/office/drawing/2014/main" id="{2F5F3798-7B61-5530-4CE3-C6CC264D0C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EA57831-0ADE-7493-7182-6249F4413808}"/>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847567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D6B86-2F64-08CA-8DAC-2D6D1CA388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3C4A398-4A9D-A2A3-6474-1E420261434B}"/>
              </a:ext>
            </a:extLst>
          </p:cNvPr>
          <p:cNvSpPr>
            <a:spLocks noGrp="1"/>
          </p:cNvSpPr>
          <p:nvPr>
            <p:ph type="dt" sz="half" idx="10"/>
          </p:nvPr>
        </p:nvSpPr>
        <p:spPr/>
        <p:txBody>
          <a:bodyPr/>
          <a:lstStyle/>
          <a:p>
            <a:fld id="{67F9F019-D13C-4797-8A9F-7B02D5B8121E}" type="datetime1">
              <a:rPr lang="en-US" smtClean="0"/>
              <a:t>10/10/2024</a:t>
            </a:fld>
            <a:endParaRPr lang="en-US"/>
          </a:p>
        </p:txBody>
      </p:sp>
      <p:sp>
        <p:nvSpPr>
          <p:cNvPr id="4" name="Footer Placeholder 3">
            <a:extLst>
              <a:ext uri="{FF2B5EF4-FFF2-40B4-BE49-F238E27FC236}">
                <a16:creationId xmlns:a16="http://schemas.microsoft.com/office/drawing/2014/main" id="{1B329954-395E-06FF-D638-EC31477B4B6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A16BE0-3CF4-0FFF-42E9-C2ABCD5E1AB3}"/>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2594811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5B9B0A-FA71-5C03-A207-2398589F58E9}"/>
              </a:ext>
            </a:extLst>
          </p:cNvPr>
          <p:cNvSpPr>
            <a:spLocks noGrp="1"/>
          </p:cNvSpPr>
          <p:nvPr>
            <p:ph type="dt" sz="half" idx="10"/>
          </p:nvPr>
        </p:nvSpPr>
        <p:spPr/>
        <p:txBody>
          <a:bodyPr/>
          <a:lstStyle/>
          <a:p>
            <a:fld id="{FDA143B9-A6C4-436D-945A-FF5B3EA2EF39}" type="datetime1">
              <a:rPr lang="en-US" smtClean="0"/>
              <a:t>10/10/2024</a:t>
            </a:fld>
            <a:endParaRPr lang="en-US"/>
          </a:p>
        </p:txBody>
      </p:sp>
      <p:sp>
        <p:nvSpPr>
          <p:cNvPr id="3" name="Footer Placeholder 2">
            <a:extLst>
              <a:ext uri="{FF2B5EF4-FFF2-40B4-BE49-F238E27FC236}">
                <a16:creationId xmlns:a16="http://schemas.microsoft.com/office/drawing/2014/main" id="{5EEC7B99-A534-1835-A5BF-8993DDBD237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001977-30BB-D5A2-E565-94C0467FE0FD}"/>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3457119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8A989-6857-707E-A17F-8A83A61446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A3E0C8-FA9B-6F55-E988-D7B8ADBC9C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C649A31-16E4-3C58-CFAF-870BE9A231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99608F-F9E6-C047-FAFD-5BD962E36788}"/>
              </a:ext>
            </a:extLst>
          </p:cNvPr>
          <p:cNvSpPr>
            <a:spLocks noGrp="1"/>
          </p:cNvSpPr>
          <p:nvPr>
            <p:ph type="dt" sz="half" idx="10"/>
          </p:nvPr>
        </p:nvSpPr>
        <p:spPr/>
        <p:txBody>
          <a:bodyPr/>
          <a:lstStyle/>
          <a:p>
            <a:fld id="{457E18FE-B6F9-4F6A-835B-8251F04458A0}" type="datetime1">
              <a:rPr lang="en-US" smtClean="0"/>
              <a:t>10/10/2024</a:t>
            </a:fld>
            <a:endParaRPr lang="en-US"/>
          </a:p>
        </p:txBody>
      </p:sp>
      <p:sp>
        <p:nvSpPr>
          <p:cNvPr id="6" name="Footer Placeholder 5">
            <a:extLst>
              <a:ext uri="{FF2B5EF4-FFF2-40B4-BE49-F238E27FC236}">
                <a16:creationId xmlns:a16="http://schemas.microsoft.com/office/drawing/2014/main" id="{E1D5DC43-2068-E43E-0C96-6105FF1413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714F4E-989B-09B5-9809-BA4CDB940F1A}"/>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3331387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5A176-7BDB-BCDB-D1C0-7943D50F9B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8408D7-61D1-185C-72B8-001F411FC6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90B86E7-BC7A-324F-5231-BB8844695F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9F4411-F5FF-7DD9-8280-4EAE80811D9F}"/>
              </a:ext>
            </a:extLst>
          </p:cNvPr>
          <p:cNvSpPr>
            <a:spLocks noGrp="1"/>
          </p:cNvSpPr>
          <p:nvPr>
            <p:ph type="dt" sz="half" idx="10"/>
          </p:nvPr>
        </p:nvSpPr>
        <p:spPr/>
        <p:txBody>
          <a:bodyPr/>
          <a:lstStyle/>
          <a:p>
            <a:fld id="{5F2690CE-112A-455B-AD5F-E26CEA6A5331}" type="datetime1">
              <a:rPr lang="en-US" smtClean="0"/>
              <a:t>10/10/2024</a:t>
            </a:fld>
            <a:endParaRPr lang="en-US"/>
          </a:p>
        </p:txBody>
      </p:sp>
      <p:sp>
        <p:nvSpPr>
          <p:cNvPr id="6" name="Footer Placeholder 5">
            <a:extLst>
              <a:ext uri="{FF2B5EF4-FFF2-40B4-BE49-F238E27FC236}">
                <a16:creationId xmlns:a16="http://schemas.microsoft.com/office/drawing/2014/main" id="{BD00158C-2DC0-C40D-E476-8D815E2210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7CEA17-958B-3F11-0DD0-F3DB57410690}"/>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1744603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DBBF7B-0A87-603A-6F96-ED995D2876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BB9990-0CBB-2977-C631-37F97EB6D7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36638E-F817-1BC9-ECB7-18071DC44D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E342D-98AB-407C-88D4-A20ED0F70E1C}" type="datetime1">
              <a:rPr lang="en-US" smtClean="0"/>
              <a:t>10/10/2024</a:t>
            </a:fld>
            <a:endParaRPr lang="en-US"/>
          </a:p>
        </p:txBody>
      </p:sp>
      <p:sp>
        <p:nvSpPr>
          <p:cNvPr id="5" name="Footer Placeholder 4">
            <a:extLst>
              <a:ext uri="{FF2B5EF4-FFF2-40B4-BE49-F238E27FC236}">
                <a16:creationId xmlns:a16="http://schemas.microsoft.com/office/drawing/2014/main" id="{60C57151-F515-08FA-FD9F-F59EDF1B65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7D361D9-183D-9DF9-C01C-5B530B1CB8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6E5E13-EE34-439C-B49B-F0CB75B28E1B}" type="slidenum">
              <a:rPr lang="en-US" smtClean="0"/>
              <a:t>‹#›</a:t>
            </a:fld>
            <a:endParaRPr lang="en-US"/>
          </a:p>
        </p:txBody>
      </p:sp>
    </p:spTree>
    <p:extLst>
      <p:ext uri="{BB962C8B-B14F-4D97-AF65-F5344CB8AC3E}">
        <p14:creationId xmlns:p14="http://schemas.microsoft.com/office/powerpoint/2010/main" val="3616380004"/>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A2649-DC6B-3373-A7E6-7F0E103D8B8B}"/>
              </a:ext>
            </a:extLst>
          </p:cNvPr>
          <p:cNvSpPr>
            <a:spLocks noGrp="1"/>
          </p:cNvSpPr>
          <p:nvPr>
            <p:ph type="ctrTitle"/>
          </p:nvPr>
        </p:nvSpPr>
        <p:spPr/>
        <p:txBody>
          <a:bodyPr/>
          <a:lstStyle/>
          <a:p>
            <a:r>
              <a:rPr lang="en-US" dirty="0"/>
              <a:t>CIT 361/CYBER 360: Advanced Scripting</a:t>
            </a:r>
          </a:p>
        </p:txBody>
      </p:sp>
      <p:sp>
        <p:nvSpPr>
          <p:cNvPr id="3" name="Subtitle 2">
            <a:extLst>
              <a:ext uri="{FF2B5EF4-FFF2-40B4-BE49-F238E27FC236}">
                <a16:creationId xmlns:a16="http://schemas.microsoft.com/office/drawing/2014/main" id="{EEC4D41B-E776-05F2-BE0B-89BB339485AB}"/>
              </a:ext>
            </a:extLst>
          </p:cNvPr>
          <p:cNvSpPr>
            <a:spLocks noGrp="1"/>
          </p:cNvSpPr>
          <p:nvPr>
            <p:ph type="subTitle" idx="1"/>
          </p:nvPr>
        </p:nvSpPr>
        <p:spPr/>
        <p:txBody>
          <a:bodyPr/>
          <a:lstStyle/>
          <a:p>
            <a:r>
              <a:rPr lang="en-US" dirty="0"/>
              <a:t>2.2 – 2.6:</a:t>
            </a:r>
          </a:p>
          <a:p>
            <a:r>
              <a:rPr lang="en-US" dirty="0"/>
              <a:t>Arithmetic Operators, Comparison Operators,</a:t>
            </a:r>
          </a:p>
          <a:p>
            <a:r>
              <a:rPr lang="en-US" dirty="0"/>
              <a:t>Logical Operators, more operators</a:t>
            </a:r>
          </a:p>
        </p:txBody>
      </p:sp>
      <p:sp>
        <p:nvSpPr>
          <p:cNvPr id="4" name="Slide Number Placeholder 3">
            <a:extLst>
              <a:ext uri="{FF2B5EF4-FFF2-40B4-BE49-F238E27FC236}">
                <a16:creationId xmlns:a16="http://schemas.microsoft.com/office/drawing/2014/main" id="{4664ABB7-0B55-0242-2E51-B3286EE7B5EB}"/>
              </a:ext>
            </a:extLst>
          </p:cNvPr>
          <p:cNvSpPr>
            <a:spLocks noGrp="1"/>
          </p:cNvSpPr>
          <p:nvPr>
            <p:ph type="sldNum" sz="quarter" idx="12"/>
          </p:nvPr>
        </p:nvSpPr>
        <p:spPr/>
        <p:txBody>
          <a:bodyPr/>
          <a:lstStyle/>
          <a:p>
            <a:fld id="{B46E5E13-EE34-439C-B49B-F0CB75B28E1B}" type="slidenum">
              <a:rPr lang="en-US" smtClean="0"/>
              <a:t>1</a:t>
            </a:fld>
            <a:endParaRPr lang="en-US" dirty="0"/>
          </a:p>
        </p:txBody>
      </p:sp>
    </p:spTree>
    <p:extLst>
      <p:ext uri="{BB962C8B-B14F-4D97-AF65-F5344CB8AC3E}">
        <p14:creationId xmlns:p14="http://schemas.microsoft.com/office/powerpoint/2010/main" val="3308175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75992-5098-A283-4925-2CCEBB801DC5}"/>
              </a:ext>
            </a:extLst>
          </p:cNvPr>
          <p:cNvSpPr>
            <a:spLocks noGrp="1"/>
          </p:cNvSpPr>
          <p:nvPr>
            <p:ph type="body" sz="quarter" idx="10"/>
          </p:nvPr>
        </p:nvSpPr>
        <p:spPr/>
        <p:txBody>
          <a:bodyPr>
            <a:normAutofit/>
          </a:bodyPr>
          <a:lstStyle/>
          <a:p>
            <a:r>
              <a:rPr lang="en-US" sz="4000" dirty="0"/>
              <a:t>Logical operators</a:t>
            </a:r>
          </a:p>
        </p:txBody>
      </p:sp>
      <p:sp>
        <p:nvSpPr>
          <p:cNvPr id="3" name="TextBox 2">
            <a:extLst>
              <a:ext uri="{FF2B5EF4-FFF2-40B4-BE49-F238E27FC236}">
                <a16:creationId xmlns:a16="http://schemas.microsoft.com/office/drawing/2014/main" id="{B5924E0F-A977-1710-779D-EEB74261AF34}"/>
              </a:ext>
            </a:extLst>
          </p:cNvPr>
          <p:cNvSpPr txBox="1"/>
          <p:nvPr/>
        </p:nvSpPr>
        <p:spPr>
          <a:xfrm>
            <a:off x="1260764" y="1054728"/>
            <a:ext cx="9652525"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a:t>Combine comparison and logical expressions.</a:t>
            </a:r>
          </a:p>
          <a:p>
            <a:pPr marL="800100" lvl="1" indent="-342900">
              <a:buFont typeface="Arial" panose="020B0604020202020204" pitchFamily="34" charset="0"/>
              <a:buChar char="•"/>
            </a:pPr>
            <a:r>
              <a:rPr lang="en-US" sz="2000" dirty="0"/>
              <a:t>Conjunction: </a:t>
            </a:r>
            <a:r>
              <a:rPr lang="en-US" sz="2000" dirty="0">
                <a:latin typeface="Lucida Console" panose="020B0609040504020204" pitchFamily="49" charset="0"/>
              </a:rPr>
              <a:t>$p -and $q</a:t>
            </a:r>
          </a:p>
          <a:p>
            <a:pPr marL="800100" lvl="1" indent="-342900">
              <a:buFont typeface="Arial" panose="020B0604020202020204" pitchFamily="34" charset="0"/>
              <a:buChar char="•"/>
            </a:pPr>
            <a:r>
              <a:rPr lang="en-US" sz="2000" dirty="0"/>
              <a:t>Disjunctions: </a:t>
            </a:r>
            <a:r>
              <a:rPr lang="en-US" sz="2000" dirty="0">
                <a:latin typeface="Lucida Console" panose="020B0609040504020204" pitchFamily="49" charset="0"/>
              </a:rPr>
              <a:t>$p -or $q</a:t>
            </a:r>
            <a:r>
              <a:rPr lang="en-US" sz="2000" dirty="0"/>
              <a:t> (inclusive), </a:t>
            </a:r>
            <a:r>
              <a:rPr lang="en-US" sz="2000" dirty="0">
                <a:latin typeface="Lucida Console" panose="020B0609040504020204" pitchFamily="49" charset="0"/>
              </a:rPr>
              <a:t>$p -</a:t>
            </a:r>
            <a:r>
              <a:rPr lang="en-US" sz="2000" dirty="0" err="1">
                <a:latin typeface="Lucida Console" panose="020B0609040504020204" pitchFamily="49" charset="0"/>
              </a:rPr>
              <a:t>xor</a:t>
            </a:r>
            <a:r>
              <a:rPr lang="en-US" sz="2000" dirty="0">
                <a:latin typeface="Lucida Console" panose="020B0609040504020204" pitchFamily="49" charset="0"/>
              </a:rPr>
              <a:t> $q</a:t>
            </a:r>
            <a:r>
              <a:rPr lang="en-US" sz="2000" dirty="0"/>
              <a:t> (exclusive)</a:t>
            </a:r>
          </a:p>
          <a:p>
            <a:pPr marL="800100" lvl="1" indent="-342900">
              <a:buFont typeface="Arial" panose="020B0604020202020204" pitchFamily="34" charset="0"/>
              <a:buChar char="•"/>
            </a:pPr>
            <a:r>
              <a:rPr lang="en-US" sz="2000" dirty="0"/>
              <a:t>Negation (two different syntaxes): </a:t>
            </a:r>
            <a:r>
              <a:rPr lang="en-US" sz="2000" dirty="0">
                <a:latin typeface="Lucida Console" panose="020B0609040504020204" pitchFamily="49" charset="0"/>
              </a:rPr>
              <a:t>-not $q</a:t>
            </a:r>
            <a:r>
              <a:rPr lang="en-US" sz="2000" dirty="0"/>
              <a:t>,  </a:t>
            </a:r>
            <a:r>
              <a:rPr lang="en-US" sz="2000" dirty="0">
                <a:latin typeface="Lucida Console" panose="020B0609040504020204" pitchFamily="49" charset="0"/>
              </a:rPr>
              <a:t>! $q</a:t>
            </a:r>
          </a:p>
        </p:txBody>
      </p:sp>
      <p:sp>
        <p:nvSpPr>
          <p:cNvPr id="5" name="TextBox 4">
            <a:extLst>
              <a:ext uri="{FF2B5EF4-FFF2-40B4-BE49-F238E27FC236}">
                <a16:creationId xmlns:a16="http://schemas.microsoft.com/office/drawing/2014/main" id="{746F0B3D-627C-BF49-CF83-A524927EBEDE}"/>
              </a:ext>
            </a:extLst>
          </p:cNvPr>
          <p:cNvSpPr txBox="1"/>
          <p:nvPr/>
        </p:nvSpPr>
        <p:spPr>
          <a:xfrm>
            <a:off x="1260764" y="2325397"/>
            <a:ext cx="9652526" cy="2554545"/>
          </a:xfrm>
          <a:prstGeom prst="rect">
            <a:avLst/>
          </a:prstGeom>
          <a:noFill/>
        </p:spPr>
        <p:txBody>
          <a:bodyPr wrap="square" rtlCol="0">
            <a:spAutoFit/>
          </a:bodyPr>
          <a:lstStyle/>
          <a:p>
            <a:pPr marL="342900" indent="-342900">
              <a:buFont typeface="Arial" panose="020B0604020202020204" pitchFamily="34" charset="0"/>
              <a:buChar char="•"/>
            </a:pPr>
            <a:r>
              <a:rPr lang="en-US" sz="2000" dirty="0"/>
              <a:t>Examples:</a:t>
            </a:r>
          </a:p>
          <a:p>
            <a:pPr marL="800100" lvl="1" indent="-342900">
              <a:buFont typeface="Arial" panose="020B0604020202020204" pitchFamily="34" charset="0"/>
              <a:buChar char="•"/>
            </a:pPr>
            <a:r>
              <a:rPr lang="en-US" sz="2000" dirty="0">
                <a:latin typeface="Lucida Console" panose="020B0609040504020204" pitchFamily="49" charset="0"/>
              </a:rPr>
              <a:t>(1 –eq 1) –and (1 –eq 2)  # </a:t>
            </a:r>
            <a:r>
              <a:rPr lang="en-US" sz="2000" dirty="0"/>
              <a:t>returns </a:t>
            </a:r>
            <a:r>
              <a:rPr lang="en-US" sz="2000" dirty="0">
                <a:latin typeface="Lucida Console" panose="020B0609040504020204" pitchFamily="49" charset="0"/>
              </a:rPr>
              <a:t>False</a:t>
            </a:r>
          </a:p>
          <a:p>
            <a:pPr marL="800100" lvl="1" indent="-342900">
              <a:buFont typeface="Arial" panose="020B0604020202020204" pitchFamily="34" charset="0"/>
              <a:buChar char="•"/>
            </a:pPr>
            <a:r>
              <a:rPr lang="en-US" sz="2000" dirty="0">
                <a:latin typeface="Lucida Console" panose="020B0609040504020204" pitchFamily="49" charset="0"/>
              </a:rPr>
              <a:t>(1 –eq 2) –or (2 –eq 3)  # </a:t>
            </a:r>
            <a:r>
              <a:rPr lang="en-US" sz="2000" dirty="0"/>
              <a:t>returns </a:t>
            </a:r>
            <a:r>
              <a:rPr lang="en-US" sz="2000" dirty="0">
                <a:latin typeface="Lucida Console" panose="020B0609040504020204" pitchFamily="49" charset="0"/>
              </a:rPr>
              <a:t>False</a:t>
            </a:r>
            <a:endParaRPr lang="en-US" sz="2000" dirty="0"/>
          </a:p>
          <a:p>
            <a:pPr marL="800100" lvl="1" indent="-342900">
              <a:buFont typeface="Arial" panose="020B0604020202020204" pitchFamily="34" charset="0"/>
              <a:buChar char="•"/>
            </a:pPr>
            <a:r>
              <a:rPr lang="en-US" sz="2000" dirty="0">
                <a:latin typeface="Lucida Console" panose="020B0609040504020204" pitchFamily="49" charset="0"/>
              </a:rPr>
              <a:t>(1 –eq 2) –</a:t>
            </a:r>
            <a:r>
              <a:rPr lang="en-US" sz="2000" dirty="0" err="1">
                <a:latin typeface="Lucida Console" panose="020B0609040504020204" pitchFamily="49" charset="0"/>
              </a:rPr>
              <a:t>xor</a:t>
            </a:r>
            <a:r>
              <a:rPr lang="en-US" sz="2000" dirty="0">
                <a:latin typeface="Lucida Console" panose="020B0609040504020204" pitchFamily="49" charset="0"/>
              </a:rPr>
              <a:t> (2 –eq 3)  # </a:t>
            </a:r>
            <a:r>
              <a:rPr lang="en-US" sz="2000" dirty="0"/>
              <a:t>returns </a:t>
            </a:r>
            <a:r>
              <a:rPr lang="en-US" sz="2000" dirty="0">
                <a:latin typeface="Lucida Console" panose="020B0609040504020204" pitchFamily="49" charset="0"/>
              </a:rPr>
              <a:t>True</a:t>
            </a:r>
            <a:endParaRPr lang="en-US" sz="2000" dirty="0"/>
          </a:p>
          <a:p>
            <a:pPr marL="800100" lvl="1" indent="-342900">
              <a:buFont typeface="Arial" panose="020B0604020202020204" pitchFamily="34" charset="0"/>
              <a:buChar char="•"/>
            </a:pPr>
            <a:r>
              <a:rPr lang="en-US" sz="2000" dirty="0">
                <a:latin typeface="Lucida Console" panose="020B0609040504020204" pitchFamily="49" charset="0"/>
              </a:rPr>
              <a:t>! (1 –eq 2)  # </a:t>
            </a:r>
            <a:r>
              <a:rPr lang="en-US" sz="2000" dirty="0"/>
              <a:t>returns </a:t>
            </a:r>
            <a:r>
              <a:rPr lang="en-US" sz="2000" dirty="0">
                <a:latin typeface="Lucida Console" panose="020B0609040504020204" pitchFamily="49" charset="0"/>
              </a:rPr>
              <a:t>True</a:t>
            </a:r>
            <a:endParaRPr lang="en-US" sz="2000" dirty="0"/>
          </a:p>
          <a:p>
            <a:endParaRPr lang="en-US" sz="2000" dirty="0">
              <a:latin typeface="Lucida Console" panose="020B0609040504020204" pitchFamily="49" charset="0"/>
            </a:endParaRPr>
          </a:p>
          <a:p>
            <a:r>
              <a:rPr lang="en-US" sz="2000" dirty="0"/>
              <a:t>To learn more:</a:t>
            </a:r>
          </a:p>
          <a:p>
            <a:pPr marL="342900" indent="-342900">
              <a:buFont typeface="Arial" panose="020B0604020202020204" pitchFamily="34" charset="0"/>
              <a:buChar char="•"/>
            </a:pPr>
            <a:r>
              <a:rPr lang="en-US" sz="2000" dirty="0"/>
              <a:t> </a:t>
            </a:r>
            <a:r>
              <a:rPr lang="en-US" sz="2000" dirty="0">
                <a:latin typeface="Lucida Console" panose="020B0609040504020204" pitchFamily="49" charset="0"/>
              </a:rPr>
              <a:t>Get-Help </a:t>
            </a:r>
            <a:r>
              <a:rPr lang="en-US" sz="2000" dirty="0" err="1">
                <a:latin typeface="Lucida Console" panose="020B0609040504020204" pitchFamily="49" charset="0"/>
              </a:rPr>
              <a:t>about_Logical_Operators</a:t>
            </a:r>
            <a:endParaRPr lang="en-US" sz="2000" dirty="0">
              <a:latin typeface="Lucida Console" panose="020B0609040504020204" pitchFamily="49" charset="0"/>
            </a:endParaRPr>
          </a:p>
        </p:txBody>
      </p:sp>
    </p:spTree>
    <p:extLst>
      <p:ext uri="{BB962C8B-B14F-4D97-AF65-F5344CB8AC3E}">
        <p14:creationId xmlns:p14="http://schemas.microsoft.com/office/powerpoint/2010/main" val="1243134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64BAEB2-591D-DEE6-3C00-0BAAC69880F0}"/>
              </a:ext>
            </a:extLst>
          </p:cNvPr>
          <p:cNvSpPr>
            <a:spLocks noGrp="1"/>
          </p:cNvSpPr>
          <p:nvPr>
            <p:ph type="body" sz="quarter" idx="10"/>
          </p:nvPr>
        </p:nvSpPr>
        <p:spPr/>
        <p:txBody>
          <a:bodyPr>
            <a:normAutofit/>
          </a:bodyPr>
          <a:lstStyle/>
          <a:p>
            <a:r>
              <a:rPr lang="en-US" sz="4000" dirty="0"/>
              <a:t>Range operators</a:t>
            </a:r>
          </a:p>
        </p:txBody>
      </p:sp>
      <p:sp>
        <p:nvSpPr>
          <p:cNvPr id="3" name="TextBox 2">
            <a:extLst>
              <a:ext uri="{FF2B5EF4-FFF2-40B4-BE49-F238E27FC236}">
                <a16:creationId xmlns:a16="http://schemas.microsoft.com/office/drawing/2014/main" id="{0620B8A1-699E-C7B4-0A32-7D9C4529CA27}"/>
              </a:ext>
            </a:extLst>
          </p:cNvPr>
          <p:cNvSpPr txBox="1"/>
          <p:nvPr/>
        </p:nvSpPr>
        <p:spPr>
          <a:xfrm>
            <a:off x="641097" y="1063756"/>
            <a:ext cx="11227373" cy="5016758"/>
          </a:xfrm>
          <a:prstGeom prst="rect">
            <a:avLst/>
          </a:prstGeom>
          <a:noFill/>
        </p:spPr>
        <p:txBody>
          <a:bodyPr wrap="square" rtlCol="0">
            <a:spAutoFit/>
          </a:bodyPr>
          <a:lstStyle/>
          <a:p>
            <a:r>
              <a:rPr lang="en-US" sz="2000" dirty="0"/>
              <a:t>Use the range operator  </a:t>
            </a:r>
            <a:r>
              <a:rPr lang="en-US" sz="2000" dirty="0">
                <a:latin typeface="Lucida Console" panose="020B0609040504020204" pitchFamily="49" charset="0"/>
              </a:rPr>
              <a:t>..</a:t>
            </a:r>
            <a:r>
              <a:rPr lang="en-US" sz="2000" dirty="0"/>
              <a:t>  (two dots) to quickly create a sequenced array.</a:t>
            </a:r>
          </a:p>
          <a:p>
            <a:pPr marL="800100" lvl="1" indent="-342900">
              <a:buFont typeface="Arial" panose="020B0604020202020204" pitchFamily="34" charset="0"/>
              <a:buChar char="•"/>
            </a:pPr>
            <a:r>
              <a:rPr lang="en-US" sz="2000" dirty="0">
                <a:latin typeface="Lucida Console" panose="020B0609040504020204" pitchFamily="49" charset="0"/>
              </a:rPr>
              <a:t>1 .. 9</a:t>
            </a:r>
            <a:r>
              <a:rPr lang="en-US" sz="2000" dirty="0"/>
              <a:t>    # returns the array  </a:t>
            </a:r>
            <a:r>
              <a:rPr lang="en-US" sz="2000" dirty="0">
                <a:latin typeface="Lucida Console" panose="020B0609040504020204" pitchFamily="49" charset="0"/>
              </a:rPr>
              <a:t>1, 2, 3, 4, 5, 6, 7, 8, 9</a:t>
            </a:r>
          </a:p>
          <a:p>
            <a:pPr marL="800100" lvl="1" indent="-342900">
              <a:buFont typeface="Arial" panose="020B0604020202020204" pitchFamily="34" charset="0"/>
              <a:buChar char="•"/>
            </a:pPr>
            <a:r>
              <a:rPr lang="en-US" sz="2000" dirty="0">
                <a:latin typeface="Lucida Console" panose="020B0609040504020204" pitchFamily="49" charset="0"/>
              </a:rPr>
              <a:t>-4..3</a:t>
            </a:r>
            <a:r>
              <a:rPr lang="en-US" sz="2000" dirty="0"/>
              <a:t>    # returns the array with eight elements  </a:t>
            </a:r>
            <a:r>
              <a:rPr lang="en-US" sz="2000" dirty="0">
                <a:latin typeface="Lucida Console" panose="020B0609040504020204" pitchFamily="49" charset="0"/>
              </a:rPr>
              <a:t>-4, -3, -2, -1, 0, 1, 2, 3</a:t>
            </a:r>
          </a:p>
          <a:p>
            <a:endParaRPr lang="en-US" sz="2000" dirty="0"/>
          </a:p>
          <a:p>
            <a:r>
              <a:rPr lang="en-US" sz="2000" dirty="0"/>
              <a:t>A range can also be descending, and in PowerShell Core, can be a range of character objects.</a:t>
            </a:r>
          </a:p>
          <a:p>
            <a:pPr marL="800100" lvl="1" indent="-342900">
              <a:buFont typeface="Arial" panose="020B0604020202020204" pitchFamily="34" charset="0"/>
              <a:buChar char="•"/>
            </a:pPr>
            <a:r>
              <a:rPr lang="en-US" sz="2000" dirty="0"/>
              <a:t>Example using  </a:t>
            </a:r>
            <a:r>
              <a:rPr lang="en-US" sz="2000" dirty="0" err="1">
                <a:latin typeface="Lucida Console" panose="020B0609040504020204" pitchFamily="49" charset="0"/>
              </a:rPr>
              <a:t>pwsh</a:t>
            </a:r>
            <a:r>
              <a:rPr lang="en-US" sz="2000" dirty="0"/>
              <a:t>  (PowerShell Core):</a:t>
            </a:r>
          </a:p>
          <a:p>
            <a:pPr marL="1257300" lvl="2" indent="-342900">
              <a:buFont typeface="Arial" panose="020B0604020202020204" pitchFamily="34" charset="0"/>
              <a:buChar char="•"/>
            </a:pPr>
            <a:r>
              <a:rPr lang="en-US" sz="2000" dirty="0">
                <a:latin typeface="Lucida Console" panose="020B0609040504020204" pitchFamily="49" charset="0"/>
              </a:rPr>
              <a:t>'</a:t>
            </a:r>
            <a:r>
              <a:rPr lang="en-US" sz="2000" dirty="0" err="1">
                <a:latin typeface="Lucida Console" panose="020B0609040504020204" pitchFamily="49" charset="0"/>
              </a:rPr>
              <a:t>z'..'v</a:t>
            </a:r>
            <a:r>
              <a:rPr lang="en-US" dirty="0">
                <a:latin typeface="Lucida Console" panose="020B0609040504020204" pitchFamily="49" charset="0"/>
              </a:rPr>
              <a:t>'</a:t>
            </a:r>
            <a:r>
              <a:rPr lang="en-US" sz="2000" dirty="0"/>
              <a:t>    # returns the array with five elements </a:t>
            </a:r>
            <a:r>
              <a:rPr lang="en-US" sz="2000" dirty="0">
                <a:latin typeface="Lucida Console" panose="020B0609040504020204" pitchFamily="49" charset="0"/>
              </a:rPr>
              <a:t>'z', 'y', 'x', 'w', 'v’</a:t>
            </a:r>
          </a:p>
          <a:p>
            <a:endParaRPr lang="en-US" sz="2000" dirty="0"/>
          </a:p>
          <a:p>
            <a:r>
              <a:rPr lang="en-US" sz="2000" dirty="0"/>
              <a:t>Otherwise, the range operator only works with integers, and we can’t make it count by twos, or threes, or any other step value except 1 or -1. However, we can pipe </a:t>
            </a:r>
            <a:r>
              <a:rPr lang="en-US" sz="2000"/>
              <a:t>the resulting </a:t>
            </a:r>
            <a:r>
              <a:rPr lang="en-US" sz="2000" dirty="0"/>
              <a:t>array into a formula to convert it into any other desired sequence. Examples:</a:t>
            </a:r>
          </a:p>
          <a:p>
            <a:pPr marL="800100" lvl="1" indent="-342900">
              <a:buFont typeface="Arial" panose="020B0604020202020204" pitchFamily="34" charset="0"/>
              <a:buChar char="•"/>
            </a:pPr>
            <a:r>
              <a:rPr lang="en-US" sz="2000" dirty="0">
                <a:latin typeface="Lucida Console" panose="020B0609040504020204" pitchFamily="49" charset="0"/>
              </a:rPr>
              <a:t>1..8 | % {$_*2}</a:t>
            </a:r>
            <a:r>
              <a:rPr lang="en-US" sz="2000" dirty="0"/>
              <a:t>    # returns a count-by-twos array: </a:t>
            </a:r>
            <a:r>
              <a:rPr lang="en-US" sz="2000" dirty="0">
                <a:latin typeface="Lucida Console" panose="020B0609040504020204" pitchFamily="49" charset="0"/>
              </a:rPr>
              <a:t>2, 4, 6, 8, 10, 12, 14, 16</a:t>
            </a:r>
          </a:p>
          <a:p>
            <a:pPr marL="800100" lvl="1" indent="-342900">
              <a:buFont typeface="Arial" panose="020B0604020202020204" pitchFamily="34" charset="0"/>
              <a:buChar char="•"/>
            </a:pPr>
            <a:r>
              <a:rPr lang="en-US" sz="2000" dirty="0">
                <a:latin typeface="Lucida Console" panose="020B0609040504020204" pitchFamily="49" charset="0"/>
              </a:rPr>
              <a:t>1..6 | % {[Math]::Pow(2,$_)}</a:t>
            </a:r>
            <a:r>
              <a:rPr lang="en-US" sz="2000" dirty="0"/>
              <a:t>    # returns the array  </a:t>
            </a:r>
            <a:r>
              <a:rPr lang="en-US" sz="2000" dirty="0">
                <a:latin typeface="Lucida Console" panose="020B0609040504020204" pitchFamily="49" charset="0"/>
              </a:rPr>
              <a:t>2, 4, 8, 16, 32, 64</a:t>
            </a:r>
          </a:p>
          <a:p>
            <a:pPr marL="800100" lvl="1" indent="-342900">
              <a:buFont typeface="Arial" panose="020B0604020202020204" pitchFamily="34" charset="0"/>
              <a:buChar char="•"/>
            </a:pPr>
            <a:r>
              <a:rPr lang="en-US" sz="2000" dirty="0">
                <a:latin typeface="Lucida Console" panose="020B0609040504020204" pitchFamily="49" charset="0"/>
              </a:rPr>
              <a:t>2..6 | % {7.0/$_}</a:t>
            </a:r>
            <a:r>
              <a:rPr lang="en-US" sz="2000" dirty="0"/>
              <a:t>    # returns the array  </a:t>
            </a:r>
            <a:r>
              <a:rPr lang="en-US" sz="2000" dirty="0">
                <a:latin typeface="Lucida Console" panose="020B0609040504020204" pitchFamily="49" charset="0"/>
              </a:rPr>
              <a:t>3.5, 2.333333, 1.75, 1.4, 1.166666</a:t>
            </a:r>
          </a:p>
          <a:p>
            <a:endParaRPr lang="en-US" sz="2000" dirty="0"/>
          </a:p>
          <a:p>
            <a:endParaRPr lang="en-US" sz="2000" dirty="0"/>
          </a:p>
        </p:txBody>
      </p:sp>
    </p:spTree>
    <p:extLst>
      <p:ext uri="{BB962C8B-B14F-4D97-AF65-F5344CB8AC3E}">
        <p14:creationId xmlns:p14="http://schemas.microsoft.com/office/powerpoint/2010/main" val="993494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64BAEB2-591D-DEE6-3C00-0BAAC69880F0}"/>
              </a:ext>
            </a:extLst>
          </p:cNvPr>
          <p:cNvSpPr>
            <a:spLocks noGrp="1"/>
          </p:cNvSpPr>
          <p:nvPr>
            <p:ph type="body" sz="quarter" idx="10"/>
          </p:nvPr>
        </p:nvSpPr>
        <p:spPr/>
        <p:txBody>
          <a:bodyPr>
            <a:normAutofit/>
          </a:bodyPr>
          <a:lstStyle/>
          <a:p>
            <a:r>
              <a:rPr lang="en-US" sz="4000" dirty="0"/>
              <a:t>Array operators revisited</a:t>
            </a:r>
          </a:p>
        </p:txBody>
      </p:sp>
      <p:sp>
        <p:nvSpPr>
          <p:cNvPr id="3" name="TextBox 2">
            <a:extLst>
              <a:ext uri="{FF2B5EF4-FFF2-40B4-BE49-F238E27FC236}">
                <a16:creationId xmlns:a16="http://schemas.microsoft.com/office/drawing/2014/main" id="{0620B8A1-699E-C7B4-0A32-7D9C4529CA27}"/>
              </a:ext>
            </a:extLst>
          </p:cNvPr>
          <p:cNvSpPr txBox="1"/>
          <p:nvPr/>
        </p:nvSpPr>
        <p:spPr>
          <a:xfrm>
            <a:off x="641097" y="1063756"/>
            <a:ext cx="11227373" cy="4401205"/>
          </a:xfrm>
          <a:prstGeom prst="rect">
            <a:avLst/>
          </a:prstGeom>
          <a:noFill/>
        </p:spPr>
        <p:txBody>
          <a:bodyPr wrap="square" rtlCol="0">
            <a:spAutoFit/>
          </a:bodyPr>
          <a:lstStyle/>
          <a:p>
            <a:r>
              <a:rPr lang="en-US" sz="2000" dirty="0"/>
              <a:t>Reminder: you can use the </a:t>
            </a:r>
            <a:r>
              <a:rPr lang="en-US" sz="2000" i="1" dirty="0"/>
              <a:t>comma</a:t>
            </a:r>
            <a:r>
              <a:rPr lang="en-US" sz="2000" dirty="0"/>
              <a:t> operator to create an array. Example:</a:t>
            </a:r>
          </a:p>
          <a:p>
            <a:pPr marL="800100" lvl="1" indent="-342900">
              <a:buFont typeface="Arial" panose="020B0604020202020204" pitchFamily="34" charset="0"/>
              <a:buChar char="•"/>
            </a:pPr>
            <a:r>
              <a:rPr lang="en-US" sz="2000" dirty="0">
                <a:latin typeface="Lucida Console" panose="020B0609040504020204" pitchFamily="49" charset="0"/>
              </a:rPr>
              <a:t>$a = 2,3,5,7,11,13,17,19</a:t>
            </a:r>
            <a:r>
              <a:rPr lang="en-US" sz="2000" dirty="0"/>
              <a:t> </a:t>
            </a:r>
          </a:p>
          <a:p>
            <a:endParaRPr lang="en-US" sz="2000" dirty="0"/>
          </a:p>
          <a:p>
            <a:r>
              <a:rPr lang="en-US" sz="2000" dirty="0"/>
              <a:t>Reminder: use </a:t>
            </a:r>
            <a:r>
              <a:rPr lang="en-US" sz="2000" i="1" dirty="0"/>
              <a:t>indexes</a:t>
            </a:r>
            <a:r>
              <a:rPr lang="en-US" sz="2000" dirty="0"/>
              <a:t> (a.k.a. </a:t>
            </a:r>
            <a:r>
              <a:rPr lang="en-US" sz="2000" i="1" dirty="0"/>
              <a:t>indices</a:t>
            </a:r>
            <a:r>
              <a:rPr lang="en-US" sz="2000" dirty="0"/>
              <a:t>) in square brackets  </a:t>
            </a:r>
            <a:r>
              <a:rPr lang="en-US" sz="2000" dirty="0">
                <a:latin typeface="Lucida Console" panose="020B0609040504020204" pitchFamily="49" charset="0"/>
              </a:rPr>
              <a:t>[ ]</a:t>
            </a:r>
            <a:r>
              <a:rPr lang="en-US" sz="2000" dirty="0"/>
              <a:t>  to access items contained in an array.</a:t>
            </a:r>
          </a:p>
          <a:p>
            <a:pPr marL="800100" lvl="1" indent="-342900">
              <a:buFont typeface="Arial" panose="020B0604020202020204" pitchFamily="34" charset="0"/>
              <a:buChar char="•"/>
            </a:pPr>
            <a:r>
              <a:rPr lang="en-US" sz="2000" dirty="0">
                <a:latin typeface="Lucida Console" panose="020B0609040504020204" pitchFamily="49" charset="0"/>
              </a:rPr>
              <a:t>$a[0]</a:t>
            </a:r>
            <a:r>
              <a:rPr lang="en-US" sz="2000" dirty="0"/>
              <a:t>    # returns  </a:t>
            </a:r>
            <a:r>
              <a:rPr lang="en-US" sz="2000" dirty="0">
                <a:latin typeface="Lucida Console" panose="020B0609040504020204" pitchFamily="49" charset="0"/>
              </a:rPr>
              <a:t>2</a:t>
            </a:r>
            <a:r>
              <a:rPr lang="en-US" sz="2000" dirty="0"/>
              <a:t> </a:t>
            </a:r>
            <a:endParaRPr lang="en-US" sz="2000" dirty="0">
              <a:latin typeface="Lucida Console" panose="020B0609040504020204" pitchFamily="49" charset="0"/>
            </a:endParaRPr>
          </a:p>
          <a:p>
            <a:pPr marL="800100" lvl="1" indent="-342900">
              <a:buFont typeface="Arial" panose="020B0604020202020204" pitchFamily="34" charset="0"/>
              <a:buChar char="•"/>
            </a:pPr>
            <a:r>
              <a:rPr lang="en-US" sz="2000" dirty="0">
                <a:latin typeface="Lucida Console" panose="020B0609040504020204" pitchFamily="49" charset="0"/>
              </a:rPr>
              <a:t>$a[1,5,7]</a:t>
            </a:r>
            <a:r>
              <a:rPr lang="en-US" sz="2000" dirty="0"/>
              <a:t>    # returns the smaller array  </a:t>
            </a:r>
            <a:r>
              <a:rPr lang="en-US" sz="2000" dirty="0">
                <a:latin typeface="Lucida Console" panose="020B0609040504020204" pitchFamily="49" charset="0"/>
              </a:rPr>
              <a:t>3, 13, 19</a:t>
            </a:r>
            <a:r>
              <a:rPr lang="en-US" sz="2000" dirty="0"/>
              <a:t>  according to an </a:t>
            </a:r>
            <a:r>
              <a:rPr lang="en-US" sz="2000" i="1" dirty="0"/>
              <a:t>array</a:t>
            </a:r>
            <a:r>
              <a:rPr lang="en-US" sz="2000" dirty="0"/>
              <a:t> of indexes</a:t>
            </a:r>
            <a:endParaRPr lang="en-US" sz="2000" dirty="0">
              <a:latin typeface="Lucida Console" panose="020B0609040504020204" pitchFamily="49" charset="0"/>
            </a:endParaRPr>
          </a:p>
          <a:p>
            <a:pPr marL="800100" lvl="1" indent="-342900">
              <a:buFont typeface="Arial" panose="020B0604020202020204" pitchFamily="34" charset="0"/>
              <a:buChar char="•"/>
            </a:pPr>
            <a:r>
              <a:rPr lang="en-US" sz="2000" dirty="0">
                <a:latin typeface="Lucida Console" panose="020B0609040504020204" pitchFamily="49" charset="0"/>
              </a:rPr>
              <a:t>$a[2..4]</a:t>
            </a:r>
            <a:r>
              <a:rPr lang="en-US" sz="2000" dirty="0"/>
              <a:t>    # returns the smaller array  </a:t>
            </a:r>
            <a:r>
              <a:rPr lang="en-US" sz="2000" dirty="0">
                <a:latin typeface="Lucida Console" panose="020B0609040504020204" pitchFamily="49" charset="0"/>
              </a:rPr>
              <a:t>5, 7, 11</a:t>
            </a:r>
            <a:r>
              <a:rPr lang="en-US" sz="2000" dirty="0"/>
              <a:t>  that was “sliced” from the original array</a:t>
            </a:r>
            <a:endParaRPr lang="en-US" sz="2000" dirty="0">
              <a:latin typeface="Lucida Console" panose="020B0609040504020204" pitchFamily="49" charset="0"/>
            </a:endParaRPr>
          </a:p>
          <a:p>
            <a:endParaRPr lang="en-US" sz="2000" dirty="0"/>
          </a:p>
          <a:p>
            <a:r>
              <a:rPr lang="en-US" sz="2000" dirty="0"/>
              <a:t>Containment operators: </a:t>
            </a:r>
            <a:r>
              <a:rPr lang="en-US" sz="2000" dirty="0">
                <a:latin typeface="Lucida Console" panose="020B0609040504020204" pitchFamily="49" charset="0"/>
              </a:rPr>
              <a:t>-contains</a:t>
            </a:r>
            <a:r>
              <a:rPr lang="en-US" sz="2000" dirty="0"/>
              <a:t>, </a:t>
            </a:r>
            <a:r>
              <a:rPr lang="en-US" sz="2000" dirty="0">
                <a:latin typeface="Lucida Console" panose="020B0609040504020204" pitchFamily="49" charset="0"/>
              </a:rPr>
              <a:t>-</a:t>
            </a:r>
            <a:r>
              <a:rPr lang="en-US" sz="2000" dirty="0" err="1">
                <a:latin typeface="Lucida Console" panose="020B0609040504020204" pitchFamily="49" charset="0"/>
              </a:rPr>
              <a:t>notcontains</a:t>
            </a:r>
            <a:r>
              <a:rPr lang="en-US" sz="2000" dirty="0"/>
              <a:t>, </a:t>
            </a:r>
            <a:r>
              <a:rPr lang="en-US" sz="2000" dirty="0">
                <a:latin typeface="Lucida Console" panose="020B0609040504020204" pitchFamily="49" charset="0"/>
              </a:rPr>
              <a:t>-in</a:t>
            </a:r>
            <a:r>
              <a:rPr lang="en-US" sz="2000" dirty="0"/>
              <a:t>, </a:t>
            </a:r>
            <a:r>
              <a:rPr lang="en-US" sz="2000" dirty="0">
                <a:latin typeface="Lucida Console" panose="020B0609040504020204" pitchFamily="49" charset="0"/>
              </a:rPr>
              <a:t>-</a:t>
            </a:r>
            <a:r>
              <a:rPr lang="en-US" sz="2000" dirty="0" err="1">
                <a:latin typeface="Lucida Console" panose="020B0609040504020204" pitchFamily="49" charset="0"/>
              </a:rPr>
              <a:t>notin</a:t>
            </a:r>
            <a:endParaRPr lang="en-US" sz="2000" dirty="0">
              <a:latin typeface="Lucida Console" panose="020B0609040504020204" pitchFamily="49" charset="0"/>
            </a:endParaRPr>
          </a:p>
          <a:p>
            <a:pPr marL="800100" lvl="1" indent="-342900">
              <a:buFont typeface="Arial" panose="020B0604020202020204" pitchFamily="34" charset="0"/>
              <a:buChar char="•"/>
            </a:pPr>
            <a:r>
              <a:rPr lang="en-US" sz="2000" dirty="0">
                <a:latin typeface="Lucida Console" panose="020B0609040504020204" pitchFamily="49" charset="0"/>
              </a:rPr>
              <a:t>$a –contains 17</a:t>
            </a:r>
            <a:r>
              <a:rPr lang="en-US" sz="2000" dirty="0"/>
              <a:t>    # returns  </a:t>
            </a:r>
            <a:r>
              <a:rPr lang="en-US" sz="2000" dirty="0">
                <a:latin typeface="Lucida Console" panose="020B0609040504020204" pitchFamily="49" charset="0"/>
              </a:rPr>
              <a:t>True</a:t>
            </a:r>
          </a:p>
          <a:p>
            <a:pPr marL="800100" lvl="1" indent="-342900">
              <a:buFont typeface="Arial" panose="020B0604020202020204" pitchFamily="34" charset="0"/>
              <a:buChar char="•"/>
            </a:pPr>
            <a:r>
              <a:rPr lang="en-US" sz="2000" dirty="0">
                <a:latin typeface="Lucida Console" panose="020B0609040504020204" pitchFamily="49" charset="0"/>
              </a:rPr>
              <a:t>23 –in $a</a:t>
            </a:r>
            <a:r>
              <a:rPr lang="en-US" sz="2000" dirty="0"/>
              <a:t>    # returns </a:t>
            </a:r>
            <a:r>
              <a:rPr lang="en-US" sz="2000" dirty="0">
                <a:latin typeface="Lucida Console" panose="020B0609040504020204" pitchFamily="49" charset="0"/>
              </a:rPr>
              <a:t>False</a:t>
            </a:r>
          </a:p>
          <a:p>
            <a:endParaRPr lang="en-US" sz="2000" dirty="0">
              <a:latin typeface="Lucida Console" panose="020B0609040504020204" pitchFamily="49" charset="0"/>
            </a:endParaRPr>
          </a:p>
          <a:p>
            <a:r>
              <a:rPr lang="en-US" sz="2000" dirty="0">
                <a:latin typeface="Lucida Console" panose="020B0609040504020204" pitchFamily="49" charset="0"/>
              </a:rPr>
              <a:t>Get-Help </a:t>
            </a:r>
            <a:r>
              <a:rPr lang="en-US" sz="2000" dirty="0" err="1">
                <a:latin typeface="Lucida Console" panose="020B0609040504020204" pitchFamily="49" charset="0"/>
              </a:rPr>
              <a:t>about_Arrays</a:t>
            </a:r>
            <a:endParaRPr lang="en-US" sz="2000" dirty="0">
              <a:latin typeface="Lucida Console" panose="020B0609040504020204" pitchFamily="49" charset="0"/>
            </a:endParaRPr>
          </a:p>
          <a:p>
            <a:r>
              <a:rPr lang="en-US" sz="2000" dirty="0">
                <a:latin typeface="Lucida Console" panose="020B0609040504020204" pitchFamily="49" charset="0"/>
              </a:rPr>
              <a:t>Get-Help </a:t>
            </a:r>
            <a:r>
              <a:rPr lang="en-US" sz="2000" dirty="0" err="1">
                <a:latin typeface="Lucida Console" panose="020B0609040504020204" pitchFamily="49" charset="0"/>
              </a:rPr>
              <a:t>about_Comparison_Operators</a:t>
            </a:r>
            <a:endParaRPr lang="en-US" sz="2000" dirty="0">
              <a:latin typeface="Lucida Console" panose="020B0609040504020204" pitchFamily="49" charset="0"/>
            </a:endParaRPr>
          </a:p>
        </p:txBody>
      </p:sp>
    </p:spTree>
    <p:extLst>
      <p:ext uri="{BB962C8B-B14F-4D97-AF65-F5344CB8AC3E}">
        <p14:creationId xmlns:p14="http://schemas.microsoft.com/office/powerpoint/2010/main" val="13045765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64BAEB2-591D-DEE6-3C00-0BAAC69880F0}"/>
              </a:ext>
            </a:extLst>
          </p:cNvPr>
          <p:cNvSpPr>
            <a:spLocks noGrp="1"/>
          </p:cNvSpPr>
          <p:nvPr>
            <p:ph type="body" sz="quarter" idx="10"/>
          </p:nvPr>
        </p:nvSpPr>
        <p:spPr/>
        <p:txBody>
          <a:bodyPr>
            <a:normAutofit/>
          </a:bodyPr>
          <a:lstStyle/>
          <a:p>
            <a:r>
              <a:rPr lang="en-US" sz="4000" dirty="0"/>
              <a:t>Split and Join operators</a:t>
            </a:r>
          </a:p>
        </p:txBody>
      </p:sp>
      <p:sp>
        <p:nvSpPr>
          <p:cNvPr id="3" name="TextBox 2">
            <a:extLst>
              <a:ext uri="{FF2B5EF4-FFF2-40B4-BE49-F238E27FC236}">
                <a16:creationId xmlns:a16="http://schemas.microsoft.com/office/drawing/2014/main" id="{0620B8A1-699E-C7B4-0A32-7D9C4529CA27}"/>
              </a:ext>
            </a:extLst>
          </p:cNvPr>
          <p:cNvSpPr txBox="1"/>
          <p:nvPr/>
        </p:nvSpPr>
        <p:spPr>
          <a:xfrm>
            <a:off x="641097" y="1063756"/>
            <a:ext cx="11227373"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Lucida Console" panose="020B0609040504020204" pitchFamily="49" charset="0"/>
              </a:rPr>
              <a:t>$s –split $d</a:t>
            </a:r>
            <a:r>
              <a:rPr lang="en-US" sz="2000" dirty="0"/>
              <a:t> </a:t>
            </a:r>
          </a:p>
          <a:p>
            <a:pPr marL="800100" lvl="1" indent="-342900">
              <a:buFont typeface="Arial" panose="020B0604020202020204" pitchFamily="34" charset="0"/>
              <a:buChar char="•"/>
            </a:pPr>
            <a:r>
              <a:rPr lang="en-US" sz="2000" dirty="0"/>
              <a:t>splits a string into substrings, using </a:t>
            </a:r>
            <a:r>
              <a:rPr lang="en-US" sz="2000" dirty="0">
                <a:latin typeface="Lucida Console" panose="020B0609040504020204" pitchFamily="49" charset="0"/>
              </a:rPr>
              <a:t>$d</a:t>
            </a:r>
            <a:r>
              <a:rPr lang="en-US" sz="2000" dirty="0"/>
              <a:t> as the delimiter that separates the substrings.</a:t>
            </a:r>
          </a:p>
          <a:p>
            <a:pPr marL="800100" lvl="1" indent="-342900">
              <a:buFont typeface="Arial" panose="020B0604020202020204" pitchFamily="34" charset="0"/>
              <a:buChar char="•"/>
            </a:pPr>
            <a:r>
              <a:rPr lang="en-US" sz="2000" dirty="0"/>
              <a:t>Examples:</a:t>
            </a:r>
          </a:p>
          <a:p>
            <a:pPr marL="1257300" lvl="2" indent="-342900">
              <a:buFont typeface="Arial" panose="020B0604020202020204" pitchFamily="34" charset="0"/>
              <a:buChar char="•"/>
            </a:pPr>
            <a:r>
              <a:rPr lang="en-US" sz="2000" dirty="0">
                <a:latin typeface="Lucida Console" panose="020B0609040504020204" pitchFamily="49" charset="0"/>
              </a:rPr>
              <a:t>$</a:t>
            </a:r>
            <a:r>
              <a:rPr lang="en-US" sz="2000" dirty="0" err="1">
                <a:latin typeface="Lucida Console" panose="020B0609040504020204" pitchFamily="49" charset="0"/>
              </a:rPr>
              <a:t>env:Path</a:t>
            </a:r>
            <a:r>
              <a:rPr lang="en-US" sz="2000" dirty="0">
                <a:latin typeface="Lucida Console" panose="020B0609040504020204" pitchFamily="49" charset="0"/>
              </a:rPr>
              <a:t> –split ';'</a:t>
            </a:r>
            <a:r>
              <a:rPr lang="en-US" sz="2000" dirty="0"/>
              <a:t>    # Try it!</a:t>
            </a:r>
            <a:endParaRPr lang="en-US" sz="2000" dirty="0">
              <a:latin typeface="Lucida Console" panose="020B0609040504020204" pitchFamily="49" charset="0"/>
            </a:endParaRPr>
          </a:p>
          <a:p>
            <a:pPr marL="1257300" lvl="2" indent="-342900">
              <a:buFont typeface="Arial" panose="020B0604020202020204" pitchFamily="34" charset="0"/>
              <a:buChar char="•"/>
            </a:pPr>
            <a:r>
              <a:rPr lang="en-US" sz="2000" dirty="0">
                <a:latin typeface="Lucida Console" panose="020B0609040504020204" pitchFamily="49" charset="0"/>
              </a:rPr>
              <a:t>"query=1&amp;option=2" –split '&amp;'</a:t>
            </a:r>
            <a:r>
              <a:rPr lang="en-US" sz="2000" dirty="0"/>
              <a:t>    # Outputs an array with the two strings </a:t>
            </a:r>
            <a:r>
              <a:rPr lang="en-US" sz="2000" dirty="0">
                <a:latin typeface="Lucida Console" panose="020B0609040504020204" pitchFamily="49" charset="0"/>
              </a:rPr>
              <a:t>"query=1","option=2"</a:t>
            </a:r>
          </a:p>
          <a:p>
            <a:pPr marL="1257300" lvl="2"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latin typeface="Lucida Console" panose="020B0609040504020204" pitchFamily="49" charset="0"/>
              </a:rPr>
              <a:t>$a –join $d</a:t>
            </a:r>
          </a:p>
          <a:p>
            <a:pPr marL="800100" lvl="1" indent="-342900">
              <a:buFont typeface="Arial" panose="020B0604020202020204" pitchFamily="34" charset="0"/>
              <a:buChar char="•"/>
            </a:pPr>
            <a:r>
              <a:rPr lang="en-US" sz="2000" dirty="0"/>
              <a:t>joins an array of substrings into one string, using </a:t>
            </a:r>
            <a:r>
              <a:rPr lang="en-US" sz="2000" dirty="0">
                <a:latin typeface="Lucida Console" panose="020B0609040504020204" pitchFamily="49" charset="0"/>
              </a:rPr>
              <a:t>$d</a:t>
            </a:r>
            <a:r>
              <a:rPr lang="en-US" sz="2000" dirty="0"/>
              <a:t> as the delimiter between the substrings.</a:t>
            </a:r>
          </a:p>
          <a:p>
            <a:pPr marL="800100" lvl="1" indent="-342900">
              <a:buFont typeface="Arial" panose="020B0604020202020204" pitchFamily="34" charset="0"/>
              <a:buChar char="•"/>
            </a:pPr>
            <a:r>
              <a:rPr lang="en-US" sz="2000" dirty="0"/>
              <a:t>Example:</a:t>
            </a:r>
          </a:p>
          <a:p>
            <a:pPr marL="1257300" lvl="2" indent="-342900">
              <a:buFont typeface="Arial" panose="020B0604020202020204" pitchFamily="34" charset="0"/>
              <a:buChar char="•"/>
            </a:pPr>
            <a:r>
              <a:rPr lang="en-US" sz="2000" dirty="0">
                <a:latin typeface="Lucida Console" panose="020B0609040504020204" pitchFamily="49" charset="0"/>
              </a:rPr>
              <a:t>1..9 –join ','</a:t>
            </a:r>
            <a:r>
              <a:rPr lang="en-US" sz="2000" dirty="0"/>
              <a:t>    # Outputs the string </a:t>
            </a:r>
            <a:r>
              <a:rPr lang="en-US" sz="2000" dirty="0">
                <a:latin typeface="Lucida Console" panose="020B0609040504020204" pitchFamily="49" charset="0"/>
              </a:rPr>
              <a:t>"1,2,3,4,5,6,7,8,9"</a:t>
            </a:r>
          </a:p>
          <a:p>
            <a:endParaRPr lang="en-US" sz="2000" dirty="0">
              <a:latin typeface="Lucida Console" panose="020B0609040504020204" pitchFamily="49" charset="0"/>
            </a:endParaRPr>
          </a:p>
          <a:p>
            <a:endParaRPr lang="en-US" sz="2000" dirty="0">
              <a:latin typeface="Lucida Console" panose="020B0609040504020204" pitchFamily="49" charset="0"/>
            </a:endParaRPr>
          </a:p>
          <a:p>
            <a:r>
              <a:rPr lang="en-US" sz="2000" dirty="0">
                <a:latin typeface="Lucida Console" panose="020B0609040504020204" pitchFamily="49" charset="0"/>
              </a:rPr>
              <a:t>Get-Help </a:t>
            </a:r>
            <a:r>
              <a:rPr lang="en-US" sz="2000" dirty="0" err="1">
                <a:latin typeface="Lucida Console" panose="020B0609040504020204" pitchFamily="49" charset="0"/>
              </a:rPr>
              <a:t>about_Split</a:t>
            </a:r>
            <a:endParaRPr lang="en-US" sz="2000" dirty="0">
              <a:latin typeface="Lucida Console" panose="020B0609040504020204" pitchFamily="49" charset="0"/>
            </a:endParaRPr>
          </a:p>
          <a:p>
            <a:r>
              <a:rPr lang="en-US" sz="2000" dirty="0">
                <a:latin typeface="Lucida Console" panose="020B0609040504020204" pitchFamily="49" charset="0"/>
              </a:rPr>
              <a:t>Get-Help </a:t>
            </a:r>
            <a:r>
              <a:rPr lang="en-US" sz="2000" dirty="0" err="1">
                <a:latin typeface="Lucida Console" panose="020B0609040504020204" pitchFamily="49" charset="0"/>
              </a:rPr>
              <a:t>about_Join</a:t>
            </a:r>
            <a:endParaRPr lang="en-US" sz="2000" dirty="0">
              <a:latin typeface="Lucida Console" panose="020B0609040504020204" pitchFamily="49" charset="0"/>
            </a:endParaRPr>
          </a:p>
        </p:txBody>
      </p:sp>
    </p:spTree>
    <p:extLst>
      <p:ext uri="{BB962C8B-B14F-4D97-AF65-F5344CB8AC3E}">
        <p14:creationId xmlns:p14="http://schemas.microsoft.com/office/powerpoint/2010/main" val="29660544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64BAEB2-591D-DEE6-3C00-0BAAC69880F0}"/>
              </a:ext>
            </a:extLst>
          </p:cNvPr>
          <p:cNvSpPr>
            <a:spLocks noGrp="1"/>
          </p:cNvSpPr>
          <p:nvPr>
            <p:ph type="body" sz="quarter" idx="10"/>
          </p:nvPr>
        </p:nvSpPr>
        <p:spPr/>
        <p:txBody>
          <a:bodyPr>
            <a:normAutofit/>
          </a:bodyPr>
          <a:lstStyle/>
          <a:p>
            <a:r>
              <a:rPr lang="en-US" sz="4000" dirty="0"/>
              <a:t>Redirection operators</a:t>
            </a:r>
          </a:p>
        </p:txBody>
      </p:sp>
      <p:sp>
        <p:nvSpPr>
          <p:cNvPr id="3" name="TextBox 2">
            <a:extLst>
              <a:ext uri="{FF2B5EF4-FFF2-40B4-BE49-F238E27FC236}">
                <a16:creationId xmlns:a16="http://schemas.microsoft.com/office/drawing/2014/main" id="{0620B8A1-699E-C7B4-0A32-7D9C4529CA27}"/>
              </a:ext>
            </a:extLst>
          </p:cNvPr>
          <p:cNvSpPr txBox="1"/>
          <p:nvPr/>
        </p:nvSpPr>
        <p:spPr>
          <a:xfrm>
            <a:off x="641097" y="1063756"/>
            <a:ext cx="11227373" cy="4708981"/>
          </a:xfrm>
          <a:prstGeom prst="rect">
            <a:avLst/>
          </a:prstGeom>
          <a:noFill/>
        </p:spPr>
        <p:txBody>
          <a:bodyPr wrap="square" rtlCol="0">
            <a:spAutoFit/>
          </a:bodyPr>
          <a:lstStyle/>
          <a:p>
            <a:r>
              <a:rPr lang="en-US" sz="2000" dirty="0"/>
              <a:t>Redirection operators:</a:t>
            </a:r>
          </a:p>
          <a:p>
            <a:pPr marL="342900" indent="-342900">
              <a:buFont typeface="Arial" panose="020B0604020202020204" pitchFamily="34" charset="0"/>
              <a:buChar char="•"/>
            </a:pPr>
            <a:r>
              <a:rPr lang="en-US" sz="2000" dirty="0">
                <a:latin typeface="Lucida Console" panose="020B0609040504020204" pitchFamily="49" charset="0"/>
              </a:rPr>
              <a:t>&gt;</a:t>
            </a:r>
            <a:r>
              <a:rPr lang="en-US" sz="2000" dirty="0"/>
              <a:t>  Send output of successful commands to a new file (erase whatever used to be in the file)</a:t>
            </a:r>
          </a:p>
          <a:p>
            <a:pPr marL="342900" indent="-342900">
              <a:buFont typeface="Arial" panose="020B0604020202020204" pitchFamily="34" charset="0"/>
              <a:buChar char="•"/>
            </a:pPr>
            <a:r>
              <a:rPr lang="en-US" sz="2000" dirty="0">
                <a:latin typeface="Lucida Console" panose="020B0609040504020204" pitchFamily="49" charset="0"/>
              </a:rPr>
              <a:t>&gt;&gt;</a:t>
            </a:r>
            <a:r>
              <a:rPr lang="en-US" sz="2000" dirty="0"/>
              <a:t>  Append output of successful commands to the end of an existing file (preserve previous contents)</a:t>
            </a:r>
          </a:p>
          <a:p>
            <a:pPr marL="342900" indent="-342900">
              <a:buFont typeface="Arial" panose="020B0604020202020204" pitchFamily="34" charset="0"/>
              <a:buChar char="•"/>
            </a:pPr>
            <a:r>
              <a:rPr lang="en-US" sz="2000" dirty="0">
                <a:latin typeface="Lucida Console" panose="020B0609040504020204" pitchFamily="49" charset="0"/>
              </a:rPr>
              <a:t>2&gt;</a:t>
            </a:r>
            <a:r>
              <a:rPr lang="en-US" sz="2000" dirty="0"/>
              <a:t>  Send error messages to a new file (erase whatever used to be in the file)</a:t>
            </a:r>
          </a:p>
          <a:p>
            <a:pPr marL="342900" indent="-342900">
              <a:buFont typeface="Arial" panose="020B0604020202020204" pitchFamily="34" charset="0"/>
              <a:buChar char="•"/>
            </a:pPr>
            <a:r>
              <a:rPr lang="en-US" sz="2000" dirty="0">
                <a:latin typeface="Lucida Console" panose="020B0609040504020204" pitchFamily="49" charset="0"/>
              </a:rPr>
              <a:t>2&gt;&gt;</a:t>
            </a:r>
            <a:r>
              <a:rPr lang="en-US" sz="2000" dirty="0"/>
              <a:t>  Append error messages to the end of an existing file (preserve previous contents)</a:t>
            </a:r>
          </a:p>
          <a:p>
            <a:pPr marL="342900" indent="-342900">
              <a:buFont typeface="Arial" panose="020B0604020202020204" pitchFamily="34" charset="0"/>
              <a:buChar char="•"/>
            </a:pPr>
            <a:r>
              <a:rPr lang="en-US" sz="2000" dirty="0">
                <a:latin typeface="Lucida Console" panose="020B0609040504020204" pitchFamily="49" charset="0"/>
              </a:rPr>
              <a:t>2&gt;&amp;1</a:t>
            </a:r>
            <a:r>
              <a:rPr lang="en-US" sz="2000" dirty="0"/>
              <a:t>  Combine error messages and successful command outputs into the same output stream.</a:t>
            </a:r>
          </a:p>
          <a:p>
            <a:endParaRPr lang="en-US" sz="2000" dirty="0"/>
          </a:p>
          <a:p>
            <a:r>
              <a:rPr lang="en-US" sz="2000" dirty="0"/>
              <a:t>Example:</a:t>
            </a:r>
          </a:p>
          <a:p>
            <a:pPr marL="342900" indent="-342900">
              <a:buFont typeface="Arial" panose="020B0604020202020204" pitchFamily="34" charset="0"/>
              <a:buChar char="•"/>
            </a:pPr>
            <a:r>
              <a:rPr lang="en-US" sz="2000" dirty="0" err="1">
                <a:latin typeface="Lucida Console" panose="020B0609040504020204" pitchFamily="49" charset="0"/>
              </a:rPr>
              <a:t>dir</a:t>
            </a:r>
            <a:r>
              <a:rPr lang="en-US" sz="2000" dirty="0">
                <a:latin typeface="Lucida Console" panose="020B0609040504020204" pitchFamily="49" charset="0"/>
              </a:rPr>
              <a:t> </a:t>
            </a:r>
            <a:r>
              <a:rPr lang="en-US" sz="1800" dirty="0">
                <a:latin typeface="Lucida Console" panose="020B0609040504020204" pitchFamily="49" charset="0"/>
              </a:rPr>
              <a:t>'</a:t>
            </a:r>
            <a:r>
              <a:rPr lang="en-US" sz="2000" dirty="0">
                <a:latin typeface="Lucida Console" panose="020B0609040504020204" pitchFamily="49" charset="0"/>
              </a:rPr>
              <a:t>C:\', 'D:\</a:t>
            </a:r>
            <a:r>
              <a:rPr lang="en-US" sz="2000" dirty="0" err="1">
                <a:latin typeface="Lucida Console" panose="020B0609040504020204" pitchFamily="49" charset="0"/>
              </a:rPr>
              <a:t>NoSuchPath</a:t>
            </a:r>
            <a:r>
              <a:rPr lang="en-US" sz="2000" dirty="0">
                <a:latin typeface="Lucida Console" panose="020B0609040504020204" pitchFamily="49" charset="0"/>
              </a:rPr>
              <a:t>' 2&gt;&amp;1 &gt; dir.log</a:t>
            </a:r>
          </a:p>
          <a:p>
            <a:pPr marL="342900" indent="-342900">
              <a:buFont typeface="Arial" panose="020B0604020202020204" pitchFamily="34" charset="0"/>
              <a:buChar char="•"/>
            </a:pPr>
            <a:r>
              <a:rPr lang="en-US" sz="2000" dirty="0">
                <a:latin typeface="Lucida Console" panose="020B0609040504020204" pitchFamily="49" charset="0"/>
              </a:rPr>
              <a:t>Write-Output dir.log</a:t>
            </a:r>
          </a:p>
          <a:p>
            <a:endParaRPr lang="en-US" sz="2000" dirty="0"/>
          </a:p>
          <a:p>
            <a:r>
              <a:rPr lang="en-US" sz="2000" dirty="0"/>
              <a:t>In this example, both the successful output (listing of </a:t>
            </a:r>
            <a:r>
              <a:rPr lang="en-US" sz="2000" b="1" dirty="0"/>
              <a:t>C:\</a:t>
            </a:r>
            <a:r>
              <a:rPr lang="en-US" sz="2000" dirty="0"/>
              <a:t>) and error message (failed attempt to list </a:t>
            </a:r>
            <a:r>
              <a:rPr lang="en-US" sz="2000" b="1" dirty="0"/>
              <a:t>D:\NoSuchPath</a:t>
            </a:r>
            <a:r>
              <a:rPr lang="en-US" sz="2000" dirty="0"/>
              <a:t>) are redirected into one output file named </a:t>
            </a:r>
            <a:r>
              <a:rPr lang="en-US" sz="2000" dirty="0">
                <a:latin typeface="Lucida Console" panose="020B0609040504020204" pitchFamily="49" charset="0"/>
              </a:rPr>
              <a:t>dir.log</a:t>
            </a:r>
            <a:r>
              <a:rPr lang="en-US" sz="2000" dirty="0"/>
              <a:t>.</a:t>
            </a:r>
          </a:p>
          <a:p>
            <a:endParaRPr lang="en-US" sz="2000" dirty="0">
              <a:latin typeface="Lucida Console" panose="020B0609040504020204" pitchFamily="49" charset="0"/>
            </a:endParaRPr>
          </a:p>
          <a:p>
            <a:r>
              <a:rPr lang="en-US" sz="2000" dirty="0">
                <a:latin typeface="Lucida Console" panose="020B0609040504020204" pitchFamily="49" charset="0"/>
              </a:rPr>
              <a:t>Get-Help </a:t>
            </a:r>
            <a:r>
              <a:rPr lang="en-US" sz="2000" dirty="0" err="1">
                <a:latin typeface="Lucida Console" panose="020B0609040504020204" pitchFamily="49" charset="0"/>
              </a:rPr>
              <a:t>about_Redirection</a:t>
            </a:r>
            <a:endParaRPr lang="en-US" sz="2000" dirty="0">
              <a:latin typeface="Lucida Console" panose="020B0609040504020204" pitchFamily="49" charset="0"/>
            </a:endParaRPr>
          </a:p>
        </p:txBody>
      </p:sp>
    </p:spTree>
    <p:extLst>
      <p:ext uri="{BB962C8B-B14F-4D97-AF65-F5344CB8AC3E}">
        <p14:creationId xmlns:p14="http://schemas.microsoft.com/office/powerpoint/2010/main" val="36895803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64BAEB2-591D-DEE6-3C00-0BAAC69880F0}"/>
              </a:ext>
            </a:extLst>
          </p:cNvPr>
          <p:cNvSpPr>
            <a:spLocks noGrp="1"/>
          </p:cNvSpPr>
          <p:nvPr>
            <p:ph type="body" sz="quarter" idx="10"/>
          </p:nvPr>
        </p:nvSpPr>
        <p:spPr/>
        <p:txBody>
          <a:bodyPr>
            <a:normAutofit/>
          </a:bodyPr>
          <a:lstStyle/>
          <a:p>
            <a:r>
              <a:rPr lang="en-US" sz="4000" dirty="0"/>
              <a:t>So many operators…</a:t>
            </a:r>
          </a:p>
        </p:txBody>
      </p:sp>
      <p:sp>
        <p:nvSpPr>
          <p:cNvPr id="3" name="TextBox 2">
            <a:extLst>
              <a:ext uri="{FF2B5EF4-FFF2-40B4-BE49-F238E27FC236}">
                <a16:creationId xmlns:a16="http://schemas.microsoft.com/office/drawing/2014/main" id="{0620B8A1-699E-C7B4-0A32-7D9C4529CA27}"/>
              </a:ext>
            </a:extLst>
          </p:cNvPr>
          <p:cNvSpPr txBox="1"/>
          <p:nvPr/>
        </p:nvSpPr>
        <p:spPr>
          <a:xfrm>
            <a:off x="641097" y="1063756"/>
            <a:ext cx="11227373" cy="5324535"/>
          </a:xfrm>
          <a:prstGeom prst="rect">
            <a:avLst/>
          </a:prstGeom>
          <a:noFill/>
        </p:spPr>
        <p:txBody>
          <a:bodyPr wrap="square" rtlCol="0">
            <a:spAutoFit/>
          </a:bodyPr>
          <a:lstStyle/>
          <a:p>
            <a:r>
              <a:rPr lang="en-US" sz="2000" dirty="0"/>
              <a:t>Use parentheses  </a:t>
            </a:r>
            <a:r>
              <a:rPr lang="en-US" sz="2000" dirty="0">
                <a:latin typeface="Lucida Console" panose="020B0609040504020204" pitchFamily="49" charset="0"/>
              </a:rPr>
              <a:t>( )</a:t>
            </a:r>
            <a:r>
              <a:rPr lang="en-US" sz="2000" dirty="0"/>
              <a:t>  to group expressions and give them higher precedence. Examples:</a:t>
            </a:r>
          </a:p>
          <a:p>
            <a:pPr marL="342900" indent="-342900">
              <a:buFont typeface="Arial" panose="020B0604020202020204" pitchFamily="34" charset="0"/>
              <a:buChar char="•"/>
            </a:pPr>
            <a:r>
              <a:rPr lang="en-US" sz="2000" dirty="0">
                <a:latin typeface="Lucida Console" panose="020B0609040504020204" pitchFamily="49" charset="0"/>
              </a:rPr>
              <a:t>1 + 2 * 3</a:t>
            </a:r>
            <a:r>
              <a:rPr lang="en-US" sz="2000" dirty="0"/>
              <a:t>    # returns </a:t>
            </a:r>
            <a:r>
              <a:rPr lang="en-US" sz="2000" dirty="0">
                <a:latin typeface="Lucida Console" panose="020B0609040504020204" pitchFamily="49" charset="0"/>
              </a:rPr>
              <a:t>7</a:t>
            </a:r>
          </a:p>
          <a:p>
            <a:pPr marL="342900" indent="-342900">
              <a:buFont typeface="Arial" panose="020B0604020202020204" pitchFamily="34" charset="0"/>
              <a:buChar char="•"/>
            </a:pPr>
            <a:r>
              <a:rPr lang="en-US" sz="2000" dirty="0">
                <a:latin typeface="Lucida Console" panose="020B0609040504020204" pitchFamily="49" charset="0"/>
              </a:rPr>
              <a:t>(1 + 2) *3</a:t>
            </a:r>
            <a:r>
              <a:rPr lang="en-US" sz="2000" dirty="0"/>
              <a:t>    # returns </a:t>
            </a:r>
            <a:r>
              <a:rPr lang="en-US" sz="2000" dirty="0">
                <a:latin typeface="Lucida Console" panose="020B0609040504020204" pitchFamily="49" charset="0"/>
              </a:rPr>
              <a:t>9</a:t>
            </a:r>
          </a:p>
          <a:p>
            <a:endParaRPr lang="en-US" sz="2000" dirty="0">
              <a:latin typeface="Lucida Console" panose="020B0609040504020204" pitchFamily="49" charset="0"/>
            </a:endParaRPr>
          </a:p>
          <a:p>
            <a:r>
              <a:rPr lang="en-US" sz="2000" dirty="0"/>
              <a:t>Use a dollar and parentheses  </a:t>
            </a:r>
            <a:r>
              <a:rPr lang="en-US" sz="2000" dirty="0">
                <a:latin typeface="Lucida Console" panose="020B0609040504020204" pitchFamily="49" charset="0"/>
              </a:rPr>
              <a:t>$( )</a:t>
            </a:r>
            <a:r>
              <a:rPr lang="en-US" sz="2000" dirty="0"/>
              <a:t>  to interpolate output of a </a:t>
            </a:r>
            <a:r>
              <a:rPr lang="en-US" sz="2000" i="1" dirty="0"/>
              <a:t>subexpression</a:t>
            </a:r>
            <a:r>
              <a:rPr lang="en-US" sz="2000" dirty="0"/>
              <a:t> into a </a:t>
            </a:r>
            <a:r>
              <a:rPr lang="en-US" sz="2000" i="1" dirty="0"/>
              <a:t>double-quoted</a:t>
            </a:r>
            <a:r>
              <a:rPr lang="en-US" sz="2000" dirty="0"/>
              <a:t> string. Example:</a:t>
            </a:r>
          </a:p>
          <a:p>
            <a:pPr marL="342900" indent="-342900">
              <a:buFont typeface="Arial" panose="020B0604020202020204" pitchFamily="34" charset="0"/>
              <a:buChar char="•"/>
            </a:pPr>
            <a:r>
              <a:rPr lang="en-US" sz="2000" dirty="0">
                <a:latin typeface="Lucida Console" panose="020B0609040504020204" pitchFamily="49" charset="0"/>
              </a:rPr>
              <a:t>$a=5; "Value $a, type $($</a:t>
            </a:r>
            <a:r>
              <a:rPr lang="en-US" sz="2000" dirty="0" err="1">
                <a:latin typeface="Lucida Console" panose="020B0609040504020204" pitchFamily="49" charset="0"/>
              </a:rPr>
              <a:t>a.GetType</a:t>
            </a:r>
            <a:r>
              <a:rPr lang="en-US" sz="2000" dirty="0">
                <a:latin typeface="Lucida Console" panose="020B0609040504020204" pitchFamily="49" charset="0"/>
              </a:rPr>
              <a:t>().Name)"</a:t>
            </a:r>
          </a:p>
          <a:p>
            <a:pPr marL="800100" lvl="1" indent="-342900">
              <a:buFont typeface="Arial" panose="020B0604020202020204" pitchFamily="34" charset="0"/>
              <a:buChar char="•"/>
            </a:pPr>
            <a:r>
              <a:rPr lang="en-US" sz="2000" dirty="0"/>
              <a:t># returns </a:t>
            </a:r>
            <a:r>
              <a:rPr lang="en-US" sz="2000" dirty="0">
                <a:latin typeface="Lucida Console" panose="020B0609040504020204" pitchFamily="49" charset="0"/>
              </a:rPr>
              <a:t>Value 5, type Int32</a:t>
            </a:r>
          </a:p>
          <a:p>
            <a:endParaRPr lang="en-US" sz="2000" dirty="0">
              <a:latin typeface="Lucida Console" panose="020B0609040504020204" pitchFamily="49" charset="0"/>
            </a:endParaRPr>
          </a:p>
          <a:p>
            <a:r>
              <a:rPr lang="en-US" sz="2000" dirty="0"/>
              <a:t>Pipeline operator  </a:t>
            </a:r>
            <a:r>
              <a:rPr lang="en-US" sz="2000" dirty="0">
                <a:latin typeface="Lucida Console" panose="020B0609040504020204" pitchFamily="49" charset="0"/>
              </a:rPr>
              <a:t>|</a:t>
            </a:r>
            <a:r>
              <a:rPr lang="en-US" sz="2000" dirty="0"/>
              <a:t>  example:</a:t>
            </a:r>
          </a:p>
          <a:p>
            <a:pPr marL="342900" indent="-342900">
              <a:buFont typeface="Arial" panose="020B0604020202020204" pitchFamily="34" charset="0"/>
              <a:buChar char="•"/>
            </a:pPr>
            <a:r>
              <a:rPr lang="en-US" sz="2000" dirty="0">
                <a:latin typeface="Lucida Console" panose="020B0609040504020204" pitchFamily="49" charset="0"/>
              </a:rPr>
              <a:t>Get-Help </a:t>
            </a:r>
            <a:r>
              <a:rPr lang="en-US" sz="2000" dirty="0" err="1">
                <a:latin typeface="Lucida Console" panose="020B0609040504020204" pitchFamily="49" charset="0"/>
              </a:rPr>
              <a:t>Get-Help</a:t>
            </a:r>
            <a:r>
              <a:rPr lang="en-US" sz="2000" dirty="0">
                <a:latin typeface="Lucida Console" panose="020B0609040504020204" pitchFamily="49" charset="0"/>
              </a:rPr>
              <a:t> | more</a:t>
            </a:r>
            <a:r>
              <a:rPr lang="en-US" sz="2000" dirty="0"/>
              <a:t>    # output of left command becomes input to right command</a:t>
            </a:r>
          </a:p>
          <a:p>
            <a:pPr marL="342900" indent="-342900">
              <a:buFont typeface="Arial" panose="020B0604020202020204" pitchFamily="34" charset="0"/>
              <a:buChar char="•"/>
            </a:pPr>
            <a:endParaRPr lang="en-US" sz="2000" dirty="0">
              <a:latin typeface="Lucida Console" panose="020B0609040504020204" pitchFamily="49" charset="0"/>
            </a:endParaRPr>
          </a:p>
          <a:p>
            <a:r>
              <a:rPr lang="en-US" sz="2000" dirty="0"/>
              <a:t>Conditional chained-pipeline operators,  </a:t>
            </a:r>
            <a:r>
              <a:rPr lang="en-US" sz="2000" dirty="0">
                <a:latin typeface="Lucida Console" panose="020B0609040504020204" pitchFamily="49" charset="0"/>
              </a:rPr>
              <a:t>||</a:t>
            </a:r>
            <a:r>
              <a:rPr lang="en-US" sz="2000" dirty="0"/>
              <a:t>  and  </a:t>
            </a:r>
            <a:r>
              <a:rPr lang="en-US" sz="2000" dirty="0">
                <a:latin typeface="Lucida Console" panose="020B0609040504020204" pitchFamily="49" charset="0"/>
              </a:rPr>
              <a:t>&amp;&amp;</a:t>
            </a:r>
            <a:r>
              <a:rPr lang="en-US" sz="2000" dirty="0"/>
              <a:t>. Example:</a:t>
            </a:r>
          </a:p>
          <a:p>
            <a:pPr marL="342900" indent="-342900">
              <a:buFont typeface="Arial" panose="020B0604020202020204" pitchFamily="34" charset="0"/>
              <a:buChar char="•"/>
            </a:pPr>
            <a:r>
              <a:rPr lang="en-US" sz="2000" dirty="0">
                <a:latin typeface="Lucida Console" panose="020B0609040504020204" pitchFamily="49" charset="0"/>
              </a:rPr>
              <a:t>cd $path || New-Item –Type Directory $path &amp;&amp; cd $path</a:t>
            </a:r>
          </a:p>
          <a:p>
            <a:pPr marL="342900" indent="-342900">
              <a:buFont typeface="Arial" panose="020B0604020202020204" pitchFamily="34" charset="0"/>
              <a:buChar char="•"/>
            </a:pPr>
            <a:r>
              <a:rPr lang="en-US" sz="2000" dirty="0"/>
              <a:t>In this example, attempt to set the current filesystem location to </a:t>
            </a:r>
            <a:r>
              <a:rPr lang="en-US" sz="2000" dirty="0">
                <a:latin typeface="Lucida Console" panose="020B0609040504020204" pitchFamily="49" charset="0"/>
              </a:rPr>
              <a:t>$path</a:t>
            </a:r>
            <a:r>
              <a:rPr lang="en-US" sz="2000" dirty="0"/>
              <a:t>. If that fails, try to create a new filesystem directory at that </a:t>
            </a:r>
            <a:r>
              <a:rPr lang="en-US" sz="2000" dirty="0">
                <a:latin typeface="Lucida Console" panose="020B0609040504020204" pitchFamily="49" charset="0"/>
              </a:rPr>
              <a:t>$path</a:t>
            </a:r>
            <a:r>
              <a:rPr lang="en-US" sz="2000" dirty="0"/>
              <a:t>. If that succeeds, change to the newly created directory.</a:t>
            </a:r>
          </a:p>
          <a:p>
            <a:endParaRPr lang="en-US" sz="2000" dirty="0">
              <a:latin typeface="Lucida Console" panose="020B0609040504020204" pitchFamily="49" charset="0"/>
            </a:endParaRPr>
          </a:p>
        </p:txBody>
      </p:sp>
    </p:spTree>
    <p:extLst>
      <p:ext uri="{BB962C8B-B14F-4D97-AF65-F5344CB8AC3E}">
        <p14:creationId xmlns:p14="http://schemas.microsoft.com/office/powerpoint/2010/main" val="8524155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64BAEB2-591D-DEE6-3C00-0BAAC69880F0}"/>
              </a:ext>
            </a:extLst>
          </p:cNvPr>
          <p:cNvSpPr>
            <a:spLocks noGrp="1"/>
          </p:cNvSpPr>
          <p:nvPr>
            <p:ph type="body" sz="quarter" idx="10"/>
          </p:nvPr>
        </p:nvSpPr>
        <p:spPr/>
        <p:txBody>
          <a:bodyPr>
            <a:normAutofit/>
          </a:bodyPr>
          <a:lstStyle/>
          <a:p>
            <a:r>
              <a:rPr lang="en-US" sz="4000" dirty="0"/>
              <a:t>Object-Oriented operators (accessing members)</a:t>
            </a:r>
          </a:p>
        </p:txBody>
      </p:sp>
      <p:sp>
        <p:nvSpPr>
          <p:cNvPr id="3" name="TextBox 2">
            <a:extLst>
              <a:ext uri="{FF2B5EF4-FFF2-40B4-BE49-F238E27FC236}">
                <a16:creationId xmlns:a16="http://schemas.microsoft.com/office/drawing/2014/main" id="{0620B8A1-699E-C7B4-0A32-7D9C4529CA27}"/>
              </a:ext>
            </a:extLst>
          </p:cNvPr>
          <p:cNvSpPr txBox="1"/>
          <p:nvPr/>
        </p:nvSpPr>
        <p:spPr>
          <a:xfrm>
            <a:off x="641097" y="1063756"/>
            <a:ext cx="11227373" cy="4401205"/>
          </a:xfrm>
          <a:prstGeom prst="rect">
            <a:avLst/>
          </a:prstGeom>
          <a:noFill/>
        </p:spPr>
        <p:txBody>
          <a:bodyPr wrap="square" rtlCol="0">
            <a:spAutoFit/>
          </a:bodyPr>
          <a:lstStyle/>
          <a:p>
            <a:endParaRPr lang="en-US" sz="2000" dirty="0">
              <a:latin typeface="Lucida Console" panose="020B0609040504020204" pitchFamily="49" charset="0"/>
            </a:endParaRPr>
          </a:p>
          <a:p>
            <a:r>
              <a:rPr lang="en-US" sz="2000" dirty="0"/>
              <a:t>Use a dot  </a:t>
            </a:r>
            <a:r>
              <a:rPr lang="en-US" sz="2000" dirty="0">
                <a:latin typeface="Lucida Console" panose="020B0609040504020204" pitchFamily="49" charset="0"/>
              </a:rPr>
              <a:t>.</a:t>
            </a:r>
            <a:r>
              <a:rPr lang="en-US" sz="2000" dirty="0"/>
              <a:t>  (one period) to access a property or method in an object. Example:</a:t>
            </a:r>
          </a:p>
          <a:p>
            <a:endParaRPr lang="en-US" sz="2000" dirty="0"/>
          </a:p>
          <a:p>
            <a:pPr marL="342900" indent="-342900">
              <a:buFont typeface="Arial" panose="020B0604020202020204" pitchFamily="34" charset="0"/>
              <a:buChar char="•"/>
            </a:pPr>
            <a:r>
              <a:rPr lang="en-US" sz="2000" dirty="0">
                <a:latin typeface="Lucida Console" panose="020B0609040504020204" pitchFamily="49" charset="0"/>
              </a:rPr>
              <a:t>$a="foo"; $</a:t>
            </a:r>
            <a:r>
              <a:rPr lang="en-US" sz="2000" dirty="0" err="1">
                <a:latin typeface="Lucida Console" panose="020B0609040504020204" pitchFamily="49" charset="0"/>
              </a:rPr>
              <a:t>a.Length</a:t>
            </a:r>
            <a:r>
              <a:rPr lang="en-US" sz="2000" dirty="0">
                <a:latin typeface="Lucida Console" panose="020B0609040504020204" pitchFamily="49" charset="0"/>
              </a:rPr>
              <a:t>, $</a:t>
            </a:r>
            <a:r>
              <a:rPr lang="en-US" sz="2000" dirty="0" err="1">
                <a:latin typeface="Lucida Console" panose="020B0609040504020204" pitchFamily="49" charset="0"/>
              </a:rPr>
              <a:t>a.GetType</a:t>
            </a:r>
            <a:r>
              <a:rPr lang="en-US" sz="2000" dirty="0">
                <a:latin typeface="Lucida Console" panose="020B0609040504020204" pitchFamily="49" charset="0"/>
              </a:rPr>
              <a:t>().Name</a:t>
            </a:r>
          </a:p>
          <a:p>
            <a:pPr marL="800100" lvl="1" indent="-342900">
              <a:buFont typeface="Arial" panose="020B0604020202020204" pitchFamily="34" charset="0"/>
              <a:buChar char="•"/>
            </a:pPr>
            <a:r>
              <a:rPr lang="en-US" sz="2000" dirty="0"/>
              <a:t># returns </a:t>
            </a:r>
            <a:r>
              <a:rPr lang="en-US" sz="2000" dirty="0">
                <a:latin typeface="Lucida Console" panose="020B0609040504020204" pitchFamily="49" charset="0"/>
              </a:rPr>
              <a:t> 3, String</a:t>
            </a:r>
          </a:p>
          <a:p>
            <a:endParaRPr lang="en-US" sz="2000" dirty="0">
              <a:latin typeface="Lucida Console" panose="020B0609040504020204" pitchFamily="49" charset="0"/>
            </a:endParaRPr>
          </a:p>
          <a:p>
            <a:endParaRPr lang="en-US" sz="2000" dirty="0">
              <a:latin typeface="Lucida Console" panose="020B0609040504020204" pitchFamily="49" charset="0"/>
            </a:endParaRPr>
          </a:p>
          <a:p>
            <a:r>
              <a:rPr lang="en-US" sz="2000" dirty="0"/>
              <a:t>Use  </a:t>
            </a:r>
            <a:r>
              <a:rPr lang="en-US" sz="2000" dirty="0">
                <a:latin typeface="Lucida Console" panose="020B0609040504020204" pitchFamily="49" charset="0"/>
              </a:rPr>
              <a:t>::</a:t>
            </a:r>
            <a:r>
              <a:rPr lang="en-US" sz="2000" dirty="0"/>
              <a:t>  (two colons) to access a </a:t>
            </a:r>
            <a:r>
              <a:rPr lang="en-US" sz="2000" i="1" dirty="0"/>
              <a:t>static</a:t>
            </a:r>
            <a:r>
              <a:rPr lang="en-US" sz="2000" dirty="0"/>
              <a:t> property or </a:t>
            </a:r>
            <a:r>
              <a:rPr lang="en-US" sz="2000" i="1" dirty="0"/>
              <a:t>static</a:t>
            </a:r>
            <a:r>
              <a:rPr lang="en-US" sz="2000" dirty="0"/>
              <a:t> method of a class. Examples:</a:t>
            </a:r>
          </a:p>
          <a:p>
            <a:endParaRPr lang="en-US" sz="2000" dirty="0"/>
          </a:p>
          <a:p>
            <a:pPr marL="342900" indent="-342900">
              <a:buFont typeface="Arial" panose="020B0604020202020204" pitchFamily="34" charset="0"/>
              <a:buChar char="•"/>
            </a:pPr>
            <a:r>
              <a:rPr lang="en-US" sz="2000" dirty="0">
                <a:latin typeface="Lucida Console" panose="020B0609040504020204" pitchFamily="49" charset="0"/>
              </a:rPr>
              <a:t>[</a:t>
            </a:r>
            <a:r>
              <a:rPr lang="en-US" sz="2000" dirty="0" err="1">
                <a:latin typeface="Lucida Console" panose="020B0609040504020204" pitchFamily="49" charset="0"/>
              </a:rPr>
              <a:t>System.AppDomain</a:t>
            </a:r>
            <a:r>
              <a:rPr lang="en-US" sz="2000" dirty="0">
                <a:latin typeface="Lucida Console" panose="020B0609040504020204" pitchFamily="49" charset="0"/>
              </a:rPr>
              <a:t>]::</a:t>
            </a:r>
            <a:r>
              <a:rPr lang="en-US" sz="2000" dirty="0" err="1">
                <a:latin typeface="Lucida Console" panose="020B0609040504020204" pitchFamily="49" charset="0"/>
              </a:rPr>
              <a:t>CurrentDomain</a:t>
            </a:r>
            <a:endParaRPr lang="en-US" sz="2000" dirty="0">
              <a:latin typeface="Lucida Console" panose="020B0609040504020204" pitchFamily="49" charset="0"/>
            </a:endParaRPr>
          </a:p>
          <a:p>
            <a:pPr marL="800100" lvl="1" indent="-342900">
              <a:buFont typeface="Arial" panose="020B0604020202020204" pitchFamily="34" charset="0"/>
              <a:buChar char="•"/>
            </a:pPr>
            <a:r>
              <a:rPr lang="en-US" sz="2000" dirty="0"/>
              <a:t># returns an </a:t>
            </a:r>
            <a:r>
              <a:rPr lang="en-US" sz="2000" dirty="0" err="1"/>
              <a:t>AppDomain</a:t>
            </a:r>
            <a:r>
              <a:rPr lang="en-US" sz="2000" dirty="0"/>
              <a:t> object with some interesting properties of PowerShell itself.</a:t>
            </a:r>
          </a:p>
          <a:p>
            <a:pPr marL="342900" indent="-342900">
              <a:buFont typeface="Arial" panose="020B0604020202020204" pitchFamily="34" charset="0"/>
              <a:buChar char="•"/>
            </a:pPr>
            <a:endParaRPr lang="en-US" sz="2000" dirty="0">
              <a:latin typeface="Lucida Console" panose="020B0609040504020204" pitchFamily="49" charset="0"/>
            </a:endParaRPr>
          </a:p>
          <a:p>
            <a:pPr marL="342900" indent="-342900">
              <a:buFont typeface="Arial" panose="020B0604020202020204" pitchFamily="34" charset="0"/>
              <a:buChar char="•"/>
            </a:pPr>
            <a:r>
              <a:rPr lang="en-US" sz="2000" dirty="0">
                <a:latin typeface="Lucida Console" panose="020B0609040504020204" pitchFamily="49" charset="0"/>
              </a:rPr>
              <a:t>[</a:t>
            </a:r>
            <a:r>
              <a:rPr lang="en-US" sz="2000" dirty="0" err="1">
                <a:latin typeface="Lucida Console" panose="020B0609040504020204" pitchFamily="49" charset="0"/>
              </a:rPr>
              <a:t>System.Object</a:t>
            </a:r>
            <a:r>
              <a:rPr lang="en-US" sz="2000" dirty="0">
                <a:latin typeface="Lucida Console" panose="020B0609040504020204" pitchFamily="49" charset="0"/>
              </a:rPr>
              <a:t>]::Equals($a, $s)</a:t>
            </a:r>
          </a:p>
          <a:p>
            <a:endParaRPr lang="en-US" sz="2000" dirty="0">
              <a:latin typeface="Lucida Console" panose="020B0609040504020204" pitchFamily="49" charset="0"/>
            </a:endParaRPr>
          </a:p>
        </p:txBody>
      </p:sp>
    </p:spTree>
    <p:extLst>
      <p:ext uri="{BB962C8B-B14F-4D97-AF65-F5344CB8AC3E}">
        <p14:creationId xmlns:p14="http://schemas.microsoft.com/office/powerpoint/2010/main" val="34193377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64BAEB2-591D-DEE6-3C00-0BAAC69880F0}"/>
              </a:ext>
            </a:extLst>
          </p:cNvPr>
          <p:cNvSpPr>
            <a:spLocks noGrp="1"/>
          </p:cNvSpPr>
          <p:nvPr>
            <p:ph type="body" sz="quarter" idx="10"/>
          </p:nvPr>
        </p:nvSpPr>
        <p:spPr/>
        <p:txBody>
          <a:bodyPr>
            <a:normAutofit/>
          </a:bodyPr>
          <a:lstStyle/>
          <a:p>
            <a:r>
              <a:rPr lang="en-US" sz="4000" dirty="0"/>
              <a:t>Object-Oriented operators (classes/types)</a:t>
            </a:r>
          </a:p>
        </p:txBody>
      </p:sp>
      <p:sp>
        <p:nvSpPr>
          <p:cNvPr id="3" name="TextBox 2">
            <a:extLst>
              <a:ext uri="{FF2B5EF4-FFF2-40B4-BE49-F238E27FC236}">
                <a16:creationId xmlns:a16="http://schemas.microsoft.com/office/drawing/2014/main" id="{0620B8A1-699E-C7B4-0A32-7D9C4529CA27}"/>
              </a:ext>
            </a:extLst>
          </p:cNvPr>
          <p:cNvSpPr txBox="1"/>
          <p:nvPr/>
        </p:nvSpPr>
        <p:spPr>
          <a:xfrm>
            <a:off x="641097" y="1063756"/>
            <a:ext cx="11227373" cy="4401205"/>
          </a:xfrm>
          <a:prstGeom prst="rect">
            <a:avLst/>
          </a:prstGeom>
          <a:noFill/>
        </p:spPr>
        <p:txBody>
          <a:bodyPr wrap="square" rtlCol="0">
            <a:spAutoFit/>
          </a:bodyPr>
          <a:lstStyle/>
          <a:p>
            <a:endParaRPr lang="en-US" sz="2000" dirty="0">
              <a:latin typeface="Lucida Console" panose="020B0609040504020204" pitchFamily="49" charset="0"/>
            </a:endParaRPr>
          </a:p>
          <a:p>
            <a:r>
              <a:rPr lang="en-US" sz="2000" dirty="0"/>
              <a:t>Use </a:t>
            </a:r>
            <a:r>
              <a:rPr lang="en-US" sz="2000" dirty="0">
                <a:latin typeface="Lucida Console" panose="020B0609040504020204" pitchFamily="49" charset="0"/>
              </a:rPr>
              <a:t>–is</a:t>
            </a:r>
            <a:r>
              <a:rPr lang="en-US" sz="2000" dirty="0"/>
              <a:t>, </a:t>
            </a:r>
            <a:r>
              <a:rPr lang="en-US" sz="2000" dirty="0">
                <a:latin typeface="Lucida Console" panose="020B0609040504020204" pitchFamily="49" charset="0"/>
              </a:rPr>
              <a:t>-</a:t>
            </a:r>
            <a:r>
              <a:rPr lang="en-US" sz="2000" dirty="0" err="1">
                <a:latin typeface="Lucida Console" panose="020B0609040504020204" pitchFamily="49" charset="0"/>
              </a:rPr>
              <a:t>isnot</a:t>
            </a:r>
            <a:r>
              <a:rPr lang="en-US" sz="2000" dirty="0"/>
              <a:t>  to check whether an object belongs to a particular class.</a:t>
            </a:r>
          </a:p>
          <a:p>
            <a:pPr marL="342900" indent="-342900">
              <a:buFont typeface="Arial" panose="020B0604020202020204" pitchFamily="34" charset="0"/>
              <a:buChar char="•"/>
            </a:pPr>
            <a:r>
              <a:rPr lang="en-US" sz="2000" dirty="0">
                <a:latin typeface="Lucida Console" panose="020B0609040504020204" pitchFamily="49" charset="0"/>
              </a:rPr>
              <a:t>$a = "foo"</a:t>
            </a:r>
          </a:p>
          <a:p>
            <a:pPr marL="342900" indent="-342900">
              <a:buFont typeface="Arial" panose="020B0604020202020204" pitchFamily="34" charset="0"/>
              <a:buChar char="•"/>
            </a:pPr>
            <a:r>
              <a:rPr lang="en-US" sz="2000" dirty="0">
                <a:latin typeface="Lucida Console" panose="020B0609040504020204" pitchFamily="49" charset="0"/>
              </a:rPr>
              <a:t>$a –is [string]</a:t>
            </a:r>
            <a:r>
              <a:rPr lang="en-US" sz="2000" dirty="0"/>
              <a:t>    # returns  </a:t>
            </a:r>
            <a:r>
              <a:rPr lang="en-US" sz="2000" dirty="0">
                <a:latin typeface="Lucida Console" panose="020B0609040504020204" pitchFamily="49" charset="0"/>
              </a:rPr>
              <a:t>True</a:t>
            </a:r>
          </a:p>
          <a:p>
            <a:pPr marL="342900" indent="-342900">
              <a:buFont typeface="Arial" panose="020B0604020202020204" pitchFamily="34" charset="0"/>
              <a:buChar char="•"/>
            </a:pPr>
            <a:r>
              <a:rPr lang="en-US" sz="2000" dirty="0">
                <a:latin typeface="Lucida Console" panose="020B0609040504020204" pitchFamily="49" charset="0"/>
              </a:rPr>
              <a:t>$a –</a:t>
            </a:r>
            <a:r>
              <a:rPr lang="en-US" sz="2000" dirty="0" err="1">
                <a:latin typeface="Lucida Console" panose="020B0609040504020204" pitchFamily="49" charset="0"/>
              </a:rPr>
              <a:t>isnot</a:t>
            </a:r>
            <a:r>
              <a:rPr lang="en-US" sz="2000" dirty="0">
                <a:latin typeface="Lucida Console" panose="020B0609040504020204" pitchFamily="49" charset="0"/>
              </a:rPr>
              <a:t> ("bar").</a:t>
            </a:r>
            <a:r>
              <a:rPr lang="en-US" sz="2000" dirty="0" err="1">
                <a:latin typeface="Lucida Console" panose="020B0609040504020204" pitchFamily="49" charset="0"/>
              </a:rPr>
              <a:t>GetType</a:t>
            </a:r>
            <a:r>
              <a:rPr lang="en-US" sz="2000" dirty="0">
                <a:latin typeface="Lucida Console" panose="020B0609040504020204" pitchFamily="49" charset="0"/>
              </a:rPr>
              <a:t>()</a:t>
            </a:r>
            <a:r>
              <a:rPr lang="en-US" sz="2000" dirty="0"/>
              <a:t>    # returns  </a:t>
            </a:r>
            <a:r>
              <a:rPr lang="en-US" sz="2000" dirty="0">
                <a:latin typeface="Lucida Console" panose="020B0609040504020204" pitchFamily="49" charset="0"/>
              </a:rPr>
              <a:t>False</a:t>
            </a:r>
            <a:r>
              <a:rPr lang="en-US" sz="2000" dirty="0"/>
              <a:t> </a:t>
            </a:r>
            <a:endParaRPr lang="en-US" sz="2000" dirty="0">
              <a:latin typeface="Lucida Console" panose="020B0609040504020204" pitchFamily="49" charset="0"/>
            </a:endParaRPr>
          </a:p>
          <a:p>
            <a:endParaRPr lang="en-US" sz="2000" dirty="0"/>
          </a:p>
          <a:p>
            <a:r>
              <a:rPr lang="en-US" sz="2000" dirty="0"/>
              <a:t>Use  </a:t>
            </a:r>
            <a:r>
              <a:rPr lang="en-US" sz="2000" dirty="0">
                <a:latin typeface="Lucida Console" panose="020B0609040504020204" pitchFamily="49" charset="0"/>
              </a:rPr>
              <a:t>–as</a:t>
            </a:r>
            <a:r>
              <a:rPr lang="en-US" sz="2000" dirty="0"/>
              <a:t>  to convert (a.k.a. </a:t>
            </a:r>
            <a:r>
              <a:rPr lang="en-US" sz="2000" i="1" dirty="0"/>
              <a:t>cast</a:t>
            </a:r>
            <a:r>
              <a:rPr lang="en-US" sz="2000" dirty="0"/>
              <a:t>) an object to a different type:</a:t>
            </a:r>
          </a:p>
          <a:p>
            <a:pPr marL="342900" indent="-342900">
              <a:buFont typeface="Arial" panose="020B0604020202020204" pitchFamily="34" charset="0"/>
              <a:buChar char="•"/>
            </a:pPr>
            <a:r>
              <a:rPr lang="en-US" sz="2000" dirty="0">
                <a:latin typeface="Lucida Console" panose="020B0609040504020204" pitchFamily="49" charset="0"/>
              </a:rPr>
              <a:t>$a = 85</a:t>
            </a:r>
          </a:p>
          <a:p>
            <a:pPr marL="342900" indent="-342900">
              <a:buFont typeface="Arial" panose="020B0604020202020204" pitchFamily="34" charset="0"/>
              <a:buChar char="•"/>
            </a:pPr>
            <a:r>
              <a:rPr lang="en-US" sz="2000" dirty="0">
                <a:latin typeface="Lucida Console" panose="020B0609040504020204" pitchFamily="49" charset="0"/>
              </a:rPr>
              <a:t>$a –as [string]</a:t>
            </a:r>
            <a:r>
              <a:rPr lang="en-US" sz="2000" dirty="0"/>
              <a:t>    # returns the string </a:t>
            </a:r>
            <a:r>
              <a:rPr lang="en-US" sz="2000" dirty="0">
                <a:latin typeface="Lucida Console" panose="020B0609040504020204" pitchFamily="49" charset="0"/>
              </a:rPr>
              <a:t>"85"</a:t>
            </a:r>
            <a:r>
              <a:rPr lang="en-US" sz="2000" dirty="0"/>
              <a:t>  ---  same result as </a:t>
            </a:r>
            <a:r>
              <a:rPr lang="en-US" sz="2000" dirty="0">
                <a:latin typeface="Lucida Console" panose="020B0609040504020204" pitchFamily="49" charset="0"/>
              </a:rPr>
              <a:t>[string]$a</a:t>
            </a:r>
            <a:r>
              <a:rPr lang="en-US" sz="2000" dirty="0"/>
              <a:t>  </a:t>
            </a:r>
            <a:endParaRPr lang="en-US" sz="2000" dirty="0">
              <a:latin typeface="Lucida Console" panose="020B0609040504020204" pitchFamily="49" charset="0"/>
            </a:endParaRPr>
          </a:p>
          <a:p>
            <a:pPr marL="342900" indent="-342900">
              <a:buFont typeface="Arial" panose="020B0604020202020204" pitchFamily="34" charset="0"/>
              <a:buChar char="•"/>
            </a:pPr>
            <a:r>
              <a:rPr lang="en-US" sz="2000" dirty="0">
                <a:latin typeface="Lucida Console" panose="020B0609040504020204" pitchFamily="49" charset="0"/>
              </a:rPr>
              <a:t>$a = "192.168.85.85"</a:t>
            </a:r>
            <a:r>
              <a:rPr lang="en-US" sz="2000" dirty="0"/>
              <a:t> </a:t>
            </a:r>
            <a:endParaRPr lang="en-US" sz="2000" dirty="0">
              <a:latin typeface="Lucida Console" panose="020B0609040504020204" pitchFamily="49" charset="0"/>
            </a:endParaRPr>
          </a:p>
          <a:p>
            <a:pPr marL="342900" indent="-342900">
              <a:buFont typeface="Arial" panose="020B0604020202020204" pitchFamily="34" charset="0"/>
              <a:buChar char="•"/>
            </a:pPr>
            <a:r>
              <a:rPr lang="en-US" sz="2000" dirty="0">
                <a:latin typeface="Lucida Console" panose="020B0609040504020204" pitchFamily="49" charset="0"/>
              </a:rPr>
              <a:t>$a –as [</a:t>
            </a:r>
            <a:r>
              <a:rPr lang="en-US" sz="2000" dirty="0" err="1">
                <a:latin typeface="Lucida Console" panose="020B0609040504020204" pitchFamily="49" charset="0"/>
              </a:rPr>
              <a:t>IPAddress</a:t>
            </a:r>
            <a:r>
              <a:rPr lang="en-US" sz="2000" dirty="0">
                <a:latin typeface="Lucida Console" panose="020B0609040504020204" pitchFamily="49" charset="0"/>
              </a:rPr>
              <a:t>]</a:t>
            </a:r>
            <a:r>
              <a:rPr lang="en-US" sz="2000" dirty="0"/>
              <a:t>    # same result as  </a:t>
            </a:r>
            <a:r>
              <a:rPr lang="en-US" sz="2000" dirty="0">
                <a:latin typeface="Lucida Console" panose="020B0609040504020204" pitchFamily="49" charset="0"/>
              </a:rPr>
              <a:t>[</a:t>
            </a:r>
            <a:r>
              <a:rPr lang="en-US" sz="2000" dirty="0" err="1">
                <a:latin typeface="Lucida Console" panose="020B0609040504020204" pitchFamily="49" charset="0"/>
              </a:rPr>
              <a:t>IPAddress</a:t>
            </a:r>
            <a:r>
              <a:rPr lang="en-US" sz="2000" dirty="0">
                <a:latin typeface="Lucida Console" panose="020B0609040504020204" pitchFamily="49" charset="0"/>
              </a:rPr>
              <a:t>] $a</a:t>
            </a:r>
            <a:r>
              <a:rPr lang="en-US" sz="2000" dirty="0"/>
              <a:t> </a:t>
            </a:r>
            <a:endParaRPr lang="en-US" sz="2000" dirty="0">
              <a:latin typeface="Lucida Console" panose="020B0609040504020204" pitchFamily="49" charset="0"/>
            </a:endParaRPr>
          </a:p>
          <a:p>
            <a:endParaRPr lang="en-US" sz="2000" dirty="0"/>
          </a:p>
          <a:p>
            <a:endParaRPr lang="en-US" sz="2000" dirty="0"/>
          </a:p>
          <a:p>
            <a:r>
              <a:rPr lang="en-US" sz="2000" dirty="0">
                <a:latin typeface="Lucida Console" panose="020B0609040504020204" pitchFamily="49" charset="0"/>
              </a:rPr>
              <a:t>Get-Help </a:t>
            </a:r>
            <a:r>
              <a:rPr lang="en-US" sz="2000" dirty="0" err="1">
                <a:latin typeface="Lucida Console" panose="020B0609040504020204" pitchFamily="49" charset="0"/>
              </a:rPr>
              <a:t>about_Type_Operators</a:t>
            </a:r>
            <a:endParaRPr lang="en-US" sz="2000" dirty="0">
              <a:latin typeface="Lucida Console" panose="020B0609040504020204" pitchFamily="49" charset="0"/>
            </a:endParaRPr>
          </a:p>
        </p:txBody>
      </p:sp>
    </p:spTree>
    <p:extLst>
      <p:ext uri="{BB962C8B-B14F-4D97-AF65-F5344CB8AC3E}">
        <p14:creationId xmlns:p14="http://schemas.microsoft.com/office/powerpoint/2010/main" val="20764272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64BAEB2-591D-DEE6-3C00-0BAAC69880F0}"/>
              </a:ext>
            </a:extLst>
          </p:cNvPr>
          <p:cNvSpPr>
            <a:spLocks noGrp="1"/>
          </p:cNvSpPr>
          <p:nvPr>
            <p:ph type="body" sz="quarter" idx="10"/>
          </p:nvPr>
        </p:nvSpPr>
        <p:spPr/>
        <p:txBody>
          <a:bodyPr>
            <a:normAutofit/>
          </a:bodyPr>
          <a:lstStyle/>
          <a:p>
            <a:r>
              <a:rPr lang="en-US" sz="4000" dirty="0"/>
              <a:t>What types (classes) are available?</a:t>
            </a:r>
          </a:p>
        </p:txBody>
      </p:sp>
      <p:sp>
        <p:nvSpPr>
          <p:cNvPr id="3" name="TextBox 2">
            <a:extLst>
              <a:ext uri="{FF2B5EF4-FFF2-40B4-BE49-F238E27FC236}">
                <a16:creationId xmlns:a16="http://schemas.microsoft.com/office/drawing/2014/main" id="{0620B8A1-699E-C7B4-0A32-7D9C4529CA27}"/>
              </a:ext>
            </a:extLst>
          </p:cNvPr>
          <p:cNvSpPr txBox="1"/>
          <p:nvPr/>
        </p:nvSpPr>
        <p:spPr>
          <a:xfrm>
            <a:off x="641097" y="1063756"/>
            <a:ext cx="11227373" cy="3477875"/>
          </a:xfrm>
          <a:prstGeom prst="rect">
            <a:avLst/>
          </a:prstGeom>
          <a:noFill/>
        </p:spPr>
        <p:txBody>
          <a:bodyPr wrap="square" rtlCol="0">
            <a:spAutoFit/>
          </a:bodyPr>
          <a:lstStyle/>
          <a:p>
            <a:endParaRPr lang="en-US" sz="2000" dirty="0">
              <a:latin typeface="Lucida Console" panose="020B0609040504020204" pitchFamily="49" charset="0"/>
            </a:endParaRPr>
          </a:p>
          <a:p>
            <a:r>
              <a:rPr lang="en-US" sz="2000" dirty="0"/>
              <a:t>List types:</a:t>
            </a:r>
          </a:p>
          <a:p>
            <a:pPr marL="342900" indent="-342900">
              <a:buFont typeface="Arial" panose="020B0604020202020204" pitchFamily="34" charset="0"/>
              <a:buChar char="•"/>
            </a:pPr>
            <a:r>
              <a:rPr lang="en-US" sz="2000" dirty="0">
                <a:latin typeface="Lucida Console" panose="020B0609040504020204" pitchFamily="49" charset="0"/>
              </a:rPr>
              <a:t>[</a:t>
            </a:r>
            <a:r>
              <a:rPr lang="en-US" sz="2000" dirty="0" err="1">
                <a:latin typeface="Lucida Console" panose="020B0609040504020204" pitchFamily="49" charset="0"/>
              </a:rPr>
              <a:t>System.AppDomain</a:t>
            </a:r>
            <a:r>
              <a:rPr lang="en-US" sz="2000" dirty="0">
                <a:latin typeface="Lucida Console" panose="020B0609040504020204" pitchFamily="49" charset="0"/>
              </a:rPr>
              <a:t>]::</a:t>
            </a:r>
            <a:r>
              <a:rPr lang="en-US" sz="2000" dirty="0" err="1">
                <a:latin typeface="Lucida Console" panose="020B0609040504020204" pitchFamily="49" charset="0"/>
              </a:rPr>
              <a:t>CurrentDomain.GetAssemblies</a:t>
            </a:r>
            <a:r>
              <a:rPr lang="en-US" sz="2000" dirty="0">
                <a:latin typeface="Lucida Console" panose="020B0609040504020204" pitchFamily="49" charset="0"/>
              </a:rPr>
              <a:t>().</a:t>
            </a:r>
            <a:r>
              <a:rPr lang="en-US" sz="2000" dirty="0" err="1">
                <a:latin typeface="Lucida Console" panose="020B0609040504020204" pitchFamily="49" charset="0"/>
              </a:rPr>
              <a:t>GetTypes</a:t>
            </a:r>
            <a:r>
              <a:rPr lang="en-US" sz="2000" dirty="0">
                <a:latin typeface="Lucida Console" panose="020B0609040504020204" pitchFamily="49" charset="0"/>
              </a:rPr>
              <a:t>()</a:t>
            </a:r>
          </a:p>
          <a:p>
            <a:endParaRPr lang="en-US" sz="2000" dirty="0">
              <a:latin typeface="Lucida Console" panose="020B0609040504020204" pitchFamily="49" charset="0"/>
            </a:endParaRPr>
          </a:p>
          <a:p>
            <a:r>
              <a:rPr lang="en-US" sz="2000" dirty="0"/>
              <a:t>Count them: </a:t>
            </a:r>
          </a:p>
          <a:p>
            <a:pPr marL="342900" indent="-342900">
              <a:buFont typeface="Arial" panose="020B0604020202020204" pitchFamily="34" charset="0"/>
              <a:buChar char="•"/>
            </a:pPr>
            <a:r>
              <a:rPr lang="en-US" sz="2000" dirty="0">
                <a:latin typeface="Lucida Console" panose="020B0609040504020204" pitchFamily="49" charset="0"/>
              </a:rPr>
              <a:t>[</a:t>
            </a:r>
            <a:r>
              <a:rPr lang="en-US" sz="2000" dirty="0" err="1">
                <a:latin typeface="Lucida Console" panose="020B0609040504020204" pitchFamily="49" charset="0"/>
              </a:rPr>
              <a:t>System.AppDomain</a:t>
            </a:r>
            <a:r>
              <a:rPr lang="en-US" sz="2000" dirty="0">
                <a:latin typeface="Lucida Console" panose="020B0609040504020204" pitchFamily="49" charset="0"/>
              </a:rPr>
              <a:t>]::</a:t>
            </a:r>
            <a:r>
              <a:rPr lang="en-US" sz="2000" dirty="0" err="1">
                <a:latin typeface="Lucida Console" panose="020B0609040504020204" pitchFamily="49" charset="0"/>
              </a:rPr>
              <a:t>CurrentDomain.GetAssemblies</a:t>
            </a:r>
            <a:r>
              <a:rPr lang="en-US" sz="2000" dirty="0">
                <a:latin typeface="Lucida Console" panose="020B0609040504020204" pitchFamily="49" charset="0"/>
              </a:rPr>
              <a:t>().</a:t>
            </a:r>
            <a:r>
              <a:rPr lang="en-US" sz="2000" dirty="0" err="1">
                <a:latin typeface="Lucida Console" panose="020B0609040504020204" pitchFamily="49" charset="0"/>
              </a:rPr>
              <a:t>GetTypes</a:t>
            </a:r>
            <a:r>
              <a:rPr lang="en-US" sz="2000" dirty="0">
                <a:latin typeface="Lucida Console" panose="020B0609040504020204" pitchFamily="49" charset="0"/>
              </a:rPr>
              <a:t>().Count</a:t>
            </a:r>
          </a:p>
          <a:p>
            <a:endParaRPr lang="en-US" sz="2000" dirty="0">
              <a:latin typeface="Lucida Console" panose="020B0609040504020204" pitchFamily="49" charset="0"/>
            </a:endParaRPr>
          </a:p>
          <a:p>
            <a:r>
              <a:rPr lang="en-US" sz="2000" dirty="0"/>
              <a:t>Which types contain the string ‘</a:t>
            </a:r>
            <a:r>
              <a:rPr lang="en-US" sz="2000" dirty="0" err="1"/>
              <a:t>DateTime</a:t>
            </a:r>
            <a:r>
              <a:rPr lang="en-US" sz="2000" dirty="0"/>
              <a:t>?’ </a:t>
            </a:r>
          </a:p>
          <a:p>
            <a:pPr marL="342900" indent="-342900">
              <a:buFont typeface="Arial" panose="020B0604020202020204" pitchFamily="34" charset="0"/>
              <a:buChar char="•"/>
            </a:pPr>
            <a:r>
              <a:rPr lang="en-US" sz="2000" dirty="0">
                <a:latin typeface="Lucida Console" panose="020B0609040504020204" pitchFamily="49" charset="0"/>
              </a:rPr>
              <a:t>$types = [</a:t>
            </a:r>
            <a:r>
              <a:rPr lang="en-US" sz="2000" dirty="0" err="1">
                <a:latin typeface="Lucida Console" panose="020B0609040504020204" pitchFamily="49" charset="0"/>
              </a:rPr>
              <a:t>System.AppDomain</a:t>
            </a:r>
            <a:r>
              <a:rPr lang="en-US" sz="2000" dirty="0">
                <a:latin typeface="Lucida Console" panose="020B0609040504020204" pitchFamily="49" charset="0"/>
              </a:rPr>
              <a:t>]::</a:t>
            </a:r>
            <a:r>
              <a:rPr lang="en-US" sz="2000" dirty="0" err="1">
                <a:latin typeface="Lucida Console" panose="020B0609040504020204" pitchFamily="49" charset="0"/>
              </a:rPr>
              <a:t>CurrentDomain.GetAssemblies</a:t>
            </a:r>
            <a:r>
              <a:rPr lang="en-US" sz="2000" dirty="0">
                <a:latin typeface="Lucida Console" panose="020B0609040504020204" pitchFamily="49" charset="0"/>
              </a:rPr>
              <a:t>().</a:t>
            </a:r>
            <a:r>
              <a:rPr lang="en-US" sz="2000" dirty="0" err="1">
                <a:latin typeface="Lucida Console" panose="020B0609040504020204" pitchFamily="49" charset="0"/>
              </a:rPr>
              <a:t>GetTypes</a:t>
            </a:r>
            <a:r>
              <a:rPr lang="en-US" sz="2000" dirty="0">
                <a:latin typeface="Lucida Console" panose="020B0609040504020204" pitchFamily="49" charset="0"/>
              </a:rPr>
              <a:t>()</a:t>
            </a:r>
          </a:p>
          <a:p>
            <a:pPr marL="342900" indent="-342900">
              <a:buFont typeface="Arial" panose="020B0604020202020204" pitchFamily="34" charset="0"/>
              <a:buChar char="•"/>
            </a:pPr>
            <a:r>
              <a:rPr lang="en-US" sz="2000" dirty="0">
                <a:latin typeface="Lucida Console" panose="020B0609040504020204" pitchFamily="49" charset="0"/>
              </a:rPr>
              <a:t>$types | Select-String </a:t>
            </a:r>
            <a:r>
              <a:rPr lang="en-US" sz="2000" dirty="0" err="1">
                <a:latin typeface="Lucida Console" panose="020B0609040504020204" pitchFamily="49" charset="0"/>
              </a:rPr>
              <a:t>DateTime</a:t>
            </a:r>
            <a:endParaRPr lang="en-US" sz="2000" dirty="0">
              <a:latin typeface="Lucida Console" panose="020B0609040504020204" pitchFamily="49" charset="0"/>
            </a:endParaRPr>
          </a:p>
          <a:p>
            <a:endParaRPr lang="en-US" sz="2000" dirty="0">
              <a:latin typeface="Lucida Console" panose="020B0609040504020204" pitchFamily="49" charset="0"/>
            </a:endParaRPr>
          </a:p>
        </p:txBody>
      </p:sp>
    </p:spTree>
    <p:extLst>
      <p:ext uri="{BB962C8B-B14F-4D97-AF65-F5344CB8AC3E}">
        <p14:creationId xmlns:p14="http://schemas.microsoft.com/office/powerpoint/2010/main" val="42430710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862E903-3C56-BB42-2361-009F2336475A}"/>
              </a:ext>
            </a:extLst>
          </p:cNvPr>
          <p:cNvSpPr>
            <a:spLocks noGrp="1"/>
          </p:cNvSpPr>
          <p:nvPr>
            <p:ph type="body" sz="quarter" idx="10"/>
          </p:nvPr>
        </p:nvSpPr>
        <p:spPr/>
        <p:txBody>
          <a:bodyPr>
            <a:normAutofit/>
          </a:bodyPr>
          <a:lstStyle/>
          <a:p>
            <a:r>
              <a:rPr lang="en-US" sz="4000" dirty="0"/>
              <a:t>Exercises</a:t>
            </a:r>
          </a:p>
        </p:txBody>
      </p:sp>
      <p:sp>
        <p:nvSpPr>
          <p:cNvPr id="3" name="TextBox 2">
            <a:extLst>
              <a:ext uri="{FF2B5EF4-FFF2-40B4-BE49-F238E27FC236}">
                <a16:creationId xmlns:a16="http://schemas.microsoft.com/office/drawing/2014/main" id="{90179172-96B3-95D0-A137-257770BE7642}"/>
              </a:ext>
            </a:extLst>
          </p:cNvPr>
          <p:cNvSpPr txBox="1"/>
          <p:nvPr/>
        </p:nvSpPr>
        <p:spPr>
          <a:xfrm>
            <a:off x="1268392" y="1054728"/>
            <a:ext cx="9655207" cy="3785652"/>
          </a:xfrm>
          <a:prstGeom prst="rect">
            <a:avLst/>
          </a:prstGeom>
          <a:noFill/>
        </p:spPr>
        <p:txBody>
          <a:bodyPr wrap="square" rtlCol="0">
            <a:spAutoFit/>
          </a:bodyPr>
          <a:lstStyle/>
          <a:p>
            <a:r>
              <a:rPr lang="en-US" sz="2000" dirty="0"/>
              <a:t>You’ll find several exercises with short drills using operators.</a:t>
            </a:r>
          </a:p>
          <a:p>
            <a:endParaRPr lang="en-US" sz="2000" dirty="0"/>
          </a:p>
          <a:p>
            <a:r>
              <a:rPr lang="en-US" sz="2000" dirty="0"/>
              <a:t>But wait, there are still other operators!</a:t>
            </a:r>
          </a:p>
          <a:p>
            <a:pPr marL="342900" indent="-342900">
              <a:buFont typeface="Arial" panose="020B0604020202020204" pitchFamily="34" charset="0"/>
              <a:buChar char="•"/>
            </a:pPr>
            <a:r>
              <a:rPr lang="en-US" sz="2000" dirty="0">
                <a:latin typeface="Lucida Console" panose="020B0609040504020204" pitchFamily="49" charset="0"/>
              </a:rPr>
              <a:t>Get-Help </a:t>
            </a:r>
            <a:r>
              <a:rPr lang="en-US" sz="2000" dirty="0" err="1">
                <a:latin typeface="Lucida Console" panose="020B0609040504020204" pitchFamily="49" charset="0"/>
              </a:rPr>
              <a:t>about_Operators</a:t>
            </a:r>
            <a:endParaRPr lang="en-US" sz="2000" dirty="0"/>
          </a:p>
          <a:p>
            <a:endParaRPr lang="en-US" sz="2000" dirty="0"/>
          </a:p>
          <a:p>
            <a:r>
              <a:rPr lang="en-US" sz="2000" dirty="0"/>
              <a:t>For example, there’s a fun string formatting operator  </a:t>
            </a:r>
            <a:r>
              <a:rPr lang="en-US" sz="2000" dirty="0">
                <a:latin typeface="Lucida Console" panose="020B0609040504020204" pitchFamily="49" charset="0"/>
              </a:rPr>
              <a:t>–f</a:t>
            </a:r>
            <a:r>
              <a:rPr lang="en-US" sz="2000" dirty="0"/>
              <a:t>  that wasn’t introduced nor explained here. One of your exercises explores this format operator. Challenge yourself to learn it on your own, using:</a:t>
            </a:r>
          </a:p>
          <a:p>
            <a:endParaRPr lang="en-US" sz="2000" dirty="0"/>
          </a:p>
          <a:p>
            <a:pPr marL="342900" indent="-342900">
              <a:buFont typeface="Arial" panose="020B0604020202020204" pitchFamily="34" charset="0"/>
              <a:buChar char="•"/>
            </a:pPr>
            <a:r>
              <a:rPr lang="en-US" sz="2000" dirty="0"/>
              <a:t> </a:t>
            </a:r>
            <a:r>
              <a:rPr lang="en-US" sz="2000" dirty="0">
                <a:latin typeface="Lucida Console" panose="020B0609040504020204" pitchFamily="49" charset="0"/>
              </a:rPr>
              <a:t>Get-Help</a:t>
            </a:r>
            <a:r>
              <a:rPr lang="en-US" sz="2000" dirty="0"/>
              <a:t>, </a:t>
            </a:r>
            <a:endParaRPr lang="en-US" sz="2000" dirty="0">
              <a:latin typeface="Lucida Console" panose="020B0609040504020204" pitchFamily="49" charset="0"/>
            </a:endParaRPr>
          </a:p>
          <a:p>
            <a:pPr marL="342900" indent="-342900">
              <a:buFont typeface="Arial" panose="020B0604020202020204" pitchFamily="34" charset="0"/>
              <a:buChar char="•"/>
            </a:pPr>
            <a:r>
              <a:rPr lang="en-US" sz="2000" dirty="0"/>
              <a:t> your favorite search engines, and</a:t>
            </a:r>
          </a:p>
          <a:p>
            <a:pPr marL="342900" indent="-342900">
              <a:buFont typeface="Arial" panose="020B0604020202020204" pitchFamily="34" charset="0"/>
              <a:buChar char="•"/>
            </a:pPr>
            <a:r>
              <a:rPr lang="en-US" sz="2000" dirty="0"/>
              <a:t> your favorite generative AI LLM chatbots.</a:t>
            </a:r>
          </a:p>
        </p:txBody>
      </p:sp>
    </p:spTree>
    <p:extLst>
      <p:ext uri="{BB962C8B-B14F-4D97-AF65-F5344CB8AC3E}">
        <p14:creationId xmlns:p14="http://schemas.microsoft.com/office/powerpoint/2010/main" val="657795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75992-5098-A283-4925-2CCEBB801DC5}"/>
              </a:ext>
            </a:extLst>
          </p:cNvPr>
          <p:cNvSpPr>
            <a:spLocks noGrp="1"/>
          </p:cNvSpPr>
          <p:nvPr>
            <p:ph type="body" sz="quarter" idx="10"/>
          </p:nvPr>
        </p:nvSpPr>
        <p:spPr/>
        <p:txBody>
          <a:bodyPr>
            <a:normAutofit/>
          </a:bodyPr>
          <a:lstStyle/>
          <a:p>
            <a:r>
              <a:rPr lang="en-US" sz="4000" dirty="0"/>
              <a:t>Arithmetic operators</a:t>
            </a:r>
          </a:p>
        </p:txBody>
      </p:sp>
      <p:sp>
        <p:nvSpPr>
          <p:cNvPr id="3" name="TextBox 2">
            <a:extLst>
              <a:ext uri="{FF2B5EF4-FFF2-40B4-BE49-F238E27FC236}">
                <a16:creationId xmlns:a16="http://schemas.microsoft.com/office/drawing/2014/main" id="{B5924E0F-A977-1710-779D-EEB74261AF34}"/>
              </a:ext>
            </a:extLst>
          </p:cNvPr>
          <p:cNvSpPr txBox="1"/>
          <p:nvPr/>
        </p:nvSpPr>
        <p:spPr>
          <a:xfrm>
            <a:off x="1260764" y="1054728"/>
            <a:ext cx="9662835"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a:t>Addition: </a:t>
            </a:r>
            <a:r>
              <a:rPr lang="en-US" sz="2000" dirty="0">
                <a:latin typeface="Lucida Console" panose="020B0609040504020204" pitchFamily="49" charset="0"/>
              </a:rPr>
              <a:t>$a + $b</a:t>
            </a:r>
          </a:p>
          <a:p>
            <a:pPr marL="800100" lvl="1" indent="-342900">
              <a:buFont typeface="Arial" panose="020B0604020202020204" pitchFamily="34" charset="0"/>
              <a:buChar char="•"/>
            </a:pPr>
            <a:r>
              <a:rPr lang="en-US" sz="2000" dirty="0"/>
              <a:t>Is also  a unary operator:  </a:t>
            </a:r>
            <a:r>
              <a:rPr lang="en-US" sz="2000" dirty="0">
                <a:latin typeface="Lucida Console" panose="020B0609040504020204" pitchFamily="49" charset="0"/>
              </a:rPr>
              <a:t>+$a</a:t>
            </a:r>
            <a:r>
              <a:rPr lang="en-US" sz="2000" dirty="0"/>
              <a:t>;   </a:t>
            </a:r>
            <a:r>
              <a:rPr lang="en-US" sz="2000" dirty="0">
                <a:latin typeface="Lucida Console" panose="020B0609040504020204" pitchFamily="49" charset="0"/>
              </a:rPr>
              <a:t>+"4"</a:t>
            </a:r>
            <a:r>
              <a:rPr lang="en-US" sz="2000" dirty="0"/>
              <a:t>    # (handy to convert string to number type)</a:t>
            </a:r>
          </a:p>
          <a:p>
            <a:pPr marL="800100" lvl="1" indent="-342900">
              <a:buFont typeface="Arial" panose="020B0604020202020204" pitchFamily="34" charset="0"/>
              <a:buChar char="•"/>
            </a:pPr>
            <a:r>
              <a:rPr lang="en-US" sz="2000" dirty="0"/>
              <a:t>Is also a </a:t>
            </a:r>
            <a:r>
              <a:rPr lang="en-US" sz="2000" i="1" dirty="0"/>
              <a:t>concatenate</a:t>
            </a:r>
            <a:r>
              <a:rPr lang="en-US" sz="2000" dirty="0"/>
              <a:t> operator when first operator is a string: </a:t>
            </a:r>
            <a:r>
              <a:rPr lang="en-US" sz="2000" dirty="0">
                <a:latin typeface="Lucida Console" panose="020B0609040504020204" pitchFamily="49" charset="0"/>
              </a:rPr>
              <a:t>"re" + "pent“</a:t>
            </a:r>
          </a:p>
          <a:p>
            <a:pPr marL="800100" lvl="1" indent="-342900">
              <a:buFont typeface="Arial" panose="020B0604020202020204" pitchFamily="34" charset="0"/>
              <a:buChar char="•"/>
            </a:pPr>
            <a:r>
              <a:rPr lang="en-US" sz="2000" dirty="0"/>
              <a:t>There are other data types that support concatenation, such as arrays.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Subtraction: </a:t>
            </a:r>
            <a:r>
              <a:rPr lang="en-US" sz="2000" dirty="0">
                <a:latin typeface="Lucida Console" panose="020B0609040504020204" pitchFamily="49" charset="0"/>
              </a:rPr>
              <a:t>$a – $b</a:t>
            </a:r>
          </a:p>
          <a:p>
            <a:pPr marL="800100" lvl="1" indent="-342900">
              <a:buFont typeface="Arial" panose="020B0604020202020204" pitchFamily="34" charset="0"/>
              <a:buChar char="•"/>
            </a:pPr>
            <a:r>
              <a:rPr lang="en-US" sz="2000" dirty="0"/>
              <a:t>Is also a unary operator:  </a:t>
            </a:r>
            <a:r>
              <a:rPr lang="en-US" sz="2000" dirty="0">
                <a:latin typeface="Lucida Console" panose="020B0609040504020204" pitchFamily="49" charset="0"/>
              </a:rPr>
              <a:t>-$a</a:t>
            </a:r>
            <a:r>
              <a:rPr lang="en-US" sz="2000" dirty="0"/>
              <a:t>    # (changes the sign of an integer)</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Multiplication: </a:t>
            </a:r>
            <a:r>
              <a:rPr lang="en-US" sz="2000" dirty="0">
                <a:latin typeface="Lucida Console" panose="020B0609040504020204" pitchFamily="49" charset="0"/>
              </a:rPr>
              <a:t>$a * $b</a:t>
            </a:r>
            <a:endParaRPr lang="en-US" sz="2000" dirty="0"/>
          </a:p>
          <a:p>
            <a:pPr marL="800100" lvl="1" indent="-342900">
              <a:buFont typeface="Arial" panose="020B0604020202020204" pitchFamily="34" charset="0"/>
              <a:buChar char="•"/>
            </a:pPr>
            <a:r>
              <a:rPr lang="en-US" sz="2000" dirty="0"/>
              <a:t>Is also a </a:t>
            </a:r>
            <a:r>
              <a:rPr lang="en-US" sz="2000" i="1" dirty="0"/>
              <a:t>concatenate</a:t>
            </a:r>
            <a:r>
              <a:rPr lang="en-US" sz="2000" dirty="0"/>
              <a:t> operator when first operator is a string: </a:t>
            </a:r>
            <a:r>
              <a:rPr lang="en-US" sz="2000" dirty="0">
                <a:latin typeface="Lucida Console" panose="020B0609040504020204" pitchFamily="49" charset="0"/>
              </a:rPr>
              <a:t>"=" * 79</a:t>
            </a:r>
          </a:p>
          <a:p>
            <a:pPr marL="800100" lvl="1" indent="-342900">
              <a:buFont typeface="Arial" panose="020B0604020202020204" pitchFamily="34" charset="0"/>
              <a:buChar char="•"/>
            </a:pPr>
            <a:r>
              <a:rPr lang="en-US" sz="2000" dirty="0"/>
              <a:t>There are other data types that support concatenation, such as arrays.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Division: </a:t>
            </a:r>
            <a:r>
              <a:rPr lang="en-US" sz="2000" dirty="0">
                <a:latin typeface="Lucida Console" panose="020B0609040504020204" pitchFamily="49" charset="0"/>
              </a:rPr>
              <a:t>$a / $b</a:t>
            </a: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Modulus (remainder after division): </a:t>
            </a:r>
            <a:r>
              <a:rPr lang="en-US" sz="2000" dirty="0">
                <a:latin typeface="Lucida Console" panose="020B0609040504020204" pitchFamily="49" charset="0"/>
              </a:rPr>
              <a:t>$a % $b</a:t>
            </a:r>
            <a:endParaRPr lang="en-US" sz="2000" dirty="0"/>
          </a:p>
        </p:txBody>
      </p:sp>
    </p:spTree>
    <p:extLst>
      <p:ext uri="{BB962C8B-B14F-4D97-AF65-F5344CB8AC3E}">
        <p14:creationId xmlns:p14="http://schemas.microsoft.com/office/powerpoint/2010/main" val="2312486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75992-5098-A283-4925-2CCEBB801DC5}"/>
              </a:ext>
            </a:extLst>
          </p:cNvPr>
          <p:cNvSpPr>
            <a:spLocks noGrp="1"/>
          </p:cNvSpPr>
          <p:nvPr>
            <p:ph type="body" sz="quarter" idx="10"/>
          </p:nvPr>
        </p:nvSpPr>
        <p:spPr/>
        <p:txBody>
          <a:bodyPr>
            <a:normAutofit/>
          </a:bodyPr>
          <a:lstStyle/>
          <a:p>
            <a:r>
              <a:rPr lang="en-US" sz="4000" dirty="0"/>
              <a:t>Arithmetic assignment operators</a:t>
            </a:r>
          </a:p>
        </p:txBody>
      </p:sp>
      <p:sp>
        <p:nvSpPr>
          <p:cNvPr id="3" name="TextBox 2">
            <a:extLst>
              <a:ext uri="{FF2B5EF4-FFF2-40B4-BE49-F238E27FC236}">
                <a16:creationId xmlns:a16="http://schemas.microsoft.com/office/drawing/2014/main" id="{B5924E0F-A977-1710-779D-EEB74261AF34}"/>
              </a:ext>
            </a:extLst>
          </p:cNvPr>
          <p:cNvSpPr txBox="1"/>
          <p:nvPr/>
        </p:nvSpPr>
        <p:spPr>
          <a:xfrm>
            <a:off x="1260764" y="1054728"/>
            <a:ext cx="9662835"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a:t>Used with a variable at the left of the operator. Returns the assigned value.</a:t>
            </a:r>
          </a:p>
          <a:p>
            <a:pPr marL="342900" indent="-342900">
              <a:buFont typeface="Arial" panose="020B0604020202020204" pitchFamily="34" charset="0"/>
              <a:buChar char="•"/>
            </a:pPr>
            <a:r>
              <a:rPr lang="en-US" sz="2000" dirty="0"/>
              <a:t>Simple assignment:</a:t>
            </a:r>
          </a:p>
          <a:p>
            <a:pPr marL="800100" lvl="1" indent="-342900">
              <a:buFont typeface="Arial" panose="020B0604020202020204" pitchFamily="34" charset="0"/>
              <a:buChar char="•"/>
            </a:pPr>
            <a:r>
              <a:rPr lang="en-US" sz="2000" dirty="0">
                <a:latin typeface="Lucida Console" panose="020B0609040504020204" pitchFamily="49" charset="0"/>
              </a:rPr>
              <a:t>Write-Output ($a = 20)</a:t>
            </a:r>
            <a:r>
              <a:rPr lang="en-US" sz="2000" dirty="0"/>
              <a:t>    # outputs </a:t>
            </a:r>
            <a:r>
              <a:rPr lang="en-US" sz="2000" dirty="0">
                <a:latin typeface="Lucida Console" panose="020B0609040504020204" pitchFamily="49" charset="0"/>
              </a:rPr>
              <a:t>20</a:t>
            </a:r>
            <a:r>
              <a:rPr lang="en-US" sz="2000" dirty="0"/>
              <a:t> </a:t>
            </a:r>
          </a:p>
          <a:p>
            <a:pPr marL="800100" lvl="1" indent="-342900">
              <a:buFont typeface="Arial" panose="020B0604020202020204" pitchFamily="34" charset="0"/>
              <a:buChar char="•"/>
            </a:pPr>
            <a:r>
              <a:rPr lang="en-US" sz="2000" dirty="0">
                <a:latin typeface="Lucida Console" panose="020B0609040504020204" pitchFamily="49" charset="0"/>
              </a:rPr>
              <a:t>Write-Output ($s = "text")</a:t>
            </a:r>
            <a:r>
              <a:rPr lang="en-US" sz="2000" dirty="0"/>
              <a:t>    # outputs </a:t>
            </a:r>
            <a:r>
              <a:rPr lang="en-US" sz="2000" dirty="0">
                <a:latin typeface="Lucida Console" panose="020B0609040504020204" pitchFamily="49" charset="0"/>
              </a:rPr>
              <a:t>text</a:t>
            </a:r>
            <a:r>
              <a:rPr lang="en-US" sz="2000" dirty="0"/>
              <a:t> </a:t>
            </a:r>
          </a:p>
          <a:p>
            <a:pPr marL="342900" indent="-342900">
              <a:buFont typeface="Arial" panose="020B0604020202020204" pitchFamily="34" charset="0"/>
              <a:buChar char="•"/>
            </a:pPr>
            <a:r>
              <a:rPr lang="en-US" sz="2000" dirty="0"/>
              <a:t>Add (or concatenate) and assign:</a:t>
            </a:r>
          </a:p>
          <a:p>
            <a:pPr marL="800100" lvl="1" indent="-342900">
              <a:buFont typeface="Arial" panose="020B0604020202020204" pitchFamily="34" charset="0"/>
              <a:buChar char="•"/>
            </a:pPr>
            <a:r>
              <a:rPr lang="en-US" sz="2000" dirty="0">
                <a:latin typeface="Lucida Console" panose="020B0609040504020204" pitchFamily="49" charset="0"/>
              </a:rPr>
              <a:t>Write-Output ($a += 4)</a:t>
            </a:r>
            <a:r>
              <a:rPr lang="en-US" sz="2000" dirty="0"/>
              <a:t>    # outputs </a:t>
            </a:r>
            <a:r>
              <a:rPr lang="en-US" sz="2000" dirty="0">
                <a:latin typeface="Lucida Console" panose="020B0609040504020204" pitchFamily="49" charset="0"/>
              </a:rPr>
              <a:t>24</a:t>
            </a:r>
            <a:endParaRPr lang="en-US" sz="2000" dirty="0"/>
          </a:p>
          <a:p>
            <a:pPr marL="800100" lvl="1" indent="-342900">
              <a:buFont typeface="Arial" panose="020B0604020202020204" pitchFamily="34" charset="0"/>
              <a:buChar char="•"/>
            </a:pPr>
            <a:r>
              <a:rPr lang="en-US" sz="2000" dirty="0">
                <a:latin typeface="Lucida Console" panose="020B0609040504020204" pitchFamily="49" charset="0"/>
              </a:rPr>
              <a:t>Write-Output ($s += $a)</a:t>
            </a:r>
            <a:r>
              <a:rPr lang="en-US" sz="2000" dirty="0"/>
              <a:t>    # outputs </a:t>
            </a:r>
            <a:r>
              <a:rPr lang="en-US" sz="2000" dirty="0">
                <a:latin typeface="Lucida Console" panose="020B0609040504020204" pitchFamily="49" charset="0"/>
              </a:rPr>
              <a:t>"text24"</a:t>
            </a:r>
            <a:endParaRPr lang="en-US" sz="2000" dirty="0"/>
          </a:p>
          <a:p>
            <a:pPr marL="342900" indent="-342900">
              <a:buFont typeface="Arial" panose="020B0604020202020204" pitchFamily="34" charset="0"/>
              <a:buChar char="•"/>
            </a:pPr>
            <a:r>
              <a:rPr lang="en-US" sz="2000" dirty="0"/>
              <a:t>Subtract and assign:</a:t>
            </a:r>
            <a:endParaRPr lang="en-US" sz="2000" dirty="0">
              <a:latin typeface="Lucida Console" panose="020B0609040504020204" pitchFamily="49" charset="0"/>
            </a:endParaRPr>
          </a:p>
          <a:p>
            <a:pPr marL="800100" lvl="1" indent="-342900">
              <a:buFont typeface="Arial" panose="020B0604020202020204" pitchFamily="34" charset="0"/>
              <a:buChar char="•"/>
            </a:pPr>
            <a:r>
              <a:rPr lang="en-US" sz="2000" dirty="0">
                <a:latin typeface="Lucida Console" panose="020B0609040504020204" pitchFamily="49" charset="0"/>
              </a:rPr>
              <a:t>Write-Output ($a -= 3)</a:t>
            </a:r>
            <a:r>
              <a:rPr lang="en-US" sz="2000" dirty="0"/>
              <a:t>    # outputs </a:t>
            </a:r>
            <a:r>
              <a:rPr lang="en-US" sz="2000" dirty="0">
                <a:latin typeface="Lucida Console" panose="020B0609040504020204" pitchFamily="49" charset="0"/>
              </a:rPr>
              <a:t>21</a:t>
            </a:r>
            <a:endParaRPr lang="en-US" sz="2000" dirty="0"/>
          </a:p>
          <a:p>
            <a:pPr marL="342900" indent="-342900">
              <a:buFont typeface="Arial" panose="020B0604020202020204" pitchFamily="34" charset="0"/>
              <a:buChar char="•"/>
            </a:pPr>
            <a:r>
              <a:rPr lang="en-US" sz="2000" dirty="0"/>
              <a:t>Multiplication and assign:</a:t>
            </a:r>
          </a:p>
          <a:p>
            <a:pPr marL="800100" lvl="1" indent="-342900">
              <a:buFont typeface="Arial" panose="020B0604020202020204" pitchFamily="34" charset="0"/>
              <a:buChar char="•"/>
            </a:pPr>
            <a:r>
              <a:rPr lang="en-US" sz="2000" dirty="0">
                <a:latin typeface="Lucida Console" panose="020B0609040504020204" pitchFamily="49" charset="0"/>
              </a:rPr>
              <a:t>Write-Output ($a *= 4)</a:t>
            </a:r>
            <a:r>
              <a:rPr lang="en-US" sz="2000" dirty="0"/>
              <a:t>   # outputs </a:t>
            </a:r>
            <a:r>
              <a:rPr lang="en-US" sz="2000" dirty="0">
                <a:latin typeface="Lucida Console" panose="020B0609040504020204" pitchFamily="49" charset="0"/>
              </a:rPr>
              <a:t>84</a:t>
            </a:r>
            <a:endParaRPr lang="en-US" sz="2000" dirty="0"/>
          </a:p>
          <a:p>
            <a:pPr marL="800100" lvl="1" indent="-342900">
              <a:buFont typeface="Arial" panose="020B0604020202020204" pitchFamily="34" charset="0"/>
              <a:buChar char="•"/>
            </a:pPr>
            <a:r>
              <a:rPr lang="en-US" sz="2000" dirty="0">
                <a:latin typeface="Lucida Console" panose="020B0609040504020204" pitchFamily="49" charset="0"/>
              </a:rPr>
              <a:t>Write-Output ($s *= 2)</a:t>
            </a:r>
            <a:r>
              <a:rPr lang="en-US" sz="2000" dirty="0"/>
              <a:t>   # outputs </a:t>
            </a:r>
            <a:r>
              <a:rPr lang="en-US" sz="2000" dirty="0">
                <a:latin typeface="Lucida Console" panose="020B0609040504020204" pitchFamily="49" charset="0"/>
              </a:rPr>
              <a:t>text24text24</a:t>
            </a:r>
            <a:endParaRPr lang="en-US" sz="2000" dirty="0"/>
          </a:p>
          <a:p>
            <a:pPr marL="342900" indent="-342900">
              <a:buFont typeface="Arial" panose="020B0604020202020204" pitchFamily="34" charset="0"/>
              <a:buChar char="•"/>
            </a:pPr>
            <a:r>
              <a:rPr lang="en-US" sz="2000" dirty="0"/>
              <a:t>Division or Modulus and assign:</a:t>
            </a:r>
          </a:p>
          <a:p>
            <a:pPr marL="800100" lvl="1" indent="-342900">
              <a:buFont typeface="Arial" panose="020B0604020202020204" pitchFamily="34" charset="0"/>
              <a:buChar char="•"/>
            </a:pPr>
            <a:r>
              <a:rPr lang="en-US" sz="2000" dirty="0">
                <a:latin typeface="Lucida Console" panose="020B0609040504020204" pitchFamily="49" charset="0"/>
              </a:rPr>
              <a:t>Write-Output ($a /= 7) </a:t>
            </a:r>
            <a:r>
              <a:rPr lang="en-US" sz="2000" dirty="0"/>
              <a:t> # outputs </a:t>
            </a:r>
            <a:r>
              <a:rPr lang="en-US" sz="2000" dirty="0">
                <a:latin typeface="Lucida Console" panose="020B0609040504020204" pitchFamily="49" charset="0"/>
              </a:rPr>
              <a:t>12</a:t>
            </a:r>
            <a:endParaRPr lang="en-US" sz="2000" dirty="0"/>
          </a:p>
          <a:p>
            <a:pPr marL="800100" lvl="1" indent="-342900">
              <a:buFont typeface="Arial" panose="020B0604020202020204" pitchFamily="34" charset="0"/>
              <a:buChar char="•"/>
            </a:pPr>
            <a:r>
              <a:rPr lang="en-US" sz="2000" dirty="0">
                <a:latin typeface="Lucida Console" panose="020B0609040504020204" pitchFamily="49" charset="0"/>
              </a:rPr>
              <a:t>Write-</a:t>
            </a:r>
            <a:r>
              <a:rPr lang="en-US" sz="2000" dirty="0" err="1">
                <a:latin typeface="Lucida Console" panose="020B0609040504020204" pitchFamily="49" charset="0"/>
              </a:rPr>
              <a:t>Ouptut</a:t>
            </a:r>
            <a:r>
              <a:rPr lang="en-US" sz="2000" dirty="0">
                <a:latin typeface="Lucida Console" panose="020B0609040504020204" pitchFamily="49" charset="0"/>
              </a:rPr>
              <a:t> ($a %= 7) </a:t>
            </a:r>
            <a:r>
              <a:rPr lang="en-US" sz="2000" dirty="0"/>
              <a:t> # outputs </a:t>
            </a:r>
            <a:r>
              <a:rPr lang="en-US" sz="2000" dirty="0">
                <a:latin typeface="Lucida Console" panose="020B0609040504020204" pitchFamily="49" charset="0"/>
              </a:rPr>
              <a:t>5</a:t>
            </a:r>
            <a:endParaRPr lang="en-US" sz="2000" dirty="0"/>
          </a:p>
        </p:txBody>
      </p:sp>
    </p:spTree>
    <p:extLst>
      <p:ext uri="{BB962C8B-B14F-4D97-AF65-F5344CB8AC3E}">
        <p14:creationId xmlns:p14="http://schemas.microsoft.com/office/powerpoint/2010/main" val="2738411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75992-5098-A283-4925-2CCEBB801DC5}"/>
              </a:ext>
            </a:extLst>
          </p:cNvPr>
          <p:cNvSpPr>
            <a:spLocks noGrp="1"/>
          </p:cNvSpPr>
          <p:nvPr>
            <p:ph type="body" sz="quarter" idx="10"/>
          </p:nvPr>
        </p:nvSpPr>
        <p:spPr/>
        <p:txBody>
          <a:bodyPr>
            <a:normAutofit/>
          </a:bodyPr>
          <a:lstStyle/>
          <a:p>
            <a:r>
              <a:rPr lang="en-US" sz="4000" dirty="0"/>
              <a:t>Increment and decrement operators</a:t>
            </a:r>
          </a:p>
        </p:txBody>
      </p:sp>
      <p:sp>
        <p:nvSpPr>
          <p:cNvPr id="3" name="TextBox 2">
            <a:extLst>
              <a:ext uri="{FF2B5EF4-FFF2-40B4-BE49-F238E27FC236}">
                <a16:creationId xmlns:a16="http://schemas.microsoft.com/office/drawing/2014/main" id="{B5924E0F-A977-1710-779D-EEB74261AF34}"/>
              </a:ext>
            </a:extLst>
          </p:cNvPr>
          <p:cNvSpPr txBox="1"/>
          <p:nvPr/>
        </p:nvSpPr>
        <p:spPr>
          <a:xfrm>
            <a:off x="1260764" y="1054728"/>
            <a:ext cx="9662835" cy="4401205"/>
          </a:xfrm>
          <a:prstGeom prst="rect">
            <a:avLst/>
          </a:prstGeom>
          <a:noFill/>
        </p:spPr>
        <p:txBody>
          <a:bodyPr wrap="square" rtlCol="0">
            <a:spAutoFit/>
          </a:bodyPr>
          <a:lstStyle/>
          <a:p>
            <a:pPr marL="342900" indent="-342900">
              <a:buFont typeface="Arial" panose="020B0604020202020204" pitchFamily="34" charset="0"/>
              <a:buChar char="•"/>
            </a:pPr>
            <a:r>
              <a:rPr lang="en-US" sz="2000" dirty="0"/>
              <a:t>These commonly used unary operators are only used with variables.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Pre-increment: </a:t>
            </a:r>
            <a:r>
              <a:rPr lang="en-US" sz="2000" dirty="0">
                <a:latin typeface="Lucida Console" panose="020B0609040504020204" pitchFamily="49" charset="0"/>
              </a:rPr>
              <a:t>++$a</a:t>
            </a:r>
          </a:p>
          <a:p>
            <a:pPr marL="800100" lvl="1" indent="-342900">
              <a:buFont typeface="Arial" panose="020B0604020202020204" pitchFamily="34" charset="0"/>
              <a:buChar char="•"/>
            </a:pPr>
            <a:r>
              <a:rPr lang="en-US" sz="2000" dirty="0"/>
              <a:t>Adds one to </a:t>
            </a:r>
            <a:r>
              <a:rPr lang="en-US" sz="2000" dirty="0">
                <a:latin typeface="Lucida Console" panose="020B0609040504020204" pitchFamily="49" charset="0"/>
              </a:rPr>
              <a:t>$a</a:t>
            </a:r>
            <a:r>
              <a:rPr lang="en-US" sz="2000" dirty="0"/>
              <a:t>, then returns the new value.</a:t>
            </a:r>
          </a:p>
          <a:p>
            <a:pPr marL="342900" indent="-342900">
              <a:buFont typeface="Arial" panose="020B0604020202020204" pitchFamily="34" charset="0"/>
              <a:buChar char="•"/>
            </a:pPr>
            <a:r>
              <a:rPr lang="en-US" sz="2000" dirty="0"/>
              <a:t>Post-increment: </a:t>
            </a:r>
            <a:r>
              <a:rPr lang="en-US" sz="2000" dirty="0">
                <a:latin typeface="Lucida Console" panose="020B0609040504020204" pitchFamily="49" charset="0"/>
              </a:rPr>
              <a:t>$a++</a:t>
            </a:r>
          </a:p>
          <a:p>
            <a:pPr marL="800100" lvl="1" indent="-342900">
              <a:buFont typeface="Arial" panose="020B0604020202020204" pitchFamily="34" charset="0"/>
              <a:buChar char="•"/>
            </a:pPr>
            <a:r>
              <a:rPr lang="en-US" sz="2000" dirty="0"/>
              <a:t>Returns the value of </a:t>
            </a:r>
            <a:r>
              <a:rPr lang="en-US" sz="2000" dirty="0">
                <a:latin typeface="Lucida Console" panose="020B0609040504020204" pitchFamily="49" charset="0"/>
              </a:rPr>
              <a:t>$a</a:t>
            </a:r>
            <a:r>
              <a:rPr lang="en-US" sz="2000" dirty="0"/>
              <a:t>, then adds one to it.</a:t>
            </a:r>
          </a:p>
          <a:p>
            <a:pPr marL="342900" indent="-342900">
              <a:buFont typeface="Arial" panose="020B0604020202020204" pitchFamily="34" charset="0"/>
              <a:buChar char="•"/>
            </a:pPr>
            <a:r>
              <a:rPr lang="en-US" sz="2000" dirty="0"/>
              <a:t>Pre-decrement: </a:t>
            </a:r>
            <a:r>
              <a:rPr lang="en-US" sz="2000" dirty="0">
                <a:latin typeface="Lucida Console" panose="020B0609040504020204" pitchFamily="49" charset="0"/>
              </a:rPr>
              <a:t>--$a</a:t>
            </a:r>
          </a:p>
          <a:p>
            <a:pPr marL="800100" lvl="1" indent="-342900">
              <a:buFont typeface="Arial" panose="020B0604020202020204" pitchFamily="34" charset="0"/>
              <a:buChar char="•"/>
            </a:pPr>
            <a:r>
              <a:rPr lang="en-US" sz="2000" dirty="0"/>
              <a:t>Subtracts one from </a:t>
            </a:r>
            <a:r>
              <a:rPr lang="en-US" sz="2000" dirty="0">
                <a:latin typeface="Lucida Console" panose="020B0609040504020204" pitchFamily="49" charset="0"/>
              </a:rPr>
              <a:t>$a</a:t>
            </a:r>
            <a:r>
              <a:rPr lang="en-US" sz="2000" dirty="0"/>
              <a:t>, then returns the new value.</a:t>
            </a:r>
          </a:p>
          <a:p>
            <a:pPr marL="342900" indent="-342900">
              <a:buFont typeface="Arial" panose="020B0604020202020204" pitchFamily="34" charset="0"/>
              <a:buChar char="•"/>
            </a:pPr>
            <a:r>
              <a:rPr lang="en-US" sz="2000" dirty="0"/>
              <a:t>Post-decrement: </a:t>
            </a:r>
            <a:r>
              <a:rPr lang="en-US" sz="2000" dirty="0">
                <a:latin typeface="Lucida Console" panose="020B0609040504020204" pitchFamily="49" charset="0"/>
              </a:rPr>
              <a:t>$a--</a:t>
            </a:r>
          </a:p>
          <a:p>
            <a:pPr marL="800100" lvl="1" indent="-342900">
              <a:buFont typeface="Arial" panose="020B0604020202020204" pitchFamily="34" charset="0"/>
              <a:buChar char="•"/>
            </a:pPr>
            <a:r>
              <a:rPr lang="en-US" sz="2000" dirty="0"/>
              <a:t>Returns the value of </a:t>
            </a:r>
            <a:r>
              <a:rPr lang="en-US" sz="2000" dirty="0">
                <a:latin typeface="Lucida Console" panose="020B0609040504020204" pitchFamily="49" charset="0"/>
              </a:rPr>
              <a:t>$a</a:t>
            </a:r>
            <a:r>
              <a:rPr lang="en-US" sz="2000" dirty="0"/>
              <a:t>, then subtracts one from it.</a:t>
            </a:r>
          </a:p>
          <a:p>
            <a:endParaRPr lang="en-US" sz="2000" dirty="0"/>
          </a:p>
          <a:p>
            <a:r>
              <a:rPr lang="en-US" sz="2000" dirty="0"/>
              <a:t>Examples:</a:t>
            </a:r>
          </a:p>
          <a:p>
            <a:pPr marL="342900" indent="-342900">
              <a:buFont typeface="Arial" panose="020B0604020202020204" pitchFamily="34" charset="0"/>
              <a:buChar char="•"/>
            </a:pPr>
            <a:r>
              <a:rPr lang="en-US" sz="2000" dirty="0">
                <a:latin typeface="Lucida Console" panose="020B0609040504020204" pitchFamily="49" charset="0"/>
              </a:rPr>
              <a:t>$a=2; Write-Output (++$a) </a:t>
            </a:r>
            <a:r>
              <a:rPr lang="en-US" sz="2000" dirty="0"/>
              <a:t># Outputs: </a:t>
            </a:r>
            <a:r>
              <a:rPr lang="en-US" sz="2000" dirty="0">
                <a:latin typeface="Lucida Console" panose="020B0609040504020204" pitchFamily="49" charset="0"/>
              </a:rPr>
              <a:t>3</a:t>
            </a:r>
            <a:r>
              <a:rPr lang="en-US" sz="2000" dirty="0"/>
              <a:t>, and now </a:t>
            </a:r>
            <a:r>
              <a:rPr lang="en-US" sz="2000" dirty="0">
                <a:latin typeface="Lucida Console" panose="020B0609040504020204" pitchFamily="49" charset="0"/>
              </a:rPr>
              <a:t>$a</a:t>
            </a:r>
            <a:r>
              <a:rPr lang="en-US" sz="2000" dirty="0"/>
              <a:t> contains </a:t>
            </a:r>
            <a:r>
              <a:rPr lang="en-US" sz="2000" dirty="0">
                <a:latin typeface="Lucida Console" panose="020B0609040504020204" pitchFamily="49" charset="0"/>
              </a:rPr>
              <a:t>3</a:t>
            </a:r>
          </a:p>
          <a:p>
            <a:pPr marL="342900" indent="-342900">
              <a:buFont typeface="Arial" panose="020B0604020202020204" pitchFamily="34" charset="0"/>
              <a:buChar char="•"/>
            </a:pPr>
            <a:r>
              <a:rPr lang="en-US" sz="2000" dirty="0">
                <a:latin typeface="Lucida Console" panose="020B0609040504020204" pitchFamily="49" charset="0"/>
              </a:rPr>
              <a:t>$a=5; Write-Output ($a--) </a:t>
            </a:r>
            <a:r>
              <a:rPr lang="en-US" sz="2000" dirty="0"/>
              <a:t># Outputs: </a:t>
            </a:r>
            <a:r>
              <a:rPr lang="en-US" sz="2000" dirty="0">
                <a:latin typeface="Lucida Console" panose="020B0609040504020204" pitchFamily="49" charset="0"/>
              </a:rPr>
              <a:t>5</a:t>
            </a:r>
            <a:r>
              <a:rPr lang="en-US" sz="2000" dirty="0"/>
              <a:t>, but now </a:t>
            </a:r>
            <a:r>
              <a:rPr lang="en-US" sz="2000" dirty="0">
                <a:latin typeface="Lucida Console" panose="020B0609040504020204" pitchFamily="49" charset="0"/>
              </a:rPr>
              <a:t>$a</a:t>
            </a:r>
            <a:r>
              <a:rPr lang="en-US" sz="2000" dirty="0"/>
              <a:t> contains </a:t>
            </a:r>
            <a:r>
              <a:rPr lang="en-US" sz="2000" dirty="0">
                <a:latin typeface="Lucida Console" panose="020B0609040504020204" pitchFamily="49" charset="0"/>
              </a:rPr>
              <a:t>4</a:t>
            </a:r>
          </a:p>
        </p:txBody>
      </p:sp>
    </p:spTree>
    <p:extLst>
      <p:ext uri="{BB962C8B-B14F-4D97-AF65-F5344CB8AC3E}">
        <p14:creationId xmlns:p14="http://schemas.microsoft.com/office/powerpoint/2010/main" val="1014272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75992-5098-A283-4925-2CCEBB801DC5}"/>
              </a:ext>
            </a:extLst>
          </p:cNvPr>
          <p:cNvSpPr>
            <a:spLocks noGrp="1"/>
          </p:cNvSpPr>
          <p:nvPr>
            <p:ph type="body" sz="quarter" idx="10"/>
          </p:nvPr>
        </p:nvSpPr>
        <p:spPr/>
        <p:txBody>
          <a:bodyPr>
            <a:normAutofit/>
          </a:bodyPr>
          <a:lstStyle/>
          <a:p>
            <a:r>
              <a:rPr lang="en-US" sz="4000" dirty="0"/>
              <a:t>Binary numerals (review)</a:t>
            </a:r>
          </a:p>
        </p:txBody>
      </p:sp>
      <p:sp>
        <p:nvSpPr>
          <p:cNvPr id="3" name="TextBox 2">
            <a:extLst>
              <a:ext uri="{FF2B5EF4-FFF2-40B4-BE49-F238E27FC236}">
                <a16:creationId xmlns:a16="http://schemas.microsoft.com/office/drawing/2014/main" id="{B5924E0F-A977-1710-779D-EEB74261AF34}"/>
              </a:ext>
            </a:extLst>
          </p:cNvPr>
          <p:cNvSpPr txBox="1"/>
          <p:nvPr/>
        </p:nvSpPr>
        <p:spPr>
          <a:xfrm>
            <a:off x="2046126" y="1054728"/>
            <a:ext cx="8128002"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a:t>Each of the sixteen possible patterns of four </a:t>
            </a:r>
            <a:r>
              <a:rPr lang="en-US" sz="2000" i="1" dirty="0"/>
              <a:t>bits</a:t>
            </a:r>
            <a:r>
              <a:rPr lang="en-US" sz="2000" dirty="0"/>
              <a:t> may be represented in binary (base 2), decimal (base 10), and hexadecimal (base 16):</a:t>
            </a:r>
          </a:p>
        </p:txBody>
      </p:sp>
      <p:graphicFrame>
        <p:nvGraphicFramePr>
          <p:cNvPr id="4" name="Table 3">
            <a:extLst>
              <a:ext uri="{FF2B5EF4-FFF2-40B4-BE49-F238E27FC236}">
                <a16:creationId xmlns:a16="http://schemas.microsoft.com/office/drawing/2014/main" id="{3CFEF9C3-22C7-2157-EBC8-9116E36A6081}"/>
              </a:ext>
            </a:extLst>
          </p:cNvPr>
          <p:cNvGraphicFramePr>
            <a:graphicFrameLocks noGrp="1"/>
          </p:cNvGraphicFramePr>
          <p:nvPr>
            <p:extLst>
              <p:ext uri="{D42A27DB-BD31-4B8C-83A1-F6EECF244321}">
                <p14:modId xmlns:p14="http://schemas.microsoft.com/office/powerpoint/2010/main" val="2792462859"/>
              </p:ext>
            </p:extLst>
          </p:nvPr>
        </p:nvGraphicFramePr>
        <p:xfrm>
          <a:off x="2046126" y="2031511"/>
          <a:ext cx="8128002" cy="333756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743036512"/>
                    </a:ext>
                  </a:extLst>
                </a:gridCol>
                <a:gridCol w="1354667">
                  <a:extLst>
                    <a:ext uri="{9D8B030D-6E8A-4147-A177-3AD203B41FA5}">
                      <a16:colId xmlns:a16="http://schemas.microsoft.com/office/drawing/2014/main" val="710263340"/>
                    </a:ext>
                  </a:extLst>
                </a:gridCol>
                <a:gridCol w="1354667">
                  <a:extLst>
                    <a:ext uri="{9D8B030D-6E8A-4147-A177-3AD203B41FA5}">
                      <a16:colId xmlns:a16="http://schemas.microsoft.com/office/drawing/2014/main" val="1454048443"/>
                    </a:ext>
                  </a:extLst>
                </a:gridCol>
                <a:gridCol w="1354667">
                  <a:extLst>
                    <a:ext uri="{9D8B030D-6E8A-4147-A177-3AD203B41FA5}">
                      <a16:colId xmlns:a16="http://schemas.microsoft.com/office/drawing/2014/main" val="4009886913"/>
                    </a:ext>
                  </a:extLst>
                </a:gridCol>
                <a:gridCol w="1354667">
                  <a:extLst>
                    <a:ext uri="{9D8B030D-6E8A-4147-A177-3AD203B41FA5}">
                      <a16:colId xmlns:a16="http://schemas.microsoft.com/office/drawing/2014/main" val="1699102799"/>
                    </a:ext>
                  </a:extLst>
                </a:gridCol>
                <a:gridCol w="1354667">
                  <a:extLst>
                    <a:ext uri="{9D8B030D-6E8A-4147-A177-3AD203B41FA5}">
                      <a16:colId xmlns:a16="http://schemas.microsoft.com/office/drawing/2014/main" val="3388036919"/>
                    </a:ext>
                  </a:extLst>
                </a:gridCol>
              </a:tblGrid>
              <a:tr h="370840">
                <a:tc>
                  <a:txBody>
                    <a:bodyPr/>
                    <a:lstStyle/>
                    <a:p>
                      <a:pPr algn="ctr"/>
                      <a:r>
                        <a:rPr lang="en-US" sz="1800" b="1" kern="1200" dirty="0">
                          <a:solidFill>
                            <a:schemeClr val="lt1"/>
                          </a:solidFill>
                          <a:latin typeface="+mn-lt"/>
                          <a:ea typeface="+mn-ea"/>
                          <a:cs typeface="+mn-cs"/>
                        </a:rPr>
                        <a:t>Binary</a:t>
                      </a:r>
                    </a:p>
                  </a:txBody>
                  <a:tcPr/>
                </a:tc>
                <a:tc>
                  <a:txBody>
                    <a:bodyPr/>
                    <a:lstStyle/>
                    <a:p>
                      <a:pPr algn="ctr"/>
                      <a:r>
                        <a:rPr lang="en-US" dirty="0"/>
                        <a:t>Decimal</a:t>
                      </a:r>
                    </a:p>
                  </a:txBody>
                  <a:tcPr/>
                </a:tc>
                <a:tc>
                  <a:txBody>
                    <a:bodyPr/>
                    <a:lstStyle/>
                    <a:p>
                      <a:pPr algn="ctr"/>
                      <a:r>
                        <a:rPr lang="en-US" dirty="0"/>
                        <a:t>Hex</a:t>
                      </a:r>
                    </a:p>
                  </a:txBody>
                  <a:tcPr/>
                </a:tc>
                <a:tc>
                  <a:txBody>
                    <a:bodyPr/>
                    <a:lstStyle/>
                    <a:p>
                      <a:pPr algn="ctr"/>
                      <a:r>
                        <a:rPr lang="en-US" dirty="0"/>
                        <a:t>Binary</a:t>
                      </a:r>
                    </a:p>
                  </a:txBody>
                  <a:tcPr/>
                </a:tc>
                <a:tc>
                  <a:txBody>
                    <a:bodyPr/>
                    <a:lstStyle/>
                    <a:p>
                      <a:pPr algn="ctr"/>
                      <a:r>
                        <a:rPr lang="en-US" dirty="0"/>
                        <a:t>Decimal</a:t>
                      </a:r>
                    </a:p>
                  </a:txBody>
                  <a:tcPr/>
                </a:tc>
                <a:tc>
                  <a:txBody>
                    <a:bodyPr/>
                    <a:lstStyle/>
                    <a:p>
                      <a:pPr algn="ctr"/>
                      <a:r>
                        <a:rPr lang="en-US" dirty="0"/>
                        <a:t>Hex</a:t>
                      </a:r>
                    </a:p>
                  </a:txBody>
                  <a:tcPr/>
                </a:tc>
                <a:extLst>
                  <a:ext uri="{0D108BD9-81ED-4DB2-BD59-A6C34878D82A}">
                    <a16:rowId xmlns:a16="http://schemas.microsoft.com/office/drawing/2014/main" val="3426536801"/>
                  </a:ext>
                </a:extLst>
              </a:tr>
              <a:tr h="370840">
                <a:tc>
                  <a:txBody>
                    <a:bodyPr/>
                    <a:lstStyle/>
                    <a:p>
                      <a:pPr algn="ctr"/>
                      <a:r>
                        <a:rPr lang="en-US" dirty="0"/>
                        <a:t>0000</a:t>
                      </a:r>
                    </a:p>
                  </a:txBody>
                  <a:tcPr/>
                </a:tc>
                <a:tc>
                  <a:txBody>
                    <a:bodyPr/>
                    <a:lstStyle/>
                    <a:p>
                      <a:pPr algn="ctr"/>
                      <a:r>
                        <a:rPr lang="en-US" dirty="0"/>
                        <a:t>0</a:t>
                      </a:r>
                    </a:p>
                  </a:txBody>
                  <a:tcPr/>
                </a:tc>
                <a:tc>
                  <a:txBody>
                    <a:bodyPr/>
                    <a:lstStyle/>
                    <a:p>
                      <a:pPr algn="ctr"/>
                      <a:r>
                        <a:rPr lang="en-US" dirty="0"/>
                        <a:t>0x0</a:t>
                      </a:r>
                    </a:p>
                  </a:txBody>
                  <a:tcPr/>
                </a:tc>
                <a:tc>
                  <a:txBody>
                    <a:bodyPr/>
                    <a:lstStyle/>
                    <a:p>
                      <a:pPr algn="ctr"/>
                      <a:r>
                        <a:rPr lang="en-US" dirty="0"/>
                        <a:t>1000</a:t>
                      </a:r>
                    </a:p>
                  </a:txBody>
                  <a:tcPr/>
                </a:tc>
                <a:tc>
                  <a:txBody>
                    <a:bodyPr/>
                    <a:lstStyle/>
                    <a:p>
                      <a:pPr algn="ctr"/>
                      <a:r>
                        <a:rPr lang="en-US" dirty="0"/>
                        <a:t>8</a:t>
                      </a:r>
                    </a:p>
                  </a:txBody>
                  <a:tcPr/>
                </a:tc>
                <a:tc>
                  <a:txBody>
                    <a:bodyPr/>
                    <a:lstStyle/>
                    <a:p>
                      <a:pPr algn="ctr"/>
                      <a:r>
                        <a:rPr lang="en-US" dirty="0"/>
                        <a:t>0x8</a:t>
                      </a:r>
                    </a:p>
                  </a:txBody>
                  <a:tcPr/>
                </a:tc>
                <a:extLst>
                  <a:ext uri="{0D108BD9-81ED-4DB2-BD59-A6C34878D82A}">
                    <a16:rowId xmlns:a16="http://schemas.microsoft.com/office/drawing/2014/main" val="1847608196"/>
                  </a:ext>
                </a:extLst>
              </a:tr>
              <a:tr h="370840">
                <a:tc>
                  <a:txBody>
                    <a:bodyPr/>
                    <a:lstStyle/>
                    <a:p>
                      <a:pPr algn="ctr"/>
                      <a:r>
                        <a:rPr lang="en-US" dirty="0"/>
                        <a:t>0001</a:t>
                      </a:r>
                    </a:p>
                  </a:txBody>
                  <a:tcPr/>
                </a:tc>
                <a:tc>
                  <a:txBody>
                    <a:bodyPr/>
                    <a:lstStyle/>
                    <a:p>
                      <a:pPr algn="ctr"/>
                      <a:r>
                        <a:rPr lang="en-US" dirty="0"/>
                        <a:t>1</a:t>
                      </a:r>
                    </a:p>
                  </a:txBody>
                  <a:tcPr/>
                </a:tc>
                <a:tc>
                  <a:txBody>
                    <a:bodyPr/>
                    <a:lstStyle/>
                    <a:p>
                      <a:pPr algn="ctr"/>
                      <a:r>
                        <a:rPr lang="en-US" dirty="0"/>
                        <a:t>0x1</a:t>
                      </a:r>
                    </a:p>
                  </a:txBody>
                  <a:tcPr/>
                </a:tc>
                <a:tc>
                  <a:txBody>
                    <a:bodyPr/>
                    <a:lstStyle/>
                    <a:p>
                      <a:pPr algn="ctr"/>
                      <a:r>
                        <a:rPr lang="en-US" dirty="0"/>
                        <a:t>1001</a:t>
                      </a:r>
                    </a:p>
                  </a:txBody>
                  <a:tcPr/>
                </a:tc>
                <a:tc>
                  <a:txBody>
                    <a:bodyPr/>
                    <a:lstStyle/>
                    <a:p>
                      <a:pPr algn="ctr"/>
                      <a:r>
                        <a:rPr lang="en-US" dirty="0"/>
                        <a:t>9</a:t>
                      </a:r>
                    </a:p>
                  </a:txBody>
                  <a:tcPr/>
                </a:tc>
                <a:tc>
                  <a:txBody>
                    <a:bodyPr/>
                    <a:lstStyle/>
                    <a:p>
                      <a:pPr algn="ctr"/>
                      <a:r>
                        <a:rPr lang="en-US" dirty="0"/>
                        <a:t>0x9</a:t>
                      </a:r>
                    </a:p>
                  </a:txBody>
                  <a:tcPr/>
                </a:tc>
                <a:extLst>
                  <a:ext uri="{0D108BD9-81ED-4DB2-BD59-A6C34878D82A}">
                    <a16:rowId xmlns:a16="http://schemas.microsoft.com/office/drawing/2014/main" val="1346854838"/>
                  </a:ext>
                </a:extLst>
              </a:tr>
              <a:tr h="370840">
                <a:tc>
                  <a:txBody>
                    <a:bodyPr/>
                    <a:lstStyle/>
                    <a:p>
                      <a:pPr algn="ctr"/>
                      <a:r>
                        <a:rPr lang="en-US" dirty="0"/>
                        <a:t>0010</a:t>
                      </a:r>
                    </a:p>
                  </a:txBody>
                  <a:tcPr/>
                </a:tc>
                <a:tc>
                  <a:txBody>
                    <a:bodyPr/>
                    <a:lstStyle/>
                    <a:p>
                      <a:pPr algn="ctr"/>
                      <a:r>
                        <a:rPr lang="en-US" dirty="0"/>
                        <a:t>2</a:t>
                      </a:r>
                    </a:p>
                  </a:txBody>
                  <a:tcPr/>
                </a:tc>
                <a:tc>
                  <a:txBody>
                    <a:bodyPr/>
                    <a:lstStyle/>
                    <a:p>
                      <a:pPr algn="ctr"/>
                      <a:r>
                        <a:rPr lang="en-US" dirty="0"/>
                        <a:t>0x2</a:t>
                      </a:r>
                    </a:p>
                  </a:txBody>
                  <a:tcPr/>
                </a:tc>
                <a:tc>
                  <a:txBody>
                    <a:bodyPr/>
                    <a:lstStyle/>
                    <a:p>
                      <a:pPr algn="ctr"/>
                      <a:r>
                        <a:rPr lang="en-US" dirty="0"/>
                        <a:t>1010</a:t>
                      </a:r>
                    </a:p>
                  </a:txBody>
                  <a:tcPr/>
                </a:tc>
                <a:tc>
                  <a:txBody>
                    <a:bodyPr/>
                    <a:lstStyle/>
                    <a:p>
                      <a:pPr algn="ctr"/>
                      <a:r>
                        <a:rPr lang="en-US" dirty="0"/>
                        <a:t>10</a:t>
                      </a:r>
                    </a:p>
                  </a:txBody>
                  <a:tcPr/>
                </a:tc>
                <a:tc>
                  <a:txBody>
                    <a:bodyPr/>
                    <a:lstStyle/>
                    <a:p>
                      <a:pPr algn="ctr"/>
                      <a:r>
                        <a:rPr lang="en-US" dirty="0"/>
                        <a:t>0xA</a:t>
                      </a:r>
                    </a:p>
                  </a:txBody>
                  <a:tcPr/>
                </a:tc>
                <a:extLst>
                  <a:ext uri="{0D108BD9-81ED-4DB2-BD59-A6C34878D82A}">
                    <a16:rowId xmlns:a16="http://schemas.microsoft.com/office/drawing/2014/main" val="514683667"/>
                  </a:ext>
                </a:extLst>
              </a:tr>
              <a:tr h="370840">
                <a:tc>
                  <a:txBody>
                    <a:bodyPr/>
                    <a:lstStyle/>
                    <a:p>
                      <a:pPr algn="ctr"/>
                      <a:r>
                        <a:rPr lang="en-US" dirty="0"/>
                        <a:t>0011</a:t>
                      </a:r>
                    </a:p>
                  </a:txBody>
                  <a:tcPr/>
                </a:tc>
                <a:tc>
                  <a:txBody>
                    <a:bodyPr/>
                    <a:lstStyle/>
                    <a:p>
                      <a:pPr algn="ctr"/>
                      <a:r>
                        <a:rPr lang="en-US" dirty="0"/>
                        <a:t>3</a:t>
                      </a:r>
                    </a:p>
                  </a:txBody>
                  <a:tcPr/>
                </a:tc>
                <a:tc>
                  <a:txBody>
                    <a:bodyPr/>
                    <a:lstStyle/>
                    <a:p>
                      <a:pPr algn="ctr"/>
                      <a:r>
                        <a:rPr lang="en-US" dirty="0"/>
                        <a:t>0x3</a:t>
                      </a:r>
                    </a:p>
                  </a:txBody>
                  <a:tcPr/>
                </a:tc>
                <a:tc>
                  <a:txBody>
                    <a:bodyPr/>
                    <a:lstStyle/>
                    <a:p>
                      <a:pPr algn="ctr"/>
                      <a:r>
                        <a:rPr lang="en-US" dirty="0"/>
                        <a:t>1011</a:t>
                      </a:r>
                    </a:p>
                  </a:txBody>
                  <a:tcPr/>
                </a:tc>
                <a:tc>
                  <a:txBody>
                    <a:bodyPr/>
                    <a:lstStyle/>
                    <a:p>
                      <a:pPr algn="ctr"/>
                      <a:r>
                        <a:rPr lang="en-US" dirty="0"/>
                        <a:t>11</a:t>
                      </a:r>
                    </a:p>
                  </a:txBody>
                  <a:tcPr/>
                </a:tc>
                <a:tc>
                  <a:txBody>
                    <a:bodyPr/>
                    <a:lstStyle/>
                    <a:p>
                      <a:pPr algn="ctr"/>
                      <a:r>
                        <a:rPr lang="en-US" dirty="0"/>
                        <a:t>0xB</a:t>
                      </a:r>
                    </a:p>
                  </a:txBody>
                  <a:tcPr/>
                </a:tc>
                <a:extLst>
                  <a:ext uri="{0D108BD9-81ED-4DB2-BD59-A6C34878D82A}">
                    <a16:rowId xmlns:a16="http://schemas.microsoft.com/office/drawing/2014/main" val="2364637287"/>
                  </a:ext>
                </a:extLst>
              </a:tr>
              <a:tr h="370840">
                <a:tc>
                  <a:txBody>
                    <a:bodyPr/>
                    <a:lstStyle/>
                    <a:p>
                      <a:pPr algn="ctr"/>
                      <a:r>
                        <a:rPr lang="en-US" dirty="0"/>
                        <a:t>0100</a:t>
                      </a:r>
                    </a:p>
                  </a:txBody>
                  <a:tcPr/>
                </a:tc>
                <a:tc>
                  <a:txBody>
                    <a:bodyPr/>
                    <a:lstStyle/>
                    <a:p>
                      <a:pPr algn="ctr"/>
                      <a:r>
                        <a:rPr lang="en-US" dirty="0"/>
                        <a:t>4</a:t>
                      </a:r>
                    </a:p>
                  </a:txBody>
                  <a:tcPr/>
                </a:tc>
                <a:tc>
                  <a:txBody>
                    <a:bodyPr/>
                    <a:lstStyle/>
                    <a:p>
                      <a:pPr algn="ctr"/>
                      <a:r>
                        <a:rPr lang="en-US" dirty="0"/>
                        <a:t>0x4</a:t>
                      </a:r>
                    </a:p>
                  </a:txBody>
                  <a:tcPr/>
                </a:tc>
                <a:tc>
                  <a:txBody>
                    <a:bodyPr/>
                    <a:lstStyle/>
                    <a:p>
                      <a:pPr algn="ctr"/>
                      <a:r>
                        <a:rPr lang="en-US" dirty="0"/>
                        <a:t>1100</a:t>
                      </a:r>
                    </a:p>
                  </a:txBody>
                  <a:tcPr/>
                </a:tc>
                <a:tc>
                  <a:txBody>
                    <a:bodyPr/>
                    <a:lstStyle/>
                    <a:p>
                      <a:pPr algn="ctr"/>
                      <a:r>
                        <a:rPr lang="en-US" dirty="0"/>
                        <a:t>12</a:t>
                      </a:r>
                    </a:p>
                  </a:txBody>
                  <a:tcPr/>
                </a:tc>
                <a:tc>
                  <a:txBody>
                    <a:bodyPr/>
                    <a:lstStyle/>
                    <a:p>
                      <a:pPr algn="ctr"/>
                      <a:r>
                        <a:rPr lang="en-US" dirty="0"/>
                        <a:t>0xC</a:t>
                      </a:r>
                    </a:p>
                  </a:txBody>
                  <a:tcPr/>
                </a:tc>
                <a:extLst>
                  <a:ext uri="{0D108BD9-81ED-4DB2-BD59-A6C34878D82A}">
                    <a16:rowId xmlns:a16="http://schemas.microsoft.com/office/drawing/2014/main" val="1805241228"/>
                  </a:ext>
                </a:extLst>
              </a:tr>
              <a:tr h="370840">
                <a:tc>
                  <a:txBody>
                    <a:bodyPr/>
                    <a:lstStyle/>
                    <a:p>
                      <a:pPr algn="ctr"/>
                      <a:r>
                        <a:rPr lang="en-US" dirty="0"/>
                        <a:t>0101</a:t>
                      </a:r>
                    </a:p>
                  </a:txBody>
                  <a:tcPr/>
                </a:tc>
                <a:tc>
                  <a:txBody>
                    <a:bodyPr/>
                    <a:lstStyle/>
                    <a:p>
                      <a:pPr algn="ctr"/>
                      <a:r>
                        <a:rPr lang="en-US" dirty="0"/>
                        <a:t>5</a:t>
                      </a:r>
                    </a:p>
                  </a:txBody>
                  <a:tcPr/>
                </a:tc>
                <a:tc>
                  <a:txBody>
                    <a:bodyPr/>
                    <a:lstStyle/>
                    <a:p>
                      <a:pPr algn="ctr"/>
                      <a:r>
                        <a:rPr lang="en-US" dirty="0"/>
                        <a:t>0x5</a:t>
                      </a:r>
                    </a:p>
                  </a:txBody>
                  <a:tcPr/>
                </a:tc>
                <a:tc>
                  <a:txBody>
                    <a:bodyPr/>
                    <a:lstStyle/>
                    <a:p>
                      <a:pPr algn="ctr"/>
                      <a:r>
                        <a:rPr lang="en-US" dirty="0"/>
                        <a:t>1101</a:t>
                      </a:r>
                    </a:p>
                  </a:txBody>
                  <a:tcPr/>
                </a:tc>
                <a:tc>
                  <a:txBody>
                    <a:bodyPr/>
                    <a:lstStyle/>
                    <a:p>
                      <a:pPr algn="ctr"/>
                      <a:r>
                        <a:rPr lang="en-US" dirty="0"/>
                        <a:t>13</a:t>
                      </a:r>
                    </a:p>
                  </a:txBody>
                  <a:tcPr/>
                </a:tc>
                <a:tc>
                  <a:txBody>
                    <a:bodyPr/>
                    <a:lstStyle/>
                    <a:p>
                      <a:pPr algn="ctr"/>
                      <a:r>
                        <a:rPr lang="en-US" dirty="0"/>
                        <a:t>0xD</a:t>
                      </a:r>
                    </a:p>
                  </a:txBody>
                  <a:tcPr/>
                </a:tc>
                <a:extLst>
                  <a:ext uri="{0D108BD9-81ED-4DB2-BD59-A6C34878D82A}">
                    <a16:rowId xmlns:a16="http://schemas.microsoft.com/office/drawing/2014/main" val="1571916795"/>
                  </a:ext>
                </a:extLst>
              </a:tr>
              <a:tr h="370840">
                <a:tc>
                  <a:txBody>
                    <a:bodyPr/>
                    <a:lstStyle/>
                    <a:p>
                      <a:pPr algn="ctr"/>
                      <a:r>
                        <a:rPr lang="en-US" dirty="0"/>
                        <a:t>0110</a:t>
                      </a:r>
                    </a:p>
                  </a:txBody>
                  <a:tcPr/>
                </a:tc>
                <a:tc>
                  <a:txBody>
                    <a:bodyPr/>
                    <a:lstStyle/>
                    <a:p>
                      <a:pPr algn="ctr"/>
                      <a:r>
                        <a:rPr lang="en-US" dirty="0"/>
                        <a:t>6</a:t>
                      </a:r>
                    </a:p>
                  </a:txBody>
                  <a:tcPr/>
                </a:tc>
                <a:tc>
                  <a:txBody>
                    <a:bodyPr/>
                    <a:lstStyle/>
                    <a:p>
                      <a:pPr algn="ctr"/>
                      <a:r>
                        <a:rPr lang="en-US" dirty="0"/>
                        <a:t>0x6</a:t>
                      </a:r>
                    </a:p>
                  </a:txBody>
                  <a:tcPr/>
                </a:tc>
                <a:tc>
                  <a:txBody>
                    <a:bodyPr/>
                    <a:lstStyle/>
                    <a:p>
                      <a:pPr algn="ctr"/>
                      <a:r>
                        <a:rPr lang="en-US" dirty="0"/>
                        <a:t>1110</a:t>
                      </a:r>
                    </a:p>
                  </a:txBody>
                  <a:tcPr/>
                </a:tc>
                <a:tc>
                  <a:txBody>
                    <a:bodyPr/>
                    <a:lstStyle/>
                    <a:p>
                      <a:pPr algn="ctr"/>
                      <a:r>
                        <a:rPr lang="en-US" dirty="0"/>
                        <a:t>14</a:t>
                      </a:r>
                    </a:p>
                  </a:txBody>
                  <a:tcPr/>
                </a:tc>
                <a:tc>
                  <a:txBody>
                    <a:bodyPr/>
                    <a:lstStyle/>
                    <a:p>
                      <a:pPr algn="ctr"/>
                      <a:r>
                        <a:rPr lang="en-US" dirty="0"/>
                        <a:t>0xE</a:t>
                      </a:r>
                    </a:p>
                  </a:txBody>
                  <a:tcPr/>
                </a:tc>
                <a:extLst>
                  <a:ext uri="{0D108BD9-81ED-4DB2-BD59-A6C34878D82A}">
                    <a16:rowId xmlns:a16="http://schemas.microsoft.com/office/drawing/2014/main" val="784596219"/>
                  </a:ext>
                </a:extLst>
              </a:tr>
              <a:tr h="370840">
                <a:tc>
                  <a:txBody>
                    <a:bodyPr/>
                    <a:lstStyle/>
                    <a:p>
                      <a:pPr algn="ctr"/>
                      <a:r>
                        <a:rPr lang="en-US" dirty="0"/>
                        <a:t>0111</a:t>
                      </a:r>
                    </a:p>
                  </a:txBody>
                  <a:tcPr/>
                </a:tc>
                <a:tc>
                  <a:txBody>
                    <a:bodyPr/>
                    <a:lstStyle/>
                    <a:p>
                      <a:pPr algn="ctr"/>
                      <a:r>
                        <a:rPr lang="en-US" dirty="0"/>
                        <a:t>7</a:t>
                      </a:r>
                    </a:p>
                  </a:txBody>
                  <a:tcPr/>
                </a:tc>
                <a:tc>
                  <a:txBody>
                    <a:bodyPr/>
                    <a:lstStyle/>
                    <a:p>
                      <a:pPr algn="ctr"/>
                      <a:r>
                        <a:rPr lang="en-US" dirty="0"/>
                        <a:t>0x7</a:t>
                      </a:r>
                    </a:p>
                  </a:txBody>
                  <a:tcPr/>
                </a:tc>
                <a:tc>
                  <a:txBody>
                    <a:bodyPr/>
                    <a:lstStyle/>
                    <a:p>
                      <a:pPr algn="ctr"/>
                      <a:r>
                        <a:rPr lang="en-US" dirty="0"/>
                        <a:t>1111</a:t>
                      </a:r>
                    </a:p>
                  </a:txBody>
                  <a:tcPr/>
                </a:tc>
                <a:tc>
                  <a:txBody>
                    <a:bodyPr/>
                    <a:lstStyle/>
                    <a:p>
                      <a:pPr algn="ctr"/>
                      <a:r>
                        <a:rPr lang="en-US" dirty="0"/>
                        <a:t>15</a:t>
                      </a:r>
                    </a:p>
                  </a:txBody>
                  <a:tcPr/>
                </a:tc>
                <a:tc>
                  <a:txBody>
                    <a:bodyPr/>
                    <a:lstStyle/>
                    <a:p>
                      <a:pPr algn="ctr"/>
                      <a:r>
                        <a:rPr lang="en-US" dirty="0"/>
                        <a:t>0xF</a:t>
                      </a:r>
                    </a:p>
                  </a:txBody>
                  <a:tcPr/>
                </a:tc>
                <a:extLst>
                  <a:ext uri="{0D108BD9-81ED-4DB2-BD59-A6C34878D82A}">
                    <a16:rowId xmlns:a16="http://schemas.microsoft.com/office/drawing/2014/main" val="360245502"/>
                  </a:ext>
                </a:extLst>
              </a:tr>
            </a:tbl>
          </a:graphicData>
        </a:graphic>
      </p:graphicFrame>
    </p:spTree>
    <p:extLst>
      <p:ext uri="{BB962C8B-B14F-4D97-AF65-F5344CB8AC3E}">
        <p14:creationId xmlns:p14="http://schemas.microsoft.com/office/powerpoint/2010/main" val="2614091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75992-5098-A283-4925-2CCEBB801DC5}"/>
              </a:ext>
            </a:extLst>
          </p:cNvPr>
          <p:cNvSpPr>
            <a:spLocks noGrp="1"/>
          </p:cNvSpPr>
          <p:nvPr>
            <p:ph type="body" sz="quarter" idx="10"/>
          </p:nvPr>
        </p:nvSpPr>
        <p:spPr/>
        <p:txBody>
          <a:bodyPr>
            <a:normAutofit/>
          </a:bodyPr>
          <a:lstStyle/>
          <a:p>
            <a:r>
              <a:rPr lang="en-US" sz="4000" dirty="0"/>
              <a:t>Bitwise arithmetic application</a:t>
            </a:r>
          </a:p>
        </p:txBody>
      </p:sp>
      <p:sp>
        <p:nvSpPr>
          <p:cNvPr id="3" name="TextBox 2">
            <a:extLst>
              <a:ext uri="{FF2B5EF4-FFF2-40B4-BE49-F238E27FC236}">
                <a16:creationId xmlns:a16="http://schemas.microsoft.com/office/drawing/2014/main" id="{B5924E0F-A977-1710-779D-EEB74261AF34}"/>
              </a:ext>
            </a:extLst>
          </p:cNvPr>
          <p:cNvSpPr txBox="1"/>
          <p:nvPr/>
        </p:nvSpPr>
        <p:spPr>
          <a:xfrm>
            <a:off x="2046126" y="1054728"/>
            <a:ext cx="8128002" cy="5016758"/>
          </a:xfrm>
          <a:prstGeom prst="rect">
            <a:avLst/>
          </a:prstGeom>
          <a:noFill/>
        </p:spPr>
        <p:txBody>
          <a:bodyPr wrap="square" rtlCol="0">
            <a:spAutoFit/>
          </a:bodyPr>
          <a:lstStyle/>
          <a:p>
            <a:pPr marL="342900" indent="-342900">
              <a:buFont typeface="Arial" panose="020B0604020202020204" pitchFamily="34" charset="0"/>
              <a:buChar char="•"/>
            </a:pPr>
            <a:r>
              <a:rPr lang="en-US" sz="2000" dirty="0"/>
              <a:t>A common application in networking: “bitwise and” with a </a:t>
            </a:r>
            <a:r>
              <a:rPr lang="en-US" sz="2000" i="1" dirty="0"/>
              <a:t>subnet mask</a:t>
            </a:r>
            <a:r>
              <a:rPr lang="en-US" sz="2000" dirty="0"/>
              <a:t>. A subnet’s </a:t>
            </a:r>
            <a:r>
              <a:rPr lang="en-US" sz="2000" i="1" dirty="0"/>
              <a:t>network ID</a:t>
            </a:r>
            <a:r>
              <a:rPr lang="en-US" sz="2000" dirty="0"/>
              <a:t> is the result of combining an </a:t>
            </a:r>
            <a:r>
              <a:rPr lang="en-US" sz="2000" i="1" dirty="0"/>
              <a:t>IP address</a:t>
            </a:r>
            <a:r>
              <a:rPr lang="en-US" sz="2000" dirty="0"/>
              <a:t> and a subnet mask, using the “bitwise and” operation.</a:t>
            </a:r>
          </a:p>
          <a:p>
            <a:pPr marL="342900" indent="-342900">
              <a:buFont typeface="Arial" panose="020B0604020202020204" pitchFamily="34" charset="0"/>
              <a:buChar char="•"/>
            </a:pPr>
            <a:r>
              <a:rPr lang="en-US" sz="2000" dirty="0"/>
              <a:t>Example:</a:t>
            </a:r>
          </a:p>
          <a:p>
            <a:pPr marL="800100" lvl="1" indent="-342900">
              <a:buFont typeface="Arial" panose="020B0604020202020204" pitchFamily="34" charset="0"/>
              <a:buChar char="•"/>
            </a:pPr>
            <a:r>
              <a:rPr lang="en-US" sz="2000" dirty="0"/>
              <a:t>Private IP address: 192.168.1.2 with subnet mask 255.255.255.0</a:t>
            </a:r>
          </a:p>
          <a:p>
            <a:pPr marL="800100" lvl="1" indent="-342900">
              <a:buFont typeface="Arial" panose="020B0604020202020204" pitchFamily="34" charset="0"/>
              <a:buChar char="•"/>
            </a:pPr>
            <a:r>
              <a:rPr lang="en-US" sz="2000" dirty="0"/>
              <a:t>In hexadecimal: address 0x C0 A8 01 02, mask 0x FF </a:t>
            </a:r>
            <a:r>
              <a:rPr lang="en-US" sz="2000" dirty="0" err="1"/>
              <a:t>FF</a:t>
            </a:r>
            <a:r>
              <a:rPr lang="en-US" sz="2000" dirty="0"/>
              <a:t> </a:t>
            </a:r>
            <a:r>
              <a:rPr lang="en-US" sz="2000" dirty="0" err="1"/>
              <a:t>FF</a:t>
            </a:r>
            <a:r>
              <a:rPr lang="en-US" sz="2000" dirty="0"/>
              <a:t> 00</a:t>
            </a:r>
          </a:p>
          <a:p>
            <a:pPr marL="800100" lvl="1" indent="-342900">
              <a:buFont typeface="Arial" panose="020B0604020202020204" pitchFamily="34" charset="0"/>
              <a:buChar char="•"/>
            </a:pPr>
            <a:r>
              <a:rPr lang="en-US" sz="2000" dirty="0"/>
              <a:t>In binary:</a:t>
            </a:r>
          </a:p>
          <a:p>
            <a:pPr marL="1257300" lvl="2" indent="-342900">
              <a:buFont typeface="Arial" panose="020B0604020202020204" pitchFamily="34" charset="0"/>
              <a:buChar char="•"/>
            </a:pPr>
            <a:r>
              <a:rPr lang="en-US" sz="2000" dirty="0"/>
              <a:t>address:	1100 0000 1010 1000 0000 0001 0000 0010</a:t>
            </a:r>
          </a:p>
          <a:p>
            <a:pPr marL="1257300" lvl="2" indent="-342900">
              <a:buFont typeface="Arial" panose="020B0604020202020204" pitchFamily="34" charset="0"/>
              <a:buChar char="•"/>
            </a:pPr>
            <a:r>
              <a:rPr lang="en-US" sz="2000" dirty="0"/>
              <a:t>netmask:	1111 1111 1111 1111 1111 1111 0000 0000</a:t>
            </a:r>
          </a:p>
          <a:p>
            <a:pPr marL="800100" lvl="1" indent="-342900">
              <a:buFont typeface="Arial" panose="020B0604020202020204" pitchFamily="34" charset="0"/>
              <a:buChar char="•"/>
            </a:pPr>
            <a:r>
              <a:rPr lang="en-US" sz="2000" dirty="0"/>
              <a:t>Bitwise conjunction (</a:t>
            </a:r>
            <a:r>
              <a:rPr lang="en-US" sz="2000" i="1" dirty="0"/>
              <a:t>bitwise and</a:t>
            </a:r>
            <a:r>
              <a:rPr lang="en-US" sz="2000" dirty="0"/>
              <a:t>):</a:t>
            </a:r>
          </a:p>
          <a:p>
            <a:pPr marL="1257300" lvl="2" indent="-342900">
              <a:buFont typeface="Arial" panose="020B0604020202020204" pitchFamily="34" charset="0"/>
              <a:buChar char="•"/>
            </a:pPr>
            <a:r>
              <a:rPr lang="en-US" sz="2000" dirty="0"/>
              <a:t>address: 	1100 0000 1010 1000 0000 0001 0000 0000</a:t>
            </a:r>
          </a:p>
          <a:p>
            <a:pPr marL="1257300" lvl="2" indent="-342900">
              <a:buFont typeface="Arial" panose="020B0604020202020204" pitchFamily="34" charset="0"/>
              <a:buChar char="•"/>
            </a:pPr>
            <a:r>
              <a:rPr lang="en-US" sz="2000" dirty="0"/>
              <a:t>in hexadecimal: 0x C0 A8 01 00</a:t>
            </a:r>
          </a:p>
          <a:p>
            <a:pPr marL="1257300" lvl="2" indent="-342900">
              <a:buFont typeface="Arial" panose="020B0604020202020204" pitchFamily="34" charset="0"/>
              <a:buChar char="•"/>
            </a:pPr>
            <a:r>
              <a:rPr lang="en-US" sz="2000" dirty="0"/>
              <a:t>In decimal dotted-quad: 192.168.1.0</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Thus, given address 192.168.1.2 and mask 255.255.255.0, the network ID of that subnet is: 192.168.1.0</a:t>
            </a:r>
          </a:p>
        </p:txBody>
      </p:sp>
    </p:spTree>
    <p:extLst>
      <p:ext uri="{BB962C8B-B14F-4D97-AF65-F5344CB8AC3E}">
        <p14:creationId xmlns:p14="http://schemas.microsoft.com/office/powerpoint/2010/main" val="1341659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75992-5098-A283-4925-2CCEBB801DC5}"/>
              </a:ext>
            </a:extLst>
          </p:cNvPr>
          <p:cNvSpPr>
            <a:spLocks noGrp="1"/>
          </p:cNvSpPr>
          <p:nvPr>
            <p:ph type="body" sz="quarter" idx="10"/>
          </p:nvPr>
        </p:nvSpPr>
        <p:spPr/>
        <p:txBody>
          <a:bodyPr>
            <a:normAutofit/>
          </a:bodyPr>
          <a:lstStyle/>
          <a:p>
            <a:r>
              <a:rPr lang="en-US" sz="4000" dirty="0"/>
              <a:t>Bitwise arithmetic operators</a:t>
            </a:r>
          </a:p>
        </p:txBody>
      </p:sp>
      <p:sp>
        <p:nvSpPr>
          <p:cNvPr id="3" name="TextBox 2">
            <a:extLst>
              <a:ext uri="{FF2B5EF4-FFF2-40B4-BE49-F238E27FC236}">
                <a16:creationId xmlns:a16="http://schemas.microsoft.com/office/drawing/2014/main" id="{B5924E0F-A977-1710-779D-EEB74261AF34}"/>
              </a:ext>
            </a:extLst>
          </p:cNvPr>
          <p:cNvSpPr txBox="1"/>
          <p:nvPr/>
        </p:nvSpPr>
        <p:spPr>
          <a:xfrm>
            <a:off x="1260764" y="1054728"/>
            <a:ext cx="9652525"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a:t>These are used with integer data types only.</a:t>
            </a:r>
          </a:p>
          <a:p>
            <a:pPr marL="800100" lvl="1" indent="-342900">
              <a:buFont typeface="Arial" panose="020B0604020202020204" pitchFamily="34" charset="0"/>
              <a:buChar char="•"/>
            </a:pPr>
            <a:r>
              <a:rPr lang="en-US" sz="2000" dirty="0"/>
              <a:t>Bitwise </a:t>
            </a:r>
            <a:r>
              <a:rPr lang="en-US" sz="2000" i="1" dirty="0"/>
              <a:t>conjunctions</a:t>
            </a:r>
            <a:r>
              <a:rPr lang="en-US" sz="2000" dirty="0"/>
              <a:t>: </a:t>
            </a:r>
            <a:r>
              <a:rPr lang="en-US" sz="2000" dirty="0">
                <a:latin typeface="Lucida Console" panose="020B0609040504020204" pitchFamily="49" charset="0"/>
              </a:rPr>
              <a:t>$a -band $b</a:t>
            </a:r>
          </a:p>
          <a:p>
            <a:pPr marL="800100" lvl="1" indent="-342900">
              <a:buFont typeface="Arial" panose="020B0604020202020204" pitchFamily="34" charset="0"/>
              <a:buChar char="•"/>
            </a:pPr>
            <a:r>
              <a:rPr lang="en-US" sz="2000" dirty="0"/>
              <a:t>Bitwise </a:t>
            </a:r>
            <a:r>
              <a:rPr lang="en-US" sz="2000" i="1" dirty="0"/>
              <a:t>disjunctions</a:t>
            </a:r>
            <a:r>
              <a:rPr lang="en-US" sz="2000" dirty="0"/>
              <a:t>: </a:t>
            </a:r>
            <a:r>
              <a:rPr lang="en-US" sz="2000" dirty="0">
                <a:latin typeface="Lucida Console" panose="020B0609040504020204" pitchFamily="49" charset="0"/>
              </a:rPr>
              <a:t>$a -</a:t>
            </a:r>
            <a:r>
              <a:rPr lang="en-US" sz="2000" dirty="0" err="1">
                <a:latin typeface="Lucida Console" panose="020B0609040504020204" pitchFamily="49" charset="0"/>
              </a:rPr>
              <a:t>bor</a:t>
            </a:r>
            <a:r>
              <a:rPr lang="en-US" sz="2000" dirty="0">
                <a:latin typeface="Lucida Console" panose="020B0609040504020204" pitchFamily="49" charset="0"/>
              </a:rPr>
              <a:t> $b</a:t>
            </a:r>
            <a:r>
              <a:rPr lang="en-US" sz="2000" dirty="0"/>
              <a:t> (inclusive), </a:t>
            </a:r>
            <a:r>
              <a:rPr lang="en-US" sz="2000" dirty="0">
                <a:latin typeface="Lucida Console" panose="020B0609040504020204" pitchFamily="49" charset="0"/>
              </a:rPr>
              <a:t>$a -</a:t>
            </a:r>
            <a:r>
              <a:rPr lang="en-US" sz="2000" dirty="0" err="1">
                <a:latin typeface="Lucida Console" panose="020B0609040504020204" pitchFamily="49" charset="0"/>
              </a:rPr>
              <a:t>bxor</a:t>
            </a:r>
            <a:r>
              <a:rPr lang="en-US" sz="2000" dirty="0">
                <a:latin typeface="Lucida Console" panose="020B0609040504020204" pitchFamily="49" charset="0"/>
              </a:rPr>
              <a:t> $b</a:t>
            </a:r>
            <a:r>
              <a:rPr lang="en-US" sz="2000" dirty="0"/>
              <a:t> (exclusive)</a:t>
            </a:r>
          </a:p>
          <a:p>
            <a:pPr marL="800100" lvl="1" indent="-342900">
              <a:buFont typeface="Arial" panose="020B0604020202020204" pitchFamily="34" charset="0"/>
              <a:buChar char="•"/>
            </a:pPr>
            <a:r>
              <a:rPr lang="en-US" sz="2000" dirty="0"/>
              <a:t>Bitwise </a:t>
            </a:r>
            <a:r>
              <a:rPr lang="en-US" sz="2000" i="1" dirty="0"/>
              <a:t>negation</a:t>
            </a:r>
            <a:r>
              <a:rPr lang="en-US" sz="2000" dirty="0"/>
              <a:t>: </a:t>
            </a:r>
            <a:r>
              <a:rPr lang="en-US" sz="2000" dirty="0">
                <a:latin typeface="Lucida Console" panose="020B0609040504020204" pitchFamily="49" charset="0"/>
              </a:rPr>
              <a:t>-not $a</a:t>
            </a:r>
          </a:p>
          <a:p>
            <a:pPr marL="800100" lvl="1" indent="-342900">
              <a:buFont typeface="Arial" panose="020B0604020202020204" pitchFamily="34" charset="0"/>
              <a:buChar char="•"/>
            </a:pPr>
            <a:r>
              <a:rPr lang="en-US" sz="2000" dirty="0"/>
              <a:t>Bit </a:t>
            </a:r>
            <a:r>
              <a:rPr lang="en-US" sz="2000" i="1" dirty="0"/>
              <a:t>shifting</a:t>
            </a:r>
            <a:r>
              <a:rPr lang="en-US" sz="2000" dirty="0"/>
              <a:t> (left, right): </a:t>
            </a:r>
            <a:r>
              <a:rPr lang="en-US" sz="2000" dirty="0">
                <a:latin typeface="Lucida Console" panose="020B0609040504020204" pitchFamily="49" charset="0"/>
              </a:rPr>
              <a:t>$a –</a:t>
            </a:r>
            <a:r>
              <a:rPr lang="en-US" sz="2000" dirty="0" err="1">
                <a:latin typeface="Lucida Console" panose="020B0609040504020204" pitchFamily="49" charset="0"/>
              </a:rPr>
              <a:t>shl</a:t>
            </a:r>
            <a:r>
              <a:rPr lang="en-US" sz="2000" dirty="0">
                <a:latin typeface="Lucida Console" panose="020B0609040504020204" pitchFamily="49" charset="0"/>
              </a:rPr>
              <a:t> $n</a:t>
            </a:r>
            <a:r>
              <a:rPr lang="en-US" sz="2000" dirty="0"/>
              <a:t>, </a:t>
            </a:r>
            <a:r>
              <a:rPr lang="en-US" sz="2000" dirty="0">
                <a:latin typeface="Lucida Console" panose="020B0609040504020204" pitchFamily="49" charset="0"/>
              </a:rPr>
              <a:t>$a –</a:t>
            </a:r>
            <a:r>
              <a:rPr lang="en-US" sz="2000" dirty="0" err="1">
                <a:latin typeface="Lucida Console" panose="020B0609040504020204" pitchFamily="49" charset="0"/>
              </a:rPr>
              <a:t>shr</a:t>
            </a:r>
            <a:r>
              <a:rPr lang="en-US" sz="2000" dirty="0">
                <a:latin typeface="Lucida Console" panose="020B0609040504020204" pitchFamily="49" charset="0"/>
              </a:rPr>
              <a:t> $n</a:t>
            </a:r>
          </a:p>
        </p:txBody>
      </p:sp>
      <p:sp>
        <p:nvSpPr>
          <p:cNvPr id="5" name="TextBox 4">
            <a:extLst>
              <a:ext uri="{FF2B5EF4-FFF2-40B4-BE49-F238E27FC236}">
                <a16:creationId xmlns:a16="http://schemas.microsoft.com/office/drawing/2014/main" id="{746F0B3D-627C-BF49-CF83-A524927EBEDE}"/>
              </a:ext>
            </a:extLst>
          </p:cNvPr>
          <p:cNvSpPr txBox="1"/>
          <p:nvPr/>
        </p:nvSpPr>
        <p:spPr>
          <a:xfrm>
            <a:off x="1260763" y="2685944"/>
            <a:ext cx="9652526" cy="2862322"/>
          </a:xfrm>
          <a:prstGeom prst="rect">
            <a:avLst/>
          </a:prstGeom>
          <a:noFill/>
        </p:spPr>
        <p:txBody>
          <a:bodyPr wrap="square" rtlCol="0">
            <a:spAutoFit/>
          </a:bodyPr>
          <a:lstStyle/>
          <a:p>
            <a:pPr marL="342900" indent="-342900">
              <a:buFont typeface="Arial" panose="020B0604020202020204" pitchFamily="34" charset="0"/>
              <a:buChar char="•"/>
            </a:pPr>
            <a:r>
              <a:rPr lang="en-US" sz="2000" dirty="0"/>
              <a:t>Examples:</a:t>
            </a:r>
          </a:p>
          <a:p>
            <a:pPr marL="800100" lvl="1" indent="-342900">
              <a:buFont typeface="Arial" panose="020B0604020202020204" pitchFamily="34" charset="0"/>
              <a:buChar char="•"/>
            </a:pPr>
            <a:r>
              <a:rPr lang="en-US" sz="2000" dirty="0">
                <a:latin typeface="Lucida Console" panose="020B0609040504020204" pitchFamily="49" charset="0"/>
              </a:rPr>
              <a:t>0xC –band 0xA  # </a:t>
            </a:r>
            <a:r>
              <a:rPr lang="en-US" sz="2000" dirty="0"/>
              <a:t>returns </a:t>
            </a:r>
            <a:r>
              <a:rPr lang="en-US" sz="2000" dirty="0">
                <a:latin typeface="Lucida Console" panose="020B0609040504020204" pitchFamily="49" charset="0"/>
              </a:rPr>
              <a:t>8</a:t>
            </a:r>
          </a:p>
          <a:p>
            <a:pPr marL="800100" lvl="1" indent="-342900">
              <a:buFont typeface="Arial" panose="020B0604020202020204" pitchFamily="34" charset="0"/>
              <a:buChar char="•"/>
            </a:pPr>
            <a:r>
              <a:rPr lang="en-US" sz="2000" dirty="0">
                <a:latin typeface="Lucida Console" panose="020B0609040504020204" pitchFamily="49" charset="0"/>
              </a:rPr>
              <a:t>0xC –</a:t>
            </a:r>
            <a:r>
              <a:rPr lang="en-US" sz="2000" dirty="0" err="1">
                <a:latin typeface="Lucida Console" panose="020B0609040504020204" pitchFamily="49" charset="0"/>
              </a:rPr>
              <a:t>bor</a:t>
            </a:r>
            <a:r>
              <a:rPr lang="en-US" sz="2000" dirty="0">
                <a:latin typeface="Lucida Console" panose="020B0609040504020204" pitchFamily="49" charset="0"/>
              </a:rPr>
              <a:t> 0xA  # </a:t>
            </a:r>
            <a:r>
              <a:rPr lang="en-US" sz="2000" dirty="0"/>
              <a:t>returns </a:t>
            </a:r>
            <a:r>
              <a:rPr lang="en-US" sz="2000" dirty="0">
                <a:latin typeface="Lucida Console" panose="020B0609040504020204" pitchFamily="49" charset="0"/>
              </a:rPr>
              <a:t>14</a:t>
            </a:r>
            <a:r>
              <a:rPr lang="en-US" sz="2000" dirty="0"/>
              <a:t>, which is </a:t>
            </a:r>
            <a:r>
              <a:rPr lang="en-US" sz="2000" dirty="0">
                <a:latin typeface="Lucida Console" panose="020B0609040504020204" pitchFamily="49" charset="0"/>
              </a:rPr>
              <a:t>0xE</a:t>
            </a:r>
            <a:r>
              <a:rPr lang="en-US" sz="2000" dirty="0"/>
              <a:t> in hexadecimal</a:t>
            </a:r>
            <a:endParaRPr lang="en-US" sz="2000" dirty="0">
              <a:latin typeface="Lucida Console" panose="020B0609040504020204" pitchFamily="49" charset="0"/>
            </a:endParaRPr>
          </a:p>
          <a:p>
            <a:pPr marL="800100" lvl="1" indent="-342900">
              <a:buFont typeface="Arial" panose="020B0604020202020204" pitchFamily="34" charset="0"/>
              <a:buChar char="•"/>
            </a:pPr>
            <a:r>
              <a:rPr lang="en-US" sz="2000" dirty="0">
                <a:latin typeface="Lucida Console" panose="020B0609040504020204" pitchFamily="49" charset="0"/>
              </a:rPr>
              <a:t>0xC –</a:t>
            </a:r>
            <a:r>
              <a:rPr lang="en-US" sz="2000" dirty="0" err="1">
                <a:latin typeface="Lucida Console" panose="020B0609040504020204" pitchFamily="49" charset="0"/>
              </a:rPr>
              <a:t>bxor</a:t>
            </a:r>
            <a:r>
              <a:rPr lang="en-US" sz="2000" dirty="0">
                <a:latin typeface="Lucida Console" panose="020B0609040504020204" pitchFamily="49" charset="0"/>
              </a:rPr>
              <a:t> 0xA  # </a:t>
            </a:r>
            <a:r>
              <a:rPr lang="en-US" sz="2000" dirty="0"/>
              <a:t>returns </a:t>
            </a:r>
            <a:r>
              <a:rPr lang="en-US" sz="2000" dirty="0">
                <a:latin typeface="Lucida Console" panose="020B0609040504020204" pitchFamily="49" charset="0"/>
              </a:rPr>
              <a:t>6</a:t>
            </a:r>
          </a:p>
          <a:p>
            <a:pPr marL="800100" lvl="1" indent="-342900">
              <a:buFont typeface="Arial" panose="020B0604020202020204" pitchFamily="34" charset="0"/>
              <a:buChar char="•"/>
            </a:pPr>
            <a:r>
              <a:rPr lang="en-US" sz="2000" dirty="0">
                <a:latin typeface="Lucida Console" panose="020B0609040504020204" pitchFamily="49" charset="0"/>
              </a:rPr>
              <a:t>0xC –</a:t>
            </a:r>
            <a:r>
              <a:rPr lang="en-US" sz="2000" dirty="0" err="1">
                <a:latin typeface="Lucida Console" panose="020B0609040504020204" pitchFamily="49" charset="0"/>
              </a:rPr>
              <a:t>shl</a:t>
            </a:r>
            <a:r>
              <a:rPr lang="en-US" sz="2000" dirty="0">
                <a:latin typeface="Lucida Console" panose="020B0609040504020204" pitchFamily="49" charset="0"/>
              </a:rPr>
              <a:t> 1  # </a:t>
            </a:r>
            <a:r>
              <a:rPr lang="en-US" sz="2000" dirty="0"/>
              <a:t>returns </a:t>
            </a:r>
            <a:r>
              <a:rPr lang="en-US" sz="2000" dirty="0">
                <a:latin typeface="Lucida Console" panose="020B0609040504020204" pitchFamily="49" charset="0"/>
              </a:rPr>
              <a:t>24</a:t>
            </a:r>
            <a:r>
              <a:rPr lang="en-US" sz="2000" dirty="0"/>
              <a:t>, which is </a:t>
            </a:r>
            <a:r>
              <a:rPr lang="en-US" sz="2000" dirty="0">
                <a:latin typeface="Lucida Console" panose="020B0609040504020204" pitchFamily="49" charset="0"/>
              </a:rPr>
              <a:t>0x18</a:t>
            </a:r>
            <a:r>
              <a:rPr lang="en-US" sz="2000" dirty="0"/>
              <a:t> in hexadecimal</a:t>
            </a:r>
            <a:endParaRPr lang="en-US" sz="2000" dirty="0">
              <a:latin typeface="Lucida Console" panose="020B0609040504020204" pitchFamily="49" charset="0"/>
            </a:endParaRPr>
          </a:p>
          <a:p>
            <a:pPr marL="800100" lvl="1" indent="-342900">
              <a:buFont typeface="Arial" panose="020B0604020202020204" pitchFamily="34" charset="0"/>
              <a:buChar char="•"/>
            </a:pPr>
            <a:r>
              <a:rPr lang="en-US" sz="2000" dirty="0">
                <a:latin typeface="Lucida Console" panose="020B0609040504020204" pitchFamily="49" charset="0"/>
              </a:rPr>
              <a:t>0xC –</a:t>
            </a:r>
            <a:r>
              <a:rPr lang="en-US" sz="2000" dirty="0" err="1">
                <a:latin typeface="Lucida Console" panose="020B0609040504020204" pitchFamily="49" charset="0"/>
              </a:rPr>
              <a:t>shr</a:t>
            </a:r>
            <a:r>
              <a:rPr lang="en-US" sz="2000" dirty="0">
                <a:latin typeface="Lucida Console" panose="020B0609040504020204" pitchFamily="49" charset="0"/>
              </a:rPr>
              <a:t> 2  # </a:t>
            </a:r>
            <a:r>
              <a:rPr lang="en-US" sz="2000" dirty="0"/>
              <a:t>returns </a:t>
            </a:r>
            <a:r>
              <a:rPr lang="en-US" sz="2000" dirty="0">
                <a:latin typeface="Lucida Console" panose="020B0609040504020204" pitchFamily="49" charset="0"/>
              </a:rPr>
              <a:t>3</a:t>
            </a:r>
            <a:endParaRPr lang="en-US" sz="2000" dirty="0"/>
          </a:p>
          <a:p>
            <a:endParaRPr lang="en-US" sz="2000" dirty="0">
              <a:latin typeface="Lucida Console" panose="020B0609040504020204" pitchFamily="49" charset="0"/>
            </a:endParaRPr>
          </a:p>
          <a:p>
            <a:r>
              <a:rPr lang="en-US" sz="2000" dirty="0"/>
              <a:t>If you’re curious, you can use the help system to learn more:</a:t>
            </a:r>
          </a:p>
          <a:p>
            <a:pPr marL="342900" indent="-342900">
              <a:buFont typeface="Arial" panose="020B0604020202020204" pitchFamily="34" charset="0"/>
              <a:buChar char="•"/>
            </a:pPr>
            <a:r>
              <a:rPr lang="en-US" sz="2000" dirty="0"/>
              <a:t> </a:t>
            </a:r>
            <a:r>
              <a:rPr lang="en-US" sz="2000" dirty="0">
                <a:latin typeface="Lucida Console" panose="020B0609040504020204" pitchFamily="49" charset="0"/>
              </a:rPr>
              <a:t>Get-Help </a:t>
            </a:r>
            <a:r>
              <a:rPr lang="en-US" sz="2000" dirty="0" err="1">
                <a:latin typeface="Lucida Console" panose="020B0609040504020204" pitchFamily="49" charset="0"/>
              </a:rPr>
              <a:t>about_Arithmetic_Operators</a:t>
            </a:r>
            <a:endParaRPr lang="en-US" sz="2000" dirty="0">
              <a:latin typeface="Lucida Console" panose="020B0609040504020204" pitchFamily="49" charset="0"/>
            </a:endParaRPr>
          </a:p>
        </p:txBody>
      </p:sp>
    </p:spTree>
    <p:extLst>
      <p:ext uri="{BB962C8B-B14F-4D97-AF65-F5344CB8AC3E}">
        <p14:creationId xmlns:p14="http://schemas.microsoft.com/office/powerpoint/2010/main" val="954591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75992-5098-A283-4925-2CCEBB801DC5}"/>
              </a:ext>
            </a:extLst>
          </p:cNvPr>
          <p:cNvSpPr>
            <a:spLocks noGrp="1"/>
          </p:cNvSpPr>
          <p:nvPr>
            <p:ph type="body" sz="quarter" idx="10"/>
          </p:nvPr>
        </p:nvSpPr>
        <p:spPr/>
        <p:txBody>
          <a:bodyPr>
            <a:normAutofit/>
          </a:bodyPr>
          <a:lstStyle/>
          <a:p>
            <a:r>
              <a:rPr lang="en-US" sz="4000" dirty="0"/>
              <a:t>“Ordinal” Comparison operators</a:t>
            </a:r>
          </a:p>
        </p:txBody>
      </p:sp>
      <p:sp>
        <p:nvSpPr>
          <p:cNvPr id="3" name="TextBox 2">
            <a:extLst>
              <a:ext uri="{FF2B5EF4-FFF2-40B4-BE49-F238E27FC236}">
                <a16:creationId xmlns:a16="http://schemas.microsoft.com/office/drawing/2014/main" id="{B5924E0F-A977-1710-779D-EEB74261AF34}"/>
              </a:ext>
            </a:extLst>
          </p:cNvPr>
          <p:cNvSpPr txBox="1"/>
          <p:nvPr/>
        </p:nvSpPr>
        <p:spPr>
          <a:xfrm>
            <a:off x="1260765" y="1054728"/>
            <a:ext cx="4835236"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a:t>Equal: </a:t>
            </a:r>
            <a:r>
              <a:rPr lang="en-US" sz="2000" dirty="0">
                <a:latin typeface="Lucida Console" panose="020B0609040504020204" pitchFamily="49" charset="0"/>
              </a:rPr>
              <a:t>$a -eq $b</a:t>
            </a:r>
          </a:p>
          <a:p>
            <a:pPr marL="342900" indent="-342900">
              <a:buFont typeface="Arial" panose="020B0604020202020204" pitchFamily="34" charset="0"/>
              <a:buChar char="•"/>
            </a:pPr>
            <a:r>
              <a:rPr lang="en-US" sz="2000" dirty="0"/>
              <a:t>Less than: </a:t>
            </a:r>
            <a:r>
              <a:rPr lang="en-US" sz="2000" dirty="0">
                <a:latin typeface="Lucida Console" panose="020B0609040504020204" pitchFamily="49" charset="0"/>
              </a:rPr>
              <a:t>$a –</a:t>
            </a:r>
            <a:r>
              <a:rPr lang="en-US" sz="2000" dirty="0" err="1">
                <a:latin typeface="Lucida Console" panose="020B0609040504020204" pitchFamily="49" charset="0"/>
              </a:rPr>
              <a:t>lt</a:t>
            </a:r>
            <a:r>
              <a:rPr lang="en-US" sz="2000" dirty="0">
                <a:latin typeface="Lucida Console" panose="020B0609040504020204" pitchFamily="49" charset="0"/>
              </a:rPr>
              <a:t> $b</a:t>
            </a:r>
          </a:p>
          <a:p>
            <a:pPr marL="342900" indent="-342900">
              <a:buFont typeface="Arial" panose="020B0604020202020204" pitchFamily="34" charset="0"/>
              <a:buChar char="•"/>
            </a:pPr>
            <a:r>
              <a:rPr lang="en-US" sz="2000" dirty="0"/>
              <a:t>Greater than: </a:t>
            </a:r>
            <a:r>
              <a:rPr lang="en-US" sz="2000" dirty="0">
                <a:latin typeface="Lucida Console" panose="020B0609040504020204" pitchFamily="49" charset="0"/>
              </a:rPr>
              <a:t>$a -</a:t>
            </a:r>
            <a:r>
              <a:rPr lang="en-US" sz="2000" dirty="0" err="1">
                <a:latin typeface="Lucida Console" panose="020B0609040504020204" pitchFamily="49" charset="0"/>
              </a:rPr>
              <a:t>gt</a:t>
            </a:r>
            <a:r>
              <a:rPr lang="en-US" sz="2000" dirty="0">
                <a:latin typeface="Lucida Console" panose="020B0609040504020204" pitchFamily="49" charset="0"/>
              </a:rPr>
              <a:t> $b</a:t>
            </a:r>
          </a:p>
        </p:txBody>
      </p:sp>
      <p:sp>
        <p:nvSpPr>
          <p:cNvPr id="4" name="TextBox 3">
            <a:extLst>
              <a:ext uri="{FF2B5EF4-FFF2-40B4-BE49-F238E27FC236}">
                <a16:creationId xmlns:a16="http://schemas.microsoft.com/office/drawing/2014/main" id="{6B5EF911-ED83-01C5-8F00-FD1AD80E90D2}"/>
              </a:ext>
            </a:extLst>
          </p:cNvPr>
          <p:cNvSpPr txBox="1"/>
          <p:nvPr/>
        </p:nvSpPr>
        <p:spPr>
          <a:xfrm>
            <a:off x="6096000" y="1054727"/>
            <a:ext cx="4817291"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a:t>Not equal: </a:t>
            </a:r>
            <a:r>
              <a:rPr lang="en-US" sz="2000" dirty="0">
                <a:latin typeface="Lucida Console" panose="020B0609040504020204" pitchFamily="49" charset="0"/>
              </a:rPr>
              <a:t>$a -ne $b</a:t>
            </a:r>
          </a:p>
          <a:p>
            <a:pPr marL="342900" indent="-342900">
              <a:buFont typeface="Arial" panose="020B0604020202020204" pitchFamily="34" charset="0"/>
              <a:buChar char="•"/>
            </a:pPr>
            <a:r>
              <a:rPr lang="en-US" sz="2000" dirty="0"/>
              <a:t>Less than or equal: </a:t>
            </a:r>
            <a:r>
              <a:rPr lang="en-US" sz="2000" dirty="0">
                <a:latin typeface="Lucida Console" panose="020B0609040504020204" pitchFamily="49" charset="0"/>
              </a:rPr>
              <a:t>$a -le $b</a:t>
            </a:r>
          </a:p>
          <a:p>
            <a:pPr marL="342900" indent="-342900">
              <a:buFont typeface="Arial" panose="020B0604020202020204" pitchFamily="34" charset="0"/>
              <a:buChar char="•"/>
            </a:pPr>
            <a:r>
              <a:rPr lang="en-US" sz="2000" dirty="0"/>
              <a:t>Greater than </a:t>
            </a:r>
            <a:r>
              <a:rPr lang="en-US" sz="2000"/>
              <a:t>or equal</a:t>
            </a:r>
            <a:r>
              <a:rPr lang="en-US" sz="2000" dirty="0"/>
              <a:t>: </a:t>
            </a:r>
            <a:r>
              <a:rPr lang="en-US" sz="2000" dirty="0">
                <a:latin typeface="Lucida Console" panose="020B0609040504020204" pitchFamily="49" charset="0"/>
              </a:rPr>
              <a:t>$a –</a:t>
            </a:r>
            <a:r>
              <a:rPr lang="en-US" sz="2000" dirty="0" err="1">
                <a:latin typeface="Lucida Console" panose="020B0609040504020204" pitchFamily="49" charset="0"/>
              </a:rPr>
              <a:t>ge</a:t>
            </a:r>
            <a:r>
              <a:rPr lang="en-US" sz="2000" dirty="0">
                <a:latin typeface="Lucida Console" panose="020B0609040504020204" pitchFamily="49" charset="0"/>
              </a:rPr>
              <a:t> $b</a:t>
            </a:r>
          </a:p>
        </p:txBody>
      </p:sp>
      <p:sp>
        <p:nvSpPr>
          <p:cNvPr id="5" name="TextBox 4">
            <a:extLst>
              <a:ext uri="{FF2B5EF4-FFF2-40B4-BE49-F238E27FC236}">
                <a16:creationId xmlns:a16="http://schemas.microsoft.com/office/drawing/2014/main" id="{746F0B3D-627C-BF49-CF83-A524927EBEDE}"/>
              </a:ext>
            </a:extLst>
          </p:cNvPr>
          <p:cNvSpPr txBox="1"/>
          <p:nvPr/>
        </p:nvSpPr>
        <p:spPr>
          <a:xfrm>
            <a:off x="1260765" y="2340096"/>
            <a:ext cx="9652526" cy="3477875"/>
          </a:xfrm>
          <a:prstGeom prst="rect">
            <a:avLst/>
          </a:prstGeom>
          <a:noFill/>
        </p:spPr>
        <p:txBody>
          <a:bodyPr wrap="square" rtlCol="0">
            <a:spAutoFit/>
          </a:bodyPr>
          <a:lstStyle/>
          <a:p>
            <a:pPr marL="342900" indent="-342900">
              <a:buFont typeface="Arial" panose="020B0604020202020204" pitchFamily="34" charset="0"/>
              <a:buChar char="•"/>
            </a:pPr>
            <a:r>
              <a:rPr lang="en-US" sz="2000" dirty="0"/>
              <a:t>With numeric operands: customary ordering.</a:t>
            </a:r>
          </a:p>
          <a:p>
            <a:pPr marL="342900" indent="-342900">
              <a:buFont typeface="Arial" panose="020B0604020202020204" pitchFamily="34" charset="0"/>
              <a:buChar char="•"/>
            </a:pPr>
            <a:r>
              <a:rPr lang="en-US" sz="2000" dirty="0"/>
              <a:t>With string operands: compares in “dictionary order,” using Unicode values, culture, etc.</a:t>
            </a:r>
          </a:p>
          <a:p>
            <a:pPr marL="800100" lvl="1" indent="-342900">
              <a:buFont typeface="Arial" panose="020B0604020202020204" pitchFamily="34" charset="0"/>
              <a:buChar char="•"/>
            </a:pPr>
            <a:r>
              <a:rPr lang="en-US" sz="2000" dirty="0"/>
              <a:t>Case-insensitive comparisons (default): </a:t>
            </a:r>
            <a:r>
              <a:rPr lang="en-US" sz="2000" dirty="0">
                <a:latin typeface="Lucida Console" panose="020B0609040504020204" pitchFamily="49" charset="0"/>
              </a:rPr>
              <a:t>-</a:t>
            </a:r>
            <a:r>
              <a:rPr lang="en-US" sz="2000" dirty="0" err="1">
                <a:latin typeface="Lucida Console" panose="020B0609040504020204" pitchFamily="49" charset="0"/>
              </a:rPr>
              <a:t>ieq</a:t>
            </a:r>
            <a:r>
              <a:rPr lang="en-US" sz="2000" dirty="0"/>
              <a:t>, </a:t>
            </a:r>
            <a:r>
              <a:rPr lang="en-US" sz="2000" dirty="0">
                <a:latin typeface="Lucida Console" panose="020B0609040504020204" pitchFamily="49" charset="0"/>
              </a:rPr>
              <a:t>-</a:t>
            </a:r>
            <a:r>
              <a:rPr lang="en-US" sz="2000" dirty="0" err="1">
                <a:latin typeface="Lucida Console" panose="020B0609040504020204" pitchFamily="49" charset="0"/>
              </a:rPr>
              <a:t>ine</a:t>
            </a:r>
            <a:r>
              <a:rPr lang="en-US" sz="2000" dirty="0"/>
              <a:t>, </a:t>
            </a:r>
            <a:r>
              <a:rPr lang="en-US" sz="2000" dirty="0">
                <a:latin typeface="Lucida Console" panose="020B0609040504020204" pitchFamily="49" charset="0"/>
              </a:rPr>
              <a:t>-</a:t>
            </a:r>
            <a:r>
              <a:rPr lang="en-US" sz="2000" dirty="0" err="1">
                <a:latin typeface="Lucida Console" panose="020B0609040504020204" pitchFamily="49" charset="0"/>
              </a:rPr>
              <a:t>ilt</a:t>
            </a:r>
            <a:r>
              <a:rPr lang="en-US" sz="2000" dirty="0"/>
              <a:t>, </a:t>
            </a:r>
            <a:r>
              <a:rPr lang="en-US" sz="2000" dirty="0">
                <a:latin typeface="Lucida Console" panose="020B0609040504020204" pitchFamily="49" charset="0"/>
              </a:rPr>
              <a:t>-</a:t>
            </a:r>
            <a:r>
              <a:rPr lang="en-US" sz="2000" dirty="0" err="1">
                <a:latin typeface="Lucida Console" panose="020B0609040504020204" pitchFamily="49" charset="0"/>
              </a:rPr>
              <a:t>igt</a:t>
            </a:r>
            <a:r>
              <a:rPr lang="en-US" sz="2000" dirty="0"/>
              <a:t>, </a:t>
            </a:r>
            <a:r>
              <a:rPr lang="en-US" sz="2000" dirty="0">
                <a:latin typeface="Lucida Console" panose="020B0609040504020204" pitchFamily="49" charset="0"/>
              </a:rPr>
              <a:t>-</a:t>
            </a:r>
            <a:r>
              <a:rPr lang="en-US" sz="2000" dirty="0" err="1">
                <a:latin typeface="Lucida Console" panose="020B0609040504020204" pitchFamily="49" charset="0"/>
              </a:rPr>
              <a:t>ile</a:t>
            </a:r>
            <a:r>
              <a:rPr lang="en-US" sz="2000" dirty="0"/>
              <a:t>, </a:t>
            </a:r>
            <a:r>
              <a:rPr lang="en-US" sz="2000" dirty="0">
                <a:latin typeface="Lucida Console" panose="020B0609040504020204" pitchFamily="49" charset="0"/>
              </a:rPr>
              <a:t>-</a:t>
            </a:r>
            <a:r>
              <a:rPr lang="en-US" sz="2000" dirty="0" err="1">
                <a:latin typeface="Lucida Console" panose="020B0609040504020204" pitchFamily="49" charset="0"/>
              </a:rPr>
              <a:t>ige</a:t>
            </a:r>
            <a:endParaRPr lang="en-US" sz="2000" dirty="0"/>
          </a:p>
          <a:p>
            <a:pPr marL="800100" lvl="1" indent="-342900">
              <a:buFont typeface="Arial" panose="020B0604020202020204" pitchFamily="34" charset="0"/>
              <a:buChar char="•"/>
            </a:pPr>
            <a:r>
              <a:rPr lang="en-US" sz="2000" dirty="0"/>
              <a:t>Case-sensitive comparisons: </a:t>
            </a:r>
            <a:r>
              <a:rPr lang="en-US" sz="2000" dirty="0">
                <a:latin typeface="Lucida Console" panose="020B0609040504020204" pitchFamily="49" charset="0"/>
              </a:rPr>
              <a:t>-</a:t>
            </a:r>
            <a:r>
              <a:rPr lang="en-US" sz="2000" dirty="0" err="1">
                <a:latin typeface="Lucida Console" panose="020B0609040504020204" pitchFamily="49" charset="0"/>
              </a:rPr>
              <a:t>ceq</a:t>
            </a:r>
            <a:r>
              <a:rPr lang="en-US" sz="2000" dirty="0"/>
              <a:t>, </a:t>
            </a:r>
            <a:r>
              <a:rPr lang="en-US" sz="2000" dirty="0">
                <a:latin typeface="Lucida Console" panose="020B0609040504020204" pitchFamily="49" charset="0"/>
              </a:rPr>
              <a:t>-</a:t>
            </a:r>
            <a:r>
              <a:rPr lang="en-US" sz="2000" dirty="0" err="1">
                <a:latin typeface="Lucida Console" panose="020B0609040504020204" pitchFamily="49" charset="0"/>
              </a:rPr>
              <a:t>cne</a:t>
            </a:r>
            <a:r>
              <a:rPr lang="en-US" sz="2000" dirty="0"/>
              <a:t>, </a:t>
            </a:r>
            <a:r>
              <a:rPr lang="en-US" sz="2000" dirty="0">
                <a:latin typeface="Lucida Console" panose="020B0609040504020204" pitchFamily="49" charset="0"/>
              </a:rPr>
              <a:t>-</a:t>
            </a:r>
            <a:r>
              <a:rPr lang="en-US" sz="2000" dirty="0" err="1">
                <a:latin typeface="Lucida Console" panose="020B0609040504020204" pitchFamily="49" charset="0"/>
              </a:rPr>
              <a:t>clt</a:t>
            </a:r>
            <a:r>
              <a:rPr lang="en-US" sz="2000" dirty="0"/>
              <a:t>, </a:t>
            </a:r>
            <a:r>
              <a:rPr lang="en-US" sz="2000" dirty="0">
                <a:latin typeface="Lucida Console" panose="020B0609040504020204" pitchFamily="49" charset="0"/>
              </a:rPr>
              <a:t>-</a:t>
            </a:r>
            <a:r>
              <a:rPr lang="en-US" sz="2000" dirty="0" err="1">
                <a:latin typeface="Lucida Console" panose="020B0609040504020204" pitchFamily="49" charset="0"/>
              </a:rPr>
              <a:t>cgt</a:t>
            </a:r>
            <a:r>
              <a:rPr lang="en-US" sz="2000" dirty="0"/>
              <a:t>, </a:t>
            </a:r>
            <a:r>
              <a:rPr lang="en-US" sz="2000" dirty="0">
                <a:latin typeface="Lucida Console" panose="020B0609040504020204" pitchFamily="49" charset="0"/>
              </a:rPr>
              <a:t>-</a:t>
            </a:r>
            <a:r>
              <a:rPr lang="en-US" sz="2000" dirty="0" err="1">
                <a:latin typeface="Lucida Console" panose="020B0609040504020204" pitchFamily="49" charset="0"/>
              </a:rPr>
              <a:t>cle</a:t>
            </a:r>
            <a:r>
              <a:rPr lang="en-US" sz="2000" dirty="0"/>
              <a:t>, </a:t>
            </a:r>
            <a:r>
              <a:rPr lang="en-US" sz="2000" dirty="0">
                <a:latin typeface="Lucida Console" panose="020B0609040504020204" pitchFamily="49" charset="0"/>
              </a:rPr>
              <a:t>-</a:t>
            </a:r>
            <a:r>
              <a:rPr lang="en-US" sz="2000" dirty="0" err="1">
                <a:latin typeface="Lucida Console" panose="020B0609040504020204" pitchFamily="49" charset="0"/>
              </a:rPr>
              <a:t>cge</a:t>
            </a:r>
            <a:endParaRPr lang="en-US" sz="2000" dirty="0"/>
          </a:p>
          <a:p>
            <a:pPr marL="342900" indent="-342900">
              <a:buFont typeface="Arial" panose="020B0604020202020204" pitchFamily="34" charset="0"/>
              <a:buChar char="•"/>
            </a:pPr>
            <a:r>
              <a:rPr lang="en-US" sz="2000" dirty="0"/>
              <a:t>Expect a comparison operator to return either </a:t>
            </a:r>
            <a:r>
              <a:rPr lang="en-US" sz="2000" dirty="0">
                <a:latin typeface="Lucida Console" panose="020B0609040504020204" pitchFamily="49" charset="0"/>
              </a:rPr>
              <a:t>True</a:t>
            </a:r>
            <a:r>
              <a:rPr lang="en-US" sz="2000" dirty="0"/>
              <a:t> or </a:t>
            </a:r>
            <a:r>
              <a:rPr lang="en-US" sz="2000" dirty="0">
                <a:latin typeface="Lucida Console" panose="020B0609040504020204" pitchFamily="49" charset="0"/>
              </a:rPr>
              <a:t>False</a:t>
            </a:r>
            <a:r>
              <a:rPr lang="en-US" sz="2000" dirty="0"/>
              <a:t>, </a:t>
            </a:r>
            <a:r>
              <a:rPr lang="en-US" sz="2000" i="1" dirty="0"/>
              <a:t>unless</a:t>
            </a:r>
            <a:r>
              <a:rPr lang="en-US" sz="2000" dirty="0"/>
              <a:t>:</a:t>
            </a:r>
            <a:endParaRPr lang="en-US" sz="2000" dirty="0">
              <a:latin typeface="Lucida Console" panose="020B0609040504020204" pitchFamily="49" charset="0"/>
            </a:endParaRPr>
          </a:p>
          <a:p>
            <a:pPr marL="800100" lvl="1" indent="-342900">
              <a:buFont typeface="Arial" panose="020B0604020202020204" pitchFamily="34" charset="0"/>
              <a:buChar char="•"/>
            </a:pPr>
            <a:r>
              <a:rPr lang="en-US" sz="2000" dirty="0"/>
              <a:t>The object on the left side of the operator is an array. In that case, it repeatedly compares each element against the object on the right side of the operator, and returns an array that contains every element that agrees with the comparison, or an empty array if no element agrees:</a:t>
            </a:r>
          </a:p>
          <a:p>
            <a:pPr lvl="1"/>
            <a:r>
              <a:rPr lang="en-US" sz="2000" dirty="0">
                <a:latin typeface="Lucida Console" panose="020B0609040504020204" pitchFamily="49" charset="0"/>
              </a:rPr>
              <a:t>1,2,3 –</a:t>
            </a:r>
            <a:r>
              <a:rPr lang="en-US" sz="2000" dirty="0" err="1">
                <a:latin typeface="Lucida Console" panose="020B0609040504020204" pitchFamily="49" charset="0"/>
              </a:rPr>
              <a:t>lt</a:t>
            </a:r>
            <a:r>
              <a:rPr lang="en-US" sz="2000" dirty="0">
                <a:latin typeface="Lucida Console" panose="020B0609040504020204" pitchFamily="49" charset="0"/>
              </a:rPr>
              <a:t> 3</a:t>
            </a:r>
            <a:r>
              <a:rPr lang="en-US" sz="2000" dirty="0"/>
              <a:t>    # returns  </a:t>
            </a:r>
            <a:r>
              <a:rPr lang="en-US" sz="2000" dirty="0">
                <a:latin typeface="Lucida Console" panose="020B0609040504020204" pitchFamily="49" charset="0"/>
              </a:rPr>
              <a:t>1,2</a:t>
            </a:r>
          </a:p>
          <a:p>
            <a:pPr lvl="1"/>
            <a:r>
              <a:rPr lang="en-US" sz="2000" dirty="0">
                <a:latin typeface="Lucida Console" panose="020B0609040504020204" pitchFamily="49" charset="0"/>
              </a:rPr>
              <a:t>4,5,6 –</a:t>
            </a:r>
            <a:r>
              <a:rPr lang="en-US" sz="2000" dirty="0" err="1">
                <a:latin typeface="Lucida Console" panose="020B0609040504020204" pitchFamily="49" charset="0"/>
              </a:rPr>
              <a:t>lt</a:t>
            </a:r>
            <a:r>
              <a:rPr lang="en-US" sz="2000" dirty="0">
                <a:latin typeface="Lucida Console" panose="020B0609040504020204" pitchFamily="49" charset="0"/>
              </a:rPr>
              <a:t> 3</a:t>
            </a:r>
            <a:r>
              <a:rPr lang="en-US" sz="2000" dirty="0"/>
              <a:t>    # returns empty array</a:t>
            </a:r>
            <a:endParaRPr lang="en-US" sz="2000" dirty="0">
              <a:latin typeface="Lucida Console" panose="020B0609040504020204" pitchFamily="49" charset="0"/>
            </a:endParaRPr>
          </a:p>
        </p:txBody>
      </p:sp>
    </p:spTree>
    <p:extLst>
      <p:ext uri="{BB962C8B-B14F-4D97-AF65-F5344CB8AC3E}">
        <p14:creationId xmlns:p14="http://schemas.microsoft.com/office/powerpoint/2010/main" val="2959024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75992-5098-A283-4925-2CCEBB801DC5}"/>
              </a:ext>
            </a:extLst>
          </p:cNvPr>
          <p:cNvSpPr>
            <a:spLocks noGrp="1"/>
          </p:cNvSpPr>
          <p:nvPr>
            <p:ph type="body" sz="quarter" idx="10"/>
          </p:nvPr>
        </p:nvSpPr>
        <p:spPr/>
        <p:txBody>
          <a:bodyPr>
            <a:normAutofit/>
          </a:bodyPr>
          <a:lstStyle/>
          <a:p>
            <a:r>
              <a:rPr lang="en-US" sz="4000" dirty="0"/>
              <a:t>“Pattern” comparison operators</a:t>
            </a:r>
          </a:p>
        </p:txBody>
      </p:sp>
      <p:sp>
        <p:nvSpPr>
          <p:cNvPr id="3" name="TextBox 2">
            <a:extLst>
              <a:ext uri="{FF2B5EF4-FFF2-40B4-BE49-F238E27FC236}">
                <a16:creationId xmlns:a16="http://schemas.microsoft.com/office/drawing/2014/main" id="{B5924E0F-A977-1710-779D-EEB74261AF34}"/>
              </a:ext>
            </a:extLst>
          </p:cNvPr>
          <p:cNvSpPr txBox="1"/>
          <p:nvPr/>
        </p:nvSpPr>
        <p:spPr>
          <a:xfrm>
            <a:off x="1260764" y="1054728"/>
            <a:ext cx="9652525" cy="1631216"/>
          </a:xfrm>
          <a:prstGeom prst="rect">
            <a:avLst/>
          </a:prstGeom>
          <a:noFill/>
        </p:spPr>
        <p:txBody>
          <a:bodyPr wrap="square" rtlCol="0">
            <a:spAutoFit/>
          </a:bodyPr>
          <a:lstStyle/>
          <a:p>
            <a:r>
              <a:rPr lang="en-US" sz="2000" dirty="0"/>
              <a:t>String matching operators:</a:t>
            </a:r>
          </a:p>
          <a:p>
            <a:pPr marL="342900" indent="-342900">
              <a:buFont typeface="Arial" panose="020B0604020202020204" pitchFamily="34" charset="0"/>
              <a:buChar char="•"/>
            </a:pPr>
            <a:r>
              <a:rPr lang="en-US" sz="2000" dirty="0"/>
              <a:t>Like (wildcard pattern): </a:t>
            </a:r>
            <a:r>
              <a:rPr lang="en-US" sz="2000" dirty="0">
                <a:latin typeface="Lucida Console" panose="020B0609040504020204" pitchFamily="49" charset="0"/>
              </a:rPr>
              <a:t>$a -like $b</a:t>
            </a:r>
          </a:p>
          <a:p>
            <a:pPr marL="342900" indent="-342900">
              <a:buFont typeface="Arial" panose="020B0604020202020204" pitchFamily="34" charset="0"/>
              <a:buChar char="•"/>
            </a:pPr>
            <a:r>
              <a:rPr lang="en-US" sz="2000" dirty="0"/>
              <a:t>Not Like (wildcard pattern): </a:t>
            </a:r>
            <a:r>
              <a:rPr lang="en-US" sz="2000" dirty="0">
                <a:latin typeface="Lucida Console" panose="020B0609040504020204" pitchFamily="49" charset="0"/>
              </a:rPr>
              <a:t>$a –</a:t>
            </a:r>
            <a:r>
              <a:rPr lang="en-US" sz="2000" dirty="0" err="1">
                <a:latin typeface="Lucida Console" panose="020B0609040504020204" pitchFamily="49" charset="0"/>
              </a:rPr>
              <a:t>notlike</a:t>
            </a:r>
            <a:r>
              <a:rPr lang="en-US" sz="2000" dirty="0">
                <a:latin typeface="Lucida Console" panose="020B0609040504020204" pitchFamily="49" charset="0"/>
              </a:rPr>
              <a:t> $b</a:t>
            </a:r>
          </a:p>
          <a:p>
            <a:pPr marL="342900" indent="-342900">
              <a:buFont typeface="Arial" panose="020B0604020202020204" pitchFamily="34" charset="0"/>
              <a:buChar char="•"/>
            </a:pPr>
            <a:r>
              <a:rPr lang="en-US" sz="2000" dirty="0"/>
              <a:t>Match (regular expression): </a:t>
            </a:r>
            <a:r>
              <a:rPr lang="en-US" sz="2000" dirty="0">
                <a:latin typeface="Lucida Console" panose="020B0609040504020204" pitchFamily="49" charset="0"/>
              </a:rPr>
              <a:t>$a –match $b</a:t>
            </a:r>
          </a:p>
          <a:p>
            <a:pPr marL="342900" indent="-342900">
              <a:buFont typeface="Arial" panose="020B0604020202020204" pitchFamily="34" charset="0"/>
              <a:buChar char="•"/>
            </a:pPr>
            <a:r>
              <a:rPr lang="en-US" sz="2000" dirty="0"/>
              <a:t>Not Match (regular expression): </a:t>
            </a:r>
            <a:r>
              <a:rPr lang="en-US" sz="2000" dirty="0">
                <a:latin typeface="Lucida Console" panose="020B0609040504020204" pitchFamily="49" charset="0"/>
              </a:rPr>
              <a:t>$a –</a:t>
            </a:r>
            <a:r>
              <a:rPr lang="en-US" sz="2000" dirty="0" err="1">
                <a:latin typeface="Lucida Console" panose="020B0609040504020204" pitchFamily="49" charset="0"/>
              </a:rPr>
              <a:t>notmatch</a:t>
            </a:r>
            <a:r>
              <a:rPr lang="en-US" sz="2000" dirty="0">
                <a:latin typeface="Lucida Console" panose="020B0609040504020204" pitchFamily="49" charset="0"/>
              </a:rPr>
              <a:t> $b</a:t>
            </a:r>
            <a:endParaRPr lang="en-US" sz="2000" dirty="0"/>
          </a:p>
        </p:txBody>
      </p:sp>
      <p:sp>
        <p:nvSpPr>
          <p:cNvPr id="5" name="TextBox 4">
            <a:extLst>
              <a:ext uri="{FF2B5EF4-FFF2-40B4-BE49-F238E27FC236}">
                <a16:creationId xmlns:a16="http://schemas.microsoft.com/office/drawing/2014/main" id="{746F0B3D-627C-BF49-CF83-A524927EBEDE}"/>
              </a:ext>
            </a:extLst>
          </p:cNvPr>
          <p:cNvSpPr txBox="1"/>
          <p:nvPr/>
        </p:nvSpPr>
        <p:spPr>
          <a:xfrm>
            <a:off x="1260765" y="2340096"/>
            <a:ext cx="9652526" cy="3477875"/>
          </a:xfrm>
          <a:prstGeom prst="rect">
            <a:avLst/>
          </a:prstGeom>
          <a:noFill/>
        </p:spPr>
        <p:txBody>
          <a:bodyPr wrap="square" rtlCol="0">
            <a:spAutoFit/>
          </a:bodyPr>
          <a:lstStyle/>
          <a:p>
            <a:endParaRPr lang="en-US" sz="2000" dirty="0"/>
          </a:p>
          <a:p>
            <a:pPr marL="342900" indent="-342900">
              <a:buFont typeface="Arial" panose="020B0604020202020204" pitchFamily="34" charset="0"/>
              <a:buChar char="•"/>
            </a:pPr>
            <a:r>
              <a:rPr lang="en-US" sz="2000" dirty="0"/>
              <a:t>Case-insensitive (default): </a:t>
            </a:r>
            <a:r>
              <a:rPr lang="en-US" sz="2000" dirty="0">
                <a:latin typeface="Lucida Console" panose="020B0609040504020204" pitchFamily="49" charset="0"/>
              </a:rPr>
              <a:t>-</a:t>
            </a:r>
            <a:r>
              <a:rPr lang="en-US" sz="2000" dirty="0" err="1">
                <a:latin typeface="Lucida Console" panose="020B0609040504020204" pitchFamily="49" charset="0"/>
              </a:rPr>
              <a:t>ilike</a:t>
            </a:r>
            <a:r>
              <a:rPr lang="en-US" sz="2000" dirty="0"/>
              <a:t>, </a:t>
            </a:r>
            <a:r>
              <a:rPr lang="en-US" sz="2000" dirty="0">
                <a:latin typeface="Lucida Console" panose="020B0609040504020204" pitchFamily="49" charset="0"/>
              </a:rPr>
              <a:t>-</a:t>
            </a:r>
            <a:r>
              <a:rPr lang="en-US" sz="2000" dirty="0" err="1">
                <a:latin typeface="Lucida Console" panose="020B0609040504020204" pitchFamily="49" charset="0"/>
              </a:rPr>
              <a:t>inotlike</a:t>
            </a:r>
            <a:r>
              <a:rPr lang="en-US" sz="2000" dirty="0"/>
              <a:t>, </a:t>
            </a:r>
            <a:r>
              <a:rPr lang="en-US" sz="2000" dirty="0">
                <a:latin typeface="Lucida Console" panose="020B0609040504020204" pitchFamily="49" charset="0"/>
              </a:rPr>
              <a:t>-</a:t>
            </a:r>
            <a:r>
              <a:rPr lang="en-US" sz="2000" dirty="0" err="1">
                <a:latin typeface="Lucida Console" panose="020B0609040504020204" pitchFamily="49" charset="0"/>
              </a:rPr>
              <a:t>imatch</a:t>
            </a:r>
            <a:r>
              <a:rPr lang="en-US" sz="2000" dirty="0"/>
              <a:t>, </a:t>
            </a:r>
            <a:r>
              <a:rPr lang="en-US" sz="2000" dirty="0">
                <a:latin typeface="Lucida Console" panose="020B0609040504020204" pitchFamily="49" charset="0"/>
              </a:rPr>
              <a:t>-</a:t>
            </a:r>
            <a:r>
              <a:rPr lang="en-US" sz="2000" dirty="0" err="1">
                <a:latin typeface="Lucida Console" panose="020B0609040504020204" pitchFamily="49" charset="0"/>
              </a:rPr>
              <a:t>inotmatch</a:t>
            </a:r>
            <a:endParaRPr lang="en-US" sz="2000" dirty="0"/>
          </a:p>
          <a:p>
            <a:pPr marL="342900" indent="-342900">
              <a:buFont typeface="Arial" panose="020B0604020202020204" pitchFamily="34" charset="0"/>
              <a:buChar char="•"/>
            </a:pPr>
            <a:r>
              <a:rPr lang="en-US" sz="2000" dirty="0"/>
              <a:t>Case-sensitive comparisons: </a:t>
            </a:r>
            <a:r>
              <a:rPr lang="en-US" sz="2000" dirty="0">
                <a:latin typeface="Lucida Console" panose="020B0609040504020204" pitchFamily="49" charset="0"/>
              </a:rPr>
              <a:t>-</a:t>
            </a:r>
            <a:r>
              <a:rPr lang="en-US" sz="2000" dirty="0" err="1">
                <a:latin typeface="Lucida Console" panose="020B0609040504020204" pitchFamily="49" charset="0"/>
              </a:rPr>
              <a:t>clike</a:t>
            </a:r>
            <a:r>
              <a:rPr lang="en-US" sz="2000" dirty="0"/>
              <a:t>, </a:t>
            </a:r>
            <a:r>
              <a:rPr lang="en-US" sz="2000" dirty="0">
                <a:latin typeface="Lucida Console" panose="020B0609040504020204" pitchFamily="49" charset="0"/>
              </a:rPr>
              <a:t>-</a:t>
            </a:r>
            <a:r>
              <a:rPr lang="en-US" sz="2000" dirty="0" err="1">
                <a:latin typeface="Lucida Console" panose="020B0609040504020204" pitchFamily="49" charset="0"/>
              </a:rPr>
              <a:t>cnotlike</a:t>
            </a:r>
            <a:r>
              <a:rPr lang="en-US" sz="2000" dirty="0"/>
              <a:t>, </a:t>
            </a:r>
            <a:r>
              <a:rPr lang="en-US" sz="2000" dirty="0">
                <a:latin typeface="Lucida Console" panose="020B0609040504020204" pitchFamily="49" charset="0"/>
              </a:rPr>
              <a:t>-</a:t>
            </a:r>
            <a:r>
              <a:rPr lang="en-US" sz="2000" dirty="0" err="1">
                <a:latin typeface="Lucida Console" panose="020B0609040504020204" pitchFamily="49" charset="0"/>
              </a:rPr>
              <a:t>cmatch</a:t>
            </a:r>
            <a:r>
              <a:rPr lang="en-US" sz="2000" dirty="0"/>
              <a:t>, </a:t>
            </a:r>
            <a:r>
              <a:rPr lang="en-US" sz="2000" dirty="0">
                <a:latin typeface="Lucida Console" panose="020B0609040504020204" pitchFamily="49" charset="0"/>
              </a:rPr>
              <a:t>-</a:t>
            </a:r>
            <a:r>
              <a:rPr lang="en-US" sz="2000" dirty="0" err="1">
                <a:latin typeface="Lucida Console" panose="020B0609040504020204" pitchFamily="49" charset="0"/>
              </a:rPr>
              <a:t>cnotmatch</a:t>
            </a:r>
            <a:endParaRPr lang="en-US" sz="2000" dirty="0"/>
          </a:p>
          <a:p>
            <a:pPr marL="342900" indent="-342900">
              <a:buFont typeface="Arial" panose="020B0604020202020204" pitchFamily="34" charset="0"/>
              <a:buChar char="•"/>
            </a:pPr>
            <a:r>
              <a:rPr lang="en-US" sz="2000" dirty="0"/>
              <a:t>Returns either </a:t>
            </a:r>
            <a:r>
              <a:rPr lang="en-US" sz="2000" dirty="0">
                <a:latin typeface="Lucida Console" panose="020B0609040504020204" pitchFamily="49" charset="0"/>
              </a:rPr>
              <a:t>True</a:t>
            </a:r>
            <a:r>
              <a:rPr lang="en-US" sz="2000" dirty="0"/>
              <a:t> or </a:t>
            </a:r>
            <a:r>
              <a:rPr lang="en-US" sz="2000" dirty="0">
                <a:latin typeface="Lucida Console" panose="020B0609040504020204" pitchFamily="49" charset="0"/>
              </a:rPr>
              <a:t>False</a:t>
            </a:r>
            <a:r>
              <a:rPr lang="en-US" sz="2000" dirty="0"/>
              <a:t>, </a:t>
            </a:r>
            <a:r>
              <a:rPr lang="en-US" sz="2000" i="1" dirty="0"/>
              <a:t>unless</a:t>
            </a:r>
            <a:r>
              <a:rPr lang="en-US" sz="2000" dirty="0"/>
              <a:t>:</a:t>
            </a:r>
            <a:endParaRPr lang="en-US" sz="2000" dirty="0">
              <a:latin typeface="Lucida Console" panose="020B0609040504020204" pitchFamily="49" charset="0"/>
            </a:endParaRPr>
          </a:p>
          <a:p>
            <a:pPr marL="800100" lvl="1" indent="-342900">
              <a:buFont typeface="Arial" panose="020B0604020202020204" pitchFamily="34" charset="0"/>
              <a:buChar char="•"/>
            </a:pPr>
            <a:r>
              <a:rPr lang="en-US" sz="2000" dirty="0"/>
              <a:t>The object on the left side of the operator is an array. In that case, it repeatedly compares each element against the object on the right side of the operator, and returns an array that contains every element that agrees with the comparison, or an empty array if no element agrees.</a:t>
            </a:r>
          </a:p>
          <a:p>
            <a:endParaRPr lang="en-US" sz="2000" dirty="0">
              <a:latin typeface="Lucida Console" panose="020B0609040504020204" pitchFamily="49" charset="0"/>
            </a:endParaRPr>
          </a:p>
          <a:p>
            <a:r>
              <a:rPr lang="en-US" sz="2000" dirty="0"/>
              <a:t>There are more comparison operators. If you’re curious:</a:t>
            </a:r>
          </a:p>
          <a:p>
            <a:pPr marL="342900" indent="-342900">
              <a:buFont typeface="Arial" panose="020B0604020202020204" pitchFamily="34" charset="0"/>
              <a:buChar char="•"/>
            </a:pPr>
            <a:r>
              <a:rPr lang="en-US" sz="2000" dirty="0"/>
              <a:t> </a:t>
            </a:r>
            <a:r>
              <a:rPr lang="en-US" sz="2000" dirty="0">
                <a:latin typeface="Lucida Console" panose="020B0609040504020204" pitchFamily="49" charset="0"/>
              </a:rPr>
              <a:t>Get-Help </a:t>
            </a:r>
            <a:r>
              <a:rPr lang="en-US" sz="2000" dirty="0" err="1">
                <a:latin typeface="Lucida Console" panose="020B0609040504020204" pitchFamily="49" charset="0"/>
              </a:rPr>
              <a:t>about_Comparison_Operators</a:t>
            </a:r>
            <a:endParaRPr lang="en-US" sz="2000" dirty="0">
              <a:latin typeface="Lucida Console" panose="020B0609040504020204" pitchFamily="49" charset="0"/>
            </a:endParaRPr>
          </a:p>
        </p:txBody>
      </p:sp>
    </p:spTree>
    <p:extLst>
      <p:ext uri="{BB962C8B-B14F-4D97-AF65-F5344CB8AC3E}">
        <p14:creationId xmlns:p14="http://schemas.microsoft.com/office/powerpoint/2010/main" val="31146753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1366</TotalTime>
  <Words>2492</Words>
  <Application>Microsoft Office PowerPoint</Application>
  <PresentationFormat>Widescreen</PresentationFormat>
  <Paragraphs>303</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Lucida Console</vt:lpstr>
      <vt:lpstr>Office Theme</vt:lpstr>
      <vt:lpstr>CIT 361/CYBER 360: Advanced Scripting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 361/CYBER 360: Advanced Scripting</dc:title>
  <dc:creator>Gibbons, Carl</dc:creator>
  <cp:lastModifiedBy>Gibbons, Carl</cp:lastModifiedBy>
  <cp:revision>1</cp:revision>
  <dcterms:created xsi:type="dcterms:W3CDTF">2023-11-21T05:18:55Z</dcterms:created>
  <dcterms:modified xsi:type="dcterms:W3CDTF">2024-10-10T19:44:40Z</dcterms:modified>
</cp:coreProperties>
</file>