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300" r:id="rId3"/>
    <p:sldId id="301" r:id="rId4"/>
    <p:sldId id="302" r:id="rId5"/>
    <p:sldId id="261" r:id="rId6"/>
    <p:sldId id="27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47C41AC0-D5FF-444C-8F5E-2F385D35BDE6}"/>
    <pc:docChg chg="modSld">
      <pc:chgData name="Gibbons, Carl" userId="d2b037bc-8fb4-4222-845c-61440543a456" providerId="ADAL" clId="{47C41AC0-D5FF-444C-8F5E-2F385D35BDE6}" dt="2024-05-08T19:33:04.891" v="394" actId="2711"/>
      <pc:docMkLst>
        <pc:docMk/>
      </pc:docMkLst>
      <pc:sldChg chg="modSp mod">
        <pc:chgData name="Gibbons, Carl" userId="d2b037bc-8fb4-4222-845c-61440543a456" providerId="ADAL" clId="{47C41AC0-D5FF-444C-8F5E-2F385D35BDE6}" dt="2024-05-08T19:28:44.740" v="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7C41AC0-D5FF-444C-8F5E-2F385D35BDE6}" dt="2024-05-08T19:28:44.740" v="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7C41AC0-D5FF-444C-8F5E-2F385D35BDE6}" dt="2024-05-08T19:33:04.891" v="394" actId="2711"/>
        <pc:sldMkLst>
          <pc:docMk/>
          <pc:sldMk cId="3989541258" sldId="278"/>
        </pc:sldMkLst>
        <pc:spChg chg="mod">
          <ac:chgData name="Gibbons, Carl" userId="d2b037bc-8fb4-4222-845c-61440543a456" providerId="ADAL" clId="{47C41AC0-D5FF-444C-8F5E-2F385D35BDE6}" dt="2024-05-08T19:33:04.891" v="394" actId="2711"/>
          <ac:spMkLst>
            <pc:docMk/>
            <pc:sldMk cId="3989541258" sldId="278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591ADFA-255F-40E4-9D70-98D05784BBE1}"/>
    <pc:docChg chg="undo custSel modSld">
      <pc:chgData name="Gibbons, Carl" userId="d2b037bc-8fb4-4222-845c-61440543a456" providerId="ADAL" clId="{0591ADFA-255F-40E4-9D70-98D05784BBE1}" dt="2024-01-23T17:09:19.327" v="426" actId="20577"/>
      <pc:docMkLst>
        <pc:docMk/>
      </pc:docMkLst>
      <pc:sldChg chg="modSp mod">
        <pc:chgData name="Gibbons, Carl" userId="d2b037bc-8fb4-4222-845c-61440543a456" providerId="ADAL" clId="{0591ADFA-255F-40E4-9D70-98D05784BBE1}" dt="2024-01-23T16:20:24.148" v="3" actId="1036"/>
        <pc:sldMkLst>
          <pc:docMk/>
          <pc:sldMk cId="1861646120" sldId="293"/>
        </pc:sldMkLst>
        <pc:spChg chg="mod">
          <ac:chgData name="Gibbons, Carl" userId="d2b037bc-8fb4-4222-845c-61440543a456" providerId="ADAL" clId="{0591ADFA-255F-40E4-9D70-98D05784BBE1}" dt="2024-01-23T16:20:24.148" v="3" actId="1036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7:49.797" v="374" actId="20577"/>
        <pc:sldMkLst>
          <pc:docMk/>
          <pc:sldMk cId="2232562783" sldId="294"/>
        </pc:sldMkLst>
        <pc:spChg chg="mod">
          <ac:chgData name="Gibbons, Carl" userId="d2b037bc-8fb4-4222-845c-61440543a456" providerId="ADAL" clId="{0591ADFA-255F-40E4-9D70-98D05784BBE1}" dt="2024-01-23T17:07:49.797" v="374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9:19.327" v="426" actId="20577"/>
        <pc:sldMkLst>
          <pc:docMk/>
          <pc:sldMk cId="2424714671" sldId="297"/>
        </pc:sldMkLst>
        <pc:spChg chg="mod">
          <ac:chgData name="Gibbons, Carl" userId="d2b037bc-8fb4-4222-845c-61440543a456" providerId="ADAL" clId="{0591ADFA-255F-40E4-9D70-98D05784BBE1}" dt="2024-01-23T17:09:19.327" v="426" actId="20577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3:33.853" v="297" actId="20577"/>
        <pc:sldMkLst>
          <pc:docMk/>
          <pc:sldMk cId="3051209672" sldId="300"/>
        </pc:sldMkLst>
        <pc:spChg chg="mod">
          <ac:chgData name="Gibbons, Carl" userId="d2b037bc-8fb4-4222-845c-61440543a456" providerId="ADAL" clId="{0591ADFA-255F-40E4-9D70-98D05784BBE1}" dt="2024-01-23T17:03:33.853" v="297" actId="20577"/>
          <ac:spMkLst>
            <pc:docMk/>
            <pc:sldMk cId="3051209672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4:53.755" v="313" actId="20577"/>
        <pc:sldMkLst>
          <pc:docMk/>
          <pc:sldMk cId="3643293265" sldId="301"/>
        </pc:sldMkLst>
        <pc:spChg chg="mod">
          <ac:chgData name="Gibbons, Carl" userId="d2b037bc-8fb4-4222-845c-61440543a456" providerId="ADAL" clId="{0591ADFA-255F-40E4-9D70-98D05784BBE1}" dt="2024-01-23T17:04:53.755" v="313" actId="20577"/>
          <ac:spMkLst>
            <pc:docMk/>
            <pc:sldMk cId="3643293265" sldId="30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6:09.962" v="372" actId="20577"/>
        <pc:sldMkLst>
          <pc:docMk/>
          <pc:sldMk cId="402695151" sldId="302"/>
        </pc:sldMkLst>
        <pc:spChg chg="mod">
          <ac:chgData name="Gibbons, Carl" userId="d2b037bc-8fb4-4222-845c-61440543a456" providerId="ADAL" clId="{0591ADFA-255F-40E4-9D70-98D05784BBE1}" dt="2024-01-23T17:06:09.962" v="372" actId="20577"/>
          <ac:spMkLst>
            <pc:docMk/>
            <pc:sldMk cId="402695151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4-01-04T18:08:21.819" v="6952" actId="20577"/>
      <pc:docMkLst>
        <pc:docMk/>
      </pc:docMkLst>
      <pc:sldChg chg="modSp mod">
        <pc:chgData name="Gibbons, Carl" userId="d2b037bc-8fb4-4222-845c-61440543a456" providerId="ADAL" clId="{14F797DE-E75B-4062-A6FB-AA9F07155580}" dt="2024-01-02T23:12:43.408" v="689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4-01-02T23:12:43.408" v="689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30T00:14:49.505" v="685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30T00:14:49.505" v="685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8:08:21.819" v="695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4-01-04T18:08:21.819" v="695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8:07:32.119" v="6899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7:33:55.255" v="6896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30T00:15:33.948" v="6872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7:33:55.255" v="6896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30T00:15:23.685" v="6870" actId="20577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30T00:15:23.685" v="6870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7:32:15.128" v="6894" actId="20577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7:32:15.128" v="6894" actId="20577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3051209672" sldId="300"/>
        </pc:sldMkLst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3643293265" sldId="301"/>
        </pc:sldMkLst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402695151" sldId="302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2.11: Profiles, </a:t>
            </a:r>
            <a:r>
              <a:rPr lang="en-US" dirty="0" err="1"/>
              <a:t>PSDrives</a:t>
            </a:r>
            <a:r>
              <a:rPr lang="en-US" dirty="0"/>
              <a:t>,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Configure a mandatory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one of the parameters mandatory: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CmdletBinding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 advanced cmdlet functionality, such </a:t>
            </a:r>
            <a:r>
              <a:rPr lang="en-US" sz="2000"/>
              <a:t>as PowerShell’s </a:t>
            </a:r>
            <a:r>
              <a:rPr lang="en-US" sz="2000" i="1" dirty="0"/>
              <a:t>Verbose</a:t>
            </a:r>
            <a:r>
              <a:rPr lang="en-US" sz="2000" dirty="0"/>
              <a:t> output stream: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[</a:t>
            </a:r>
            <a:r>
              <a:rPr lang="en-US" sz="2000" dirty="0" err="1"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Write-Verbose "(About to display a greeting)"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-Verbose</a:t>
            </a:r>
          </a:p>
        </p:txBody>
      </p:sp>
    </p:spTree>
    <p:extLst>
      <p:ext uri="{BB962C8B-B14F-4D97-AF65-F5344CB8AC3E}">
        <p14:creationId xmlns:p14="http://schemas.microsoft.com/office/powerpoint/2010/main" val="24247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Pipeline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function process an input parameter from a piped command: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[Parameter(Mandatory, </a:t>
            </a:r>
            <a:r>
              <a:rPr lang="en-US" sz="2000" dirty="0" err="1">
                <a:latin typeface="Lucida Console" panose="020B0609040504020204" pitchFamily="49" charset="0"/>
              </a:rPr>
              <a:t>ValueFromPipeline</a:t>
            </a:r>
            <a:r>
              <a:rPr lang="en-US" sz="2000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process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"Peter", "James", "John" | Show-Howdy</a:t>
            </a:r>
          </a:p>
        </p:txBody>
      </p:sp>
    </p:spTree>
    <p:extLst>
      <p:ext uri="{BB962C8B-B14F-4D97-AF65-F5344CB8AC3E}">
        <p14:creationId xmlns:p14="http://schemas.microsoft.com/office/powerpoint/2010/main" val="34501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Comment-based Help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latin typeface="Lucida Console" panose="020B0609040504020204" pitchFamily="49" charset="0"/>
              </a:rPr>
              <a:t>.SYNOPSIS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 a personalized "Howdy" greeting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.DESCRIPTION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Given a first name (and optionally a last name too),</a:t>
            </a:r>
          </a:p>
          <a:p>
            <a:r>
              <a:rPr lang="en-US" dirty="0">
                <a:latin typeface="Lucida Console" panose="020B0609040504020204" pitchFamily="49" charset="0"/>
              </a:rPr>
              <a:t>output a personalized greeting.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First</a:t>
            </a:r>
          </a:p>
          <a:p>
            <a:r>
              <a:rPr lang="en-US" dirty="0">
                <a:latin typeface="Lucida Console" panose="020B0609040504020204" pitchFamily="49" charset="0"/>
              </a:rPr>
              <a:t>First name (mandatory)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Last</a:t>
            </a:r>
          </a:p>
          <a:p>
            <a:r>
              <a:rPr lang="en-US" dirty="0">
                <a:latin typeface="Lucida Console" panose="020B0609040504020204" pitchFamily="49" charset="0"/>
              </a:rPr>
              <a:t>Last name (optional)</a:t>
            </a:r>
          </a:p>
          <a:p>
            <a:r>
              <a:rPr lang="en-US" dirty="0">
                <a:latin typeface="Lucida Console" panose="020B0609040504020204" pitchFamily="49" charset="0"/>
              </a:rPr>
              <a:t>.EXAMPLE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Get-Help Trip Meredith</a:t>
            </a:r>
          </a:p>
          <a:p>
            <a:r>
              <a:rPr lang="en-US" dirty="0">
                <a:latin typeface="Lucida Console" panose="020B0609040504020204" pitchFamily="49" charset="0"/>
              </a:rPr>
              <a:t>produces the greeting string "Howdy Trip Meredith" </a:t>
            </a:r>
          </a:p>
          <a:p>
            <a:r>
              <a:rPr lang="en-US" dirty="0">
                <a:latin typeface="Lucida Console" panose="020B0609040504020204" pitchFamily="49" charset="0"/>
              </a:rPr>
              <a:t>#&gt;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Get-Help Show-Howdy | more</a:t>
            </a:r>
          </a:p>
        </p:txBody>
      </p:sp>
    </p:spTree>
    <p:extLst>
      <p:ext uri="{BB962C8B-B14F-4D97-AF65-F5344CB8AC3E}">
        <p14:creationId xmlns:p14="http://schemas.microsoft.com/office/powerpoint/2010/main" val="36331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94D6-F4EE-B0AB-C128-26D2D32F8E21}"/>
              </a:ext>
            </a:extLst>
          </p:cNvPr>
          <p:cNvSpPr txBox="1"/>
          <p:nvPr/>
        </p:nvSpPr>
        <p:spPr>
          <a:xfrm>
            <a:off x="1492370" y="1063756"/>
            <a:ext cx="90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are nicknames for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helpful cmdlet examples for working with aliases: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ipconfig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ip</a:t>
            </a:r>
            <a:r>
              <a:rPr lang="en-US" dirty="0">
                <a:latin typeface="Lucida Console" panose="020B0609040504020204" pitchFamily="49" charset="0"/>
              </a:rPr>
              <a:t> address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Export-Alias –Path aliases.csv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Export-Alias –Path aliases.ps1 –As </a:t>
            </a:r>
            <a:r>
              <a:rPr lang="en-US" dirty="0">
                <a:latin typeface="Lucida Console" panose="020B0609040504020204" pitchFamily="49" charset="0"/>
              </a:rPr>
              <a:t>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Import-Alias –Path aliases.csv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profile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Profiles</a:t>
            </a:r>
            <a:r>
              <a:rPr lang="en-US" sz="2000" dirty="0"/>
              <a:t> are configuration scripts. They initialize your CLI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own profile probably doesn’t exist until after you create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path to your profile differs based on platform, PowerShell version,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find yours: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edit yours in Visual Studio Code: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code 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you can also append code directly to your profile without using an editor:</a:t>
            </a:r>
          </a:p>
          <a:p>
            <a:endParaRPr lang="en-US" sz="1500" dirty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Add-Content -Path $PROFILE -Value "New-Alias -Name Get-Ip -Value 'ipconfig.exe’”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administrators can manage other profiles. This pipeline command shows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 | Format-List * -Force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defenders can use profiles to apply policies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attackers can misuse profiles to facilitate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0512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systems contain directories and files, but many operating systems also use file systems for other abstract uses. For example, the Linux kernel includes a fake directory </a:t>
            </a:r>
            <a:r>
              <a:rPr lang="en-US" sz="2000" dirty="0">
                <a:latin typeface="Lucida Console" panose="020B0609040504020204" pitchFamily="49" charset="0"/>
              </a:rPr>
              <a:t>/proc</a:t>
            </a:r>
            <a:r>
              <a:rPr lang="en-US" sz="2000" dirty="0"/>
              <a:t> through which the Linux kernel presents kernel features as if they were files and folders. Linux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cat /proc/</a:t>
            </a:r>
            <a:r>
              <a:rPr lang="en-US" sz="2000" dirty="0" err="1">
                <a:latin typeface="Lucida Console" panose="020B0609040504020204" pitchFamily="49" charset="0"/>
              </a:rPr>
              <a:t>cpuinfo</a:t>
            </a:r>
            <a:r>
              <a:rPr lang="en-US" sz="2000" dirty="0"/>
              <a:t>    # this bash command in Linux shows processor details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PowerShell uses </a:t>
            </a:r>
            <a:r>
              <a:rPr lang="en-US" sz="2000" i="1" dirty="0" err="1"/>
              <a:t>PSDrives</a:t>
            </a:r>
            <a:r>
              <a:rPr lang="en-US" sz="2000" dirty="0"/>
              <a:t> and </a:t>
            </a:r>
            <a:r>
              <a:rPr lang="en-US" sz="2000" i="1" dirty="0" err="1"/>
              <a:t>PSProviders</a:t>
            </a:r>
            <a:r>
              <a:rPr lang="en-US" sz="2000" dirty="0"/>
              <a:t> for many abstract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PSProvider</a:t>
            </a:r>
            <a:r>
              <a:rPr lang="en-US" sz="2000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PSDrive</a:t>
            </a:r>
            <a:r>
              <a:rPr lang="en-US" sz="2000" dirty="0"/>
              <a:t> to see all available providers and drives.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</a:t>
            </a:r>
            <a:r>
              <a:rPr lang="en-US" sz="2000" dirty="0" err="1"/>
              <a:t>PSDrive</a:t>
            </a:r>
            <a:r>
              <a:rPr lang="en-US" sz="2000" dirty="0"/>
              <a:t> has a colon character as a suffix, like mapped filesystem drives like </a:t>
            </a:r>
            <a:r>
              <a:rPr lang="en-US" sz="2000" dirty="0">
                <a:latin typeface="Lucida Console" panose="020B0609040504020204" pitchFamily="49" charset="0"/>
              </a:rPr>
              <a:t>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/>
              <a:t> to look for data in a </a:t>
            </a:r>
            <a:r>
              <a:rPr lang="en-US" sz="2000" dirty="0" err="1"/>
              <a:t>PSDrive</a:t>
            </a:r>
            <a:r>
              <a:rPr lang="en-US" sz="2000" dirty="0"/>
              <a:t>. 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C:\</a:t>
            </a:r>
            <a:r>
              <a:rPr lang="en-US" sz="2000" dirty="0"/>
              <a:t>    # List filesystem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Alias:\</a:t>
            </a:r>
            <a:r>
              <a:rPr lang="en-US" sz="2000" dirty="0"/>
              <a:t>    # List PowerShell command aliases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Env:\</a:t>
            </a:r>
            <a:r>
              <a:rPr lang="en-US" sz="2000" dirty="0"/>
              <a:t>    # List PowerShell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Function:\</a:t>
            </a:r>
            <a:r>
              <a:rPr lang="en-US" sz="2000" dirty="0"/>
              <a:t>    # List PowerShell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Variable:\</a:t>
            </a:r>
            <a:r>
              <a:rPr lang="en-US" sz="2000" dirty="0"/>
              <a:t>    # List PowerShell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</a:t>
            </a:r>
            <a:r>
              <a:rPr lang="en-US" sz="4000" dirty="0" err="1"/>
              <a:t>PSProviders</a:t>
            </a:r>
            <a:r>
              <a:rPr lang="en-US" sz="4000" dirty="0"/>
              <a:t>/</a:t>
            </a:r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Windows, PowerShell has additional </a:t>
            </a:r>
            <a:r>
              <a:rPr lang="en-US" sz="2000" dirty="0" err="1"/>
              <a:t>PSProviders</a:t>
            </a:r>
            <a:r>
              <a:rPr lang="en-US" sz="2000" dirty="0"/>
              <a:t> specific to Microsoft’s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Corresponding </a:t>
            </a:r>
            <a:r>
              <a:rPr lang="en-US" sz="2000" dirty="0" err="1"/>
              <a:t>PSDrives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HKCU:\</a:t>
            </a:r>
            <a:r>
              <a:rPr lang="en-US" sz="2000" dirty="0"/>
              <a:t>    # List current user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HKLM:\</a:t>
            </a:r>
            <a:r>
              <a:rPr lang="en-US" sz="2000" dirty="0"/>
              <a:t>    # List local machine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Cert:\</a:t>
            </a:r>
            <a:r>
              <a:rPr lang="en-US" sz="2000" dirty="0"/>
              <a:t>    # List stored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WSMan</a:t>
            </a:r>
            <a:r>
              <a:rPr lang="en-US" sz="2000" dirty="0">
                <a:latin typeface="Lucida Console" panose="020B0609040504020204" pitchFamily="49" charset="0"/>
              </a:rPr>
              <a:t>:\</a:t>
            </a:r>
            <a:r>
              <a:rPr lang="en-US" sz="2000" dirty="0"/>
              <a:t>    # List Windows Remote Management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cmdlet (“pronounced </a:t>
            </a:r>
            <a:r>
              <a:rPr lang="en-US" sz="2000" i="1" dirty="0"/>
              <a:t>command-let</a:t>
            </a:r>
            <a:r>
              <a:rPr lang="en-US" sz="2000" dirty="0"/>
              <a:t>”):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specialized .NET subclass derived from [</a:t>
            </a:r>
            <a:r>
              <a:rPr lang="en-US" sz="2000" dirty="0" err="1"/>
              <a:t>System.Management.Automation.Cmdlet</a:t>
            </a:r>
            <a:r>
              <a:rPr lang="en-US" sz="2000" dirty="0"/>
              <a:t>] or a similar .NET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a compiled .NET language such as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contained in a .NET assembly (dynamic link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adheres to standards for “Verb-Noun” command names, expected parameter names, pipeline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PowerShell, not compiled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(arguments) are passed into a function using </a:t>
            </a:r>
            <a:r>
              <a:rPr lang="en-US" sz="2000" i="1" dirty="0"/>
              <a:t>parameters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can </a:t>
            </a:r>
            <a:r>
              <a:rPr lang="en-US" sz="2000" i="1" dirty="0"/>
              <a:t>return</a:t>
            </a:r>
            <a:r>
              <a:rPr lang="en-US" sz="2000" dirty="0"/>
              <a:t> data results to its caller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functions (“script cmdlets”)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 (not compiled), but adhere to the same standards as compiled cmdlets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Writing PowerShell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with the keyword </a:t>
            </a:r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/>
              <a:t>, then follow with the name of the function and a script block.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definition generally follows this syntax: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Verb-Noun {</a:t>
            </a:r>
            <a:r>
              <a:rPr lang="en-US" sz="2000" dirty="0"/>
              <a:t>    </a:t>
            </a:r>
            <a:r>
              <a:rPr lang="en-US" sz="2000" i="1" dirty="0"/>
              <a:t># (any function name works, not just a verb and noun)</a:t>
            </a:r>
            <a:endParaRPr lang="en-US" sz="2000" i="1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&lt;#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help documentation in this block comment&gt;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#&gt;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parameter declarations and constraints&gt;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i="1" dirty="0"/>
              <a:t>&lt;statements&gt;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But first, let’s see what we can do with simpler syntax.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</a:t>
            </a:r>
            <a:r>
              <a:rPr lang="en-US" sz="4000" b="1" dirty="0"/>
              <a:t>$</a:t>
            </a:r>
            <a:r>
              <a:rPr lang="en-US" sz="4000" b="1" dirty="0" err="1"/>
              <a:t>args</a:t>
            </a:r>
            <a:r>
              <a:rPr lang="en-US" sz="4000" dirty="0"/>
              <a:t> automatic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81008"/>
            <a:ext cx="96628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automatic variable $</a:t>
            </a:r>
            <a:r>
              <a:rPr lang="en-US" sz="2000" dirty="0" err="1"/>
              <a:t>args</a:t>
            </a:r>
            <a:r>
              <a:rPr lang="en-US" sz="2000" dirty="0"/>
              <a:t> contains every argument passed 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define this function: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arguments)"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one to say howdy to.'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Named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names can be specified along with the function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redefine the function to name two parameters: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($</a:t>
            </a:r>
            <a:r>
              <a:rPr lang="en-US" sz="2000" dirty="0" err="1">
                <a:latin typeface="Lucida Console" panose="020B0609040504020204" pitchFamily="49" charset="0"/>
              </a:rPr>
              <a:t>first,$last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</a:t>
            </a:r>
            <a:r>
              <a:rPr lang="en-US" sz="2000" dirty="0">
                <a:latin typeface="Lucida Console" panose="020B0609040504020204" pitchFamily="49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param()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yet, specify parameters using a param()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Redefine the function again: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param($First,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–First Jacob</a:t>
            </a:r>
          </a:p>
        </p:txBody>
      </p:sp>
    </p:spTree>
    <p:extLst>
      <p:ext uri="{BB962C8B-B14F-4D97-AF65-F5344CB8AC3E}">
        <p14:creationId xmlns:p14="http://schemas.microsoft.com/office/powerpoint/2010/main" val="806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1143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2024-10-10T15:29:05Z</dcterms:modified>
</cp:coreProperties>
</file>