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2" r:id="rId1"/>
  </p:sldMasterIdLst>
  <p:sldIdLst>
    <p:sldId id="256" r:id="rId2"/>
    <p:sldId id="261" r:id="rId3"/>
    <p:sldId id="278" r:id="rId4"/>
    <p:sldId id="293" r:id="rId5"/>
    <p:sldId id="294" r:id="rId6"/>
    <p:sldId id="300" r:id="rId7"/>
    <p:sldId id="30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8C497311-FA0D-4174-880A-DAA4EEB2BF3B}"/>
    <pc:docChg chg="custSel delSld modSld">
      <pc:chgData name="Gibbons, Carl" userId="d2b037bc-8fb4-4222-845c-61440543a456" providerId="ADAL" clId="{8C497311-FA0D-4174-880A-DAA4EEB2BF3B}" dt="2023-12-29T17:07:57.293" v="7187" actId="20577"/>
      <pc:docMkLst>
        <pc:docMk/>
      </pc:docMkLst>
      <pc:sldChg chg="modSp mod">
        <pc:chgData name="Gibbons, Carl" userId="d2b037bc-8fb4-4222-845c-61440543a456" providerId="ADAL" clId="{8C497311-FA0D-4174-880A-DAA4EEB2BF3B}" dt="2023-12-29T17:06:57.427" v="709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8C497311-FA0D-4174-880A-DAA4EEB2BF3B}" dt="2023-12-29T17:06:57.427" v="709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8C497311-FA0D-4174-880A-DAA4EEB2BF3B}" dt="2023-12-29T15:08:44.674" v="340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8C497311-FA0D-4174-880A-DAA4EEB2BF3B}" dt="2023-12-29T14:20:41.496" v="5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08:44.674" v="340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Sp modSp mod">
        <pc:chgData name="Gibbons, Carl" userId="d2b037bc-8fb4-4222-845c-61440543a456" providerId="ADAL" clId="{8C497311-FA0D-4174-880A-DAA4EEB2BF3B}" dt="2023-12-29T17:07:57.293" v="7187" actId="20577"/>
        <pc:sldMkLst>
          <pc:docMk/>
          <pc:sldMk cId="657795359" sldId="277"/>
        </pc:sldMkLst>
        <pc:spChg chg="mod">
          <ac:chgData name="Gibbons, Carl" userId="d2b037bc-8fb4-4222-845c-61440543a456" providerId="ADAL" clId="{8C497311-FA0D-4174-880A-DAA4EEB2BF3B}" dt="2023-12-29T17:07:57.293" v="7187" actId="20577"/>
          <ac:spMkLst>
            <pc:docMk/>
            <pc:sldMk cId="657795359" sldId="277"/>
            <ac:spMk id="2" creationId="{1862E903-3C56-BB42-2361-009F2336475A}"/>
          </ac:spMkLst>
        </pc:spChg>
        <pc:spChg chg="del mod">
          <ac:chgData name="Gibbons, Carl" userId="d2b037bc-8fb4-4222-845c-61440543a456" providerId="ADAL" clId="{8C497311-FA0D-4174-880A-DAA4EEB2BF3B}" dt="2023-12-29T17:07:50.480" v="7185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8C497311-FA0D-4174-880A-DAA4EEB2BF3B}" dt="2023-12-29T15:35:37.192" v="6042" actId="5793"/>
        <pc:sldMkLst>
          <pc:docMk/>
          <pc:sldMk cId="3989541258" sldId="278"/>
        </pc:sldMkLst>
        <pc:spChg chg="mod">
          <ac:chgData name="Gibbons, Carl" userId="d2b037bc-8fb4-4222-845c-61440543a456" providerId="ADAL" clId="{8C497311-FA0D-4174-880A-DAA4EEB2BF3B}" dt="2023-12-29T15:09:22.213" v="3411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35:37.192" v="6042" actId="5793"/>
          <ac:spMkLst>
            <pc:docMk/>
            <pc:sldMk cId="3989541258" sldId="278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8C497311-FA0D-4174-880A-DAA4EEB2BF3B}" dt="2023-12-29T17:07:06.467" v="7099" actId="47"/>
        <pc:sldMkLst>
          <pc:docMk/>
          <pc:sldMk cId="2335633195" sldId="279"/>
        </pc:sldMkLst>
      </pc:sldChg>
      <pc:sldChg chg="del">
        <pc:chgData name="Gibbons, Carl" userId="d2b037bc-8fb4-4222-845c-61440543a456" providerId="ADAL" clId="{8C497311-FA0D-4174-880A-DAA4EEB2BF3B}" dt="2023-12-29T17:07:07.395" v="7100" actId="47"/>
        <pc:sldMkLst>
          <pc:docMk/>
          <pc:sldMk cId="1284534978" sldId="280"/>
        </pc:sldMkLst>
      </pc:sldChg>
      <pc:sldChg chg="del">
        <pc:chgData name="Gibbons, Carl" userId="d2b037bc-8fb4-4222-845c-61440543a456" providerId="ADAL" clId="{8C497311-FA0D-4174-880A-DAA4EEB2BF3B}" dt="2023-12-29T17:07:07.895" v="7101" actId="47"/>
        <pc:sldMkLst>
          <pc:docMk/>
          <pc:sldMk cId="1802585387" sldId="281"/>
        </pc:sldMkLst>
      </pc:sldChg>
      <pc:sldChg chg="del">
        <pc:chgData name="Gibbons, Carl" userId="d2b037bc-8fb4-4222-845c-61440543a456" providerId="ADAL" clId="{8C497311-FA0D-4174-880A-DAA4EEB2BF3B}" dt="2023-12-29T17:07:08.365" v="7102" actId="47"/>
        <pc:sldMkLst>
          <pc:docMk/>
          <pc:sldMk cId="724803187" sldId="282"/>
        </pc:sldMkLst>
      </pc:sldChg>
      <pc:sldChg chg="del">
        <pc:chgData name="Gibbons, Carl" userId="d2b037bc-8fb4-4222-845c-61440543a456" providerId="ADAL" clId="{8C497311-FA0D-4174-880A-DAA4EEB2BF3B}" dt="2023-12-29T17:07:08.842" v="7103" actId="47"/>
        <pc:sldMkLst>
          <pc:docMk/>
          <pc:sldMk cId="1926009205" sldId="283"/>
        </pc:sldMkLst>
      </pc:sldChg>
      <pc:sldChg chg="del">
        <pc:chgData name="Gibbons, Carl" userId="d2b037bc-8fb4-4222-845c-61440543a456" providerId="ADAL" clId="{8C497311-FA0D-4174-880A-DAA4EEB2BF3B}" dt="2023-12-29T17:07:09.362" v="7104" actId="47"/>
        <pc:sldMkLst>
          <pc:docMk/>
          <pc:sldMk cId="2366216895" sldId="284"/>
        </pc:sldMkLst>
      </pc:sldChg>
      <pc:sldChg chg="del">
        <pc:chgData name="Gibbons, Carl" userId="d2b037bc-8fb4-4222-845c-61440543a456" providerId="ADAL" clId="{8C497311-FA0D-4174-880A-DAA4EEB2BF3B}" dt="2023-12-29T17:07:09.925" v="7105" actId="47"/>
        <pc:sldMkLst>
          <pc:docMk/>
          <pc:sldMk cId="3371896289" sldId="285"/>
        </pc:sldMkLst>
      </pc:sldChg>
      <pc:sldChg chg="del">
        <pc:chgData name="Gibbons, Carl" userId="d2b037bc-8fb4-4222-845c-61440543a456" providerId="ADAL" clId="{8C497311-FA0D-4174-880A-DAA4EEB2BF3B}" dt="2023-12-29T17:07:10.474" v="7106" actId="47"/>
        <pc:sldMkLst>
          <pc:docMk/>
          <pc:sldMk cId="3193160409" sldId="286"/>
        </pc:sldMkLst>
      </pc:sldChg>
      <pc:sldChg chg="del">
        <pc:chgData name="Gibbons, Carl" userId="d2b037bc-8fb4-4222-845c-61440543a456" providerId="ADAL" clId="{8C497311-FA0D-4174-880A-DAA4EEB2BF3B}" dt="2023-12-29T17:07:11.056" v="7107" actId="47"/>
        <pc:sldMkLst>
          <pc:docMk/>
          <pc:sldMk cId="2688338374" sldId="287"/>
        </pc:sldMkLst>
      </pc:sldChg>
      <pc:sldChg chg="del">
        <pc:chgData name="Gibbons, Carl" userId="d2b037bc-8fb4-4222-845c-61440543a456" providerId="ADAL" clId="{8C497311-FA0D-4174-880A-DAA4EEB2BF3B}" dt="2023-12-29T17:07:11.624" v="7108" actId="47"/>
        <pc:sldMkLst>
          <pc:docMk/>
          <pc:sldMk cId="2142935017" sldId="288"/>
        </pc:sldMkLst>
      </pc:sldChg>
      <pc:sldChg chg="del">
        <pc:chgData name="Gibbons, Carl" userId="d2b037bc-8fb4-4222-845c-61440543a456" providerId="ADAL" clId="{8C497311-FA0D-4174-880A-DAA4EEB2BF3B}" dt="2023-12-29T17:07:12.218" v="7109" actId="47"/>
        <pc:sldMkLst>
          <pc:docMk/>
          <pc:sldMk cId="2784625941" sldId="289"/>
        </pc:sldMkLst>
      </pc:sldChg>
      <pc:sldChg chg="del">
        <pc:chgData name="Gibbons, Carl" userId="d2b037bc-8fb4-4222-845c-61440543a456" providerId="ADAL" clId="{8C497311-FA0D-4174-880A-DAA4EEB2BF3B}" dt="2023-12-29T17:07:12.802" v="7110" actId="47"/>
        <pc:sldMkLst>
          <pc:docMk/>
          <pc:sldMk cId="1677974689" sldId="290"/>
        </pc:sldMkLst>
      </pc:sldChg>
      <pc:sldChg chg="del">
        <pc:chgData name="Gibbons, Carl" userId="d2b037bc-8fb4-4222-845c-61440543a456" providerId="ADAL" clId="{8C497311-FA0D-4174-880A-DAA4EEB2BF3B}" dt="2023-12-29T17:07:13.420" v="7111" actId="47"/>
        <pc:sldMkLst>
          <pc:docMk/>
          <pc:sldMk cId="4219326696" sldId="291"/>
        </pc:sldMkLst>
      </pc:sldChg>
      <pc:sldChg chg="del">
        <pc:chgData name="Gibbons, Carl" userId="d2b037bc-8fb4-4222-845c-61440543a456" providerId="ADAL" clId="{8C497311-FA0D-4174-880A-DAA4EEB2BF3B}" dt="2023-12-29T17:07:14.054" v="7112" actId="47"/>
        <pc:sldMkLst>
          <pc:docMk/>
          <pc:sldMk cId="33911121" sldId="292"/>
        </pc:sldMkLst>
      </pc:sldChg>
      <pc:sldChg chg="modSp mod">
        <pc:chgData name="Gibbons, Carl" userId="d2b037bc-8fb4-4222-845c-61440543a456" providerId="ADAL" clId="{8C497311-FA0D-4174-880A-DAA4EEB2BF3B}" dt="2023-12-29T15:43:57.081" v="7062" actId="20577"/>
        <pc:sldMkLst>
          <pc:docMk/>
          <pc:sldMk cId="1861646120" sldId="293"/>
        </pc:sldMkLst>
        <pc:spChg chg="mod">
          <ac:chgData name="Gibbons, Carl" userId="d2b037bc-8fb4-4222-845c-61440543a456" providerId="ADAL" clId="{8C497311-FA0D-4174-880A-DAA4EEB2BF3B}" dt="2023-12-29T15:36:21.703" v="611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8C497311-FA0D-4174-880A-DAA4EEB2BF3B}" dt="2023-12-29T15:43:57.081" v="7062" actId="20577"/>
          <ac:spMkLst>
            <pc:docMk/>
            <pc:sldMk cId="1861646120" sldId="293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14F797DE-E75B-4062-A6FB-AA9F07155580}"/>
    <pc:docChg chg="undo custSel addSld modSld">
      <pc:chgData name="Gibbons, Carl" userId="d2b037bc-8fb4-4222-845c-61440543a456" providerId="ADAL" clId="{14F797DE-E75B-4062-A6FB-AA9F07155580}" dt="2023-12-29T21:55:15.574" v="6853" actId="255"/>
      <pc:docMkLst>
        <pc:docMk/>
      </pc:docMkLst>
      <pc:sldChg chg="modSp mod">
        <pc:chgData name="Gibbons, Carl" userId="d2b037bc-8fb4-4222-845c-61440543a456" providerId="ADAL" clId="{14F797DE-E75B-4062-A6FB-AA9F07155580}" dt="2023-12-29T17:10:38.181" v="10" actId="20577"/>
        <pc:sldMkLst>
          <pc:docMk/>
          <pc:sldMk cId="3308175748" sldId="256"/>
        </pc:sldMkLst>
        <pc:spChg chg="mod">
          <ac:chgData name="Gibbons, Carl" userId="d2b037bc-8fb4-4222-845c-61440543a456" providerId="ADAL" clId="{14F797DE-E75B-4062-A6FB-AA9F07155580}" dt="2023-12-29T17:10:38.181" v="10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14F797DE-E75B-4062-A6FB-AA9F07155580}" dt="2023-12-29T17:51:52.012" v="2089" actId="20577"/>
        <pc:sldMkLst>
          <pc:docMk/>
          <pc:sldMk cId="2312486803" sldId="261"/>
        </pc:sldMkLst>
        <pc:spChg chg="mod">
          <ac:chgData name="Gibbons, Carl" userId="d2b037bc-8fb4-4222-845c-61440543a456" providerId="ADAL" clId="{14F797DE-E75B-4062-A6FB-AA9F07155580}" dt="2023-12-29T17:23:59.510" v="341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7:51:52.012" v="2089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addSp modSp mod">
        <pc:chgData name="Gibbons, Carl" userId="d2b037bc-8fb4-4222-845c-61440543a456" providerId="ADAL" clId="{14F797DE-E75B-4062-A6FB-AA9F07155580}" dt="2023-12-29T21:53:53.831" v="6845" actId="20577"/>
        <pc:sldMkLst>
          <pc:docMk/>
          <pc:sldMk cId="657795359" sldId="277"/>
        </pc:sldMkLst>
        <pc:spChg chg="mod">
          <ac:chgData name="Gibbons, Carl" userId="d2b037bc-8fb4-4222-845c-61440543a456" providerId="ADAL" clId="{14F797DE-E75B-4062-A6FB-AA9F07155580}" dt="2023-12-29T21:45:47.422" v="6393" actId="20577"/>
          <ac:spMkLst>
            <pc:docMk/>
            <pc:sldMk cId="657795359" sldId="277"/>
            <ac:spMk id="2" creationId="{1862E903-3C56-BB42-2361-009F2336475A}"/>
          </ac:spMkLst>
        </pc:spChg>
        <pc:spChg chg="add mod">
          <ac:chgData name="Gibbons, Carl" userId="d2b037bc-8fb4-4222-845c-61440543a456" providerId="ADAL" clId="{14F797DE-E75B-4062-A6FB-AA9F07155580}" dt="2023-12-29T21:53:53.831" v="6845" actId="20577"/>
          <ac:spMkLst>
            <pc:docMk/>
            <pc:sldMk cId="657795359" sldId="277"/>
            <ac:spMk id="3" creationId="{D9D594D6-F4EE-B0AB-C128-26D2D32F8E21}"/>
          </ac:spMkLst>
        </pc:spChg>
      </pc:sldChg>
      <pc:sldChg chg="modSp mod">
        <pc:chgData name="Gibbons, Carl" userId="d2b037bc-8fb4-4222-845c-61440543a456" providerId="ADAL" clId="{14F797DE-E75B-4062-A6FB-AA9F07155580}" dt="2023-12-29T18:26:31.431" v="3669" actId="20577"/>
        <pc:sldMkLst>
          <pc:docMk/>
          <pc:sldMk cId="3989541258" sldId="278"/>
        </pc:sldMkLst>
        <pc:spChg chg="mod">
          <ac:chgData name="Gibbons, Carl" userId="d2b037bc-8fb4-4222-845c-61440543a456" providerId="ADAL" clId="{14F797DE-E75B-4062-A6FB-AA9F07155580}" dt="2023-12-29T17:53:20.837" v="2147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18:26:31.431" v="3669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15.574" v="6853" actId="255"/>
        <pc:sldMkLst>
          <pc:docMk/>
          <pc:sldMk cId="1861646120" sldId="293"/>
        </pc:sldMkLst>
        <pc:spChg chg="mod">
          <ac:chgData name="Gibbons, Carl" userId="d2b037bc-8fb4-4222-845c-61440543a456" providerId="ADAL" clId="{14F797DE-E75B-4062-A6FB-AA9F07155580}" dt="2023-12-29T18:01:10.039" v="2767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15.574" v="6853" actId="255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5:08.313" v="6852" actId="255"/>
        <pc:sldMkLst>
          <pc:docMk/>
          <pc:sldMk cId="2232562783" sldId="294"/>
        </pc:sldMkLst>
        <pc:spChg chg="mod">
          <ac:chgData name="Gibbons, Carl" userId="d2b037bc-8fb4-4222-845c-61440543a456" providerId="ADAL" clId="{14F797DE-E75B-4062-A6FB-AA9F07155580}" dt="2023-12-29T18:24:14.937" v="3546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8.313" v="6852" actId="255"/>
          <ac:spMkLst>
            <pc:docMk/>
            <pc:sldMk cId="2232562783" sldId="294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14F797DE-E75B-4062-A6FB-AA9F07155580}" dt="2023-12-29T21:55:02.689" v="6851" actId="255"/>
        <pc:sldMkLst>
          <pc:docMk/>
          <pc:sldMk cId="806767687" sldId="295"/>
        </pc:sldMkLst>
        <pc:spChg chg="mod">
          <ac:chgData name="Gibbons, Carl" userId="d2b037bc-8fb4-4222-845c-61440543a456" providerId="ADAL" clId="{14F797DE-E75B-4062-A6FB-AA9F07155580}" dt="2023-12-29T18:50:33.208" v="4036" actId="113"/>
          <ac:spMkLst>
            <pc:docMk/>
            <pc:sldMk cId="806767687" sldId="295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5:02.689" v="6851" actId="255"/>
          <ac:spMkLst>
            <pc:docMk/>
            <pc:sldMk cId="806767687" sldId="295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8.370" v="6850" actId="255"/>
        <pc:sldMkLst>
          <pc:docMk/>
          <pc:sldMk cId="3145157247" sldId="296"/>
        </pc:sldMkLst>
        <pc:spChg chg="mod">
          <ac:chgData name="Gibbons, Carl" userId="d2b037bc-8fb4-4222-845c-61440543a456" providerId="ADAL" clId="{14F797DE-E75B-4062-A6FB-AA9F07155580}" dt="2023-12-29T21:07:20.782" v="4695" actId="20577"/>
          <ac:spMkLst>
            <pc:docMk/>
            <pc:sldMk cId="3145157247" sldId="296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8.370" v="6850" actId="255"/>
          <ac:spMkLst>
            <pc:docMk/>
            <pc:sldMk cId="3145157247" sldId="296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42.630" v="6849" actId="255"/>
        <pc:sldMkLst>
          <pc:docMk/>
          <pc:sldMk cId="2424714671" sldId="297"/>
        </pc:sldMkLst>
        <pc:spChg chg="mod">
          <ac:chgData name="Gibbons, Carl" userId="d2b037bc-8fb4-4222-845c-61440543a456" providerId="ADAL" clId="{14F797DE-E75B-4062-A6FB-AA9F07155580}" dt="2023-12-29T21:07:54.964" v="4712" actId="20577"/>
          <ac:spMkLst>
            <pc:docMk/>
            <pc:sldMk cId="2424714671" sldId="297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42.630" v="6849" actId="255"/>
          <ac:spMkLst>
            <pc:docMk/>
            <pc:sldMk cId="2424714671" sldId="297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28.975" v="6848" actId="255"/>
        <pc:sldMkLst>
          <pc:docMk/>
          <pc:sldMk cId="3450195044" sldId="298"/>
        </pc:sldMkLst>
        <pc:spChg chg="mod">
          <ac:chgData name="Gibbons, Carl" userId="d2b037bc-8fb4-4222-845c-61440543a456" providerId="ADAL" clId="{14F797DE-E75B-4062-A6FB-AA9F07155580}" dt="2023-12-29T21:23:42.216" v="5202" actId="20577"/>
          <ac:spMkLst>
            <pc:docMk/>
            <pc:sldMk cId="3450195044" sldId="298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28.975" v="6848" actId="255"/>
          <ac:spMkLst>
            <pc:docMk/>
            <pc:sldMk cId="3450195044" sldId="29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14F797DE-E75B-4062-A6FB-AA9F07155580}" dt="2023-12-29T21:54:18.720" v="6846" actId="255"/>
        <pc:sldMkLst>
          <pc:docMk/>
          <pc:sldMk cId="3633122843" sldId="299"/>
        </pc:sldMkLst>
        <pc:spChg chg="mod">
          <ac:chgData name="Gibbons, Carl" userId="d2b037bc-8fb4-4222-845c-61440543a456" providerId="ADAL" clId="{14F797DE-E75B-4062-A6FB-AA9F07155580}" dt="2023-12-29T21:31:23.761" v="5684" actId="20577"/>
          <ac:spMkLst>
            <pc:docMk/>
            <pc:sldMk cId="3633122843" sldId="299"/>
            <ac:spMk id="2" creationId="{31B75992-5098-A283-4925-2CCEBB801DC5}"/>
          </ac:spMkLst>
        </pc:spChg>
        <pc:spChg chg="mod">
          <ac:chgData name="Gibbons, Carl" userId="d2b037bc-8fb4-4222-845c-61440543a456" providerId="ADAL" clId="{14F797DE-E75B-4062-A6FB-AA9F07155580}" dt="2023-12-29T21:54:18.720" v="6846" actId="255"/>
          <ac:spMkLst>
            <pc:docMk/>
            <pc:sldMk cId="3633122843" sldId="299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B22431BF-FF40-422E-84B9-DE35C0B96CC3}"/>
    <pc:docChg chg="undo custSel delSld modSld">
      <pc:chgData name="Gibbons, Carl" userId="d2b037bc-8fb4-4222-845c-61440543a456" providerId="ADAL" clId="{B22431BF-FF40-422E-84B9-DE35C0B96CC3}" dt="2024-01-04T23:02:20.392" v="6116" actId="20577"/>
      <pc:docMkLst>
        <pc:docMk/>
      </pc:docMkLst>
      <pc:sldChg chg="modSp mod">
        <pc:chgData name="Gibbons, Carl" userId="d2b037bc-8fb4-4222-845c-61440543a456" providerId="ADAL" clId="{B22431BF-FF40-422E-84B9-DE35C0B96CC3}" dt="2023-12-29T21:56:55.022" v="36" actId="20577"/>
        <pc:sldMkLst>
          <pc:docMk/>
          <pc:sldMk cId="3308175748" sldId="256"/>
        </pc:sldMkLst>
        <pc:spChg chg="mod">
          <ac:chgData name="Gibbons, Carl" userId="d2b037bc-8fb4-4222-845c-61440543a456" providerId="ADAL" clId="{B22431BF-FF40-422E-84B9-DE35C0B96CC3}" dt="2023-12-29T21:56:55.022" v="36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B22431BF-FF40-422E-84B9-DE35C0B96CC3}" dt="2024-01-04T23:00:14.898" v="601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B22431BF-FF40-422E-84B9-DE35C0B96CC3}" dt="2023-12-29T22:08:30.114" v="43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0:14.898" v="6013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5.373" v="5939" actId="47"/>
        <pc:sldMkLst>
          <pc:docMk/>
          <pc:sldMk cId="657795359" sldId="277"/>
        </pc:sldMkLst>
      </pc:sldChg>
      <pc:sldChg chg="modSp mod">
        <pc:chgData name="Gibbons, Carl" userId="d2b037bc-8fb4-4222-845c-61440543a456" providerId="ADAL" clId="{B22431BF-FF40-422E-84B9-DE35C0B96CC3}" dt="2023-12-29T22:43:19.687" v="2380" actId="20577"/>
        <pc:sldMkLst>
          <pc:docMk/>
          <pc:sldMk cId="3989541258" sldId="278"/>
        </pc:sldMkLst>
        <pc:spChg chg="mod">
          <ac:chgData name="Gibbons, Carl" userId="d2b037bc-8fb4-4222-845c-61440543a456" providerId="ADAL" clId="{B22431BF-FF40-422E-84B9-DE35C0B96CC3}" dt="2023-12-29T22:43:19.687" v="2380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2:42:57.446" v="2316" actId="21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4-01-04T23:02:20.392" v="6116" actId="20577"/>
        <pc:sldMkLst>
          <pc:docMk/>
          <pc:sldMk cId="1861646120" sldId="293"/>
        </pc:sldMkLst>
        <pc:spChg chg="mod">
          <ac:chgData name="Gibbons, Carl" userId="d2b037bc-8fb4-4222-845c-61440543a456" providerId="ADAL" clId="{B22431BF-FF40-422E-84B9-DE35C0B96CC3}" dt="2023-12-29T22:43:38.151" v="2422" actId="20577"/>
          <ac:spMkLst>
            <pc:docMk/>
            <pc:sldMk cId="1861646120" sldId="293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4-01-04T23:02:20.392" v="6116" actId="20577"/>
          <ac:spMkLst>
            <pc:docMk/>
            <pc:sldMk cId="1861646120" sldId="293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46.447" v="5951" actId="20577"/>
        <pc:sldMkLst>
          <pc:docMk/>
          <pc:sldMk cId="2232562783" sldId="294"/>
        </pc:sldMkLst>
        <pc:spChg chg="mod">
          <ac:chgData name="Gibbons, Carl" userId="d2b037bc-8fb4-4222-845c-61440543a456" providerId="ADAL" clId="{B22431BF-FF40-422E-84B9-DE35C0B96CC3}" dt="2023-12-30T00:07:46.447" v="5951" actId="20577"/>
          <ac:spMkLst>
            <pc:docMk/>
            <pc:sldMk cId="2232562783" sldId="294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10:49.132" v="4131" actId="20577"/>
          <ac:spMkLst>
            <pc:docMk/>
            <pc:sldMk cId="2232562783" sldId="294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1.761" v="5934" actId="47"/>
        <pc:sldMkLst>
          <pc:docMk/>
          <pc:sldMk cId="806767687" sldId="295"/>
        </pc:sldMkLst>
        <pc:spChg chg="mod">
          <ac:chgData name="Gibbons, Carl" userId="d2b037bc-8fb4-4222-845c-61440543a456" providerId="ADAL" clId="{B22431BF-FF40-422E-84B9-DE35C0B96CC3}" dt="2023-12-29T23:17:23.085" v="4333" actId="20577"/>
          <ac:spMkLst>
            <pc:docMk/>
            <pc:sldMk cId="806767687" sldId="295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B22431BF-FF40-422E-84B9-DE35C0B96CC3}" dt="2023-12-30T00:06:32.570" v="5935" actId="47"/>
        <pc:sldMkLst>
          <pc:docMk/>
          <pc:sldMk cId="3145157247" sldId="296"/>
        </pc:sldMkLst>
      </pc:sldChg>
      <pc:sldChg chg="del">
        <pc:chgData name="Gibbons, Carl" userId="d2b037bc-8fb4-4222-845c-61440543a456" providerId="ADAL" clId="{B22431BF-FF40-422E-84B9-DE35C0B96CC3}" dt="2023-12-30T00:06:33.242" v="5936" actId="47"/>
        <pc:sldMkLst>
          <pc:docMk/>
          <pc:sldMk cId="2424714671" sldId="297"/>
        </pc:sldMkLst>
      </pc:sldChg>
      <pc:sldChg chg="del">
        <pc:chgData name="Gibbons, Carl" userId="d2b037bc-8fb4-4222-845c-61440543a456" providerId="ADAL" clId="{B22431BF-FF40-422E-84B9-DE35C0B96CC3}" dt="2023-12-30T00:06:33.834" v="5937" actId="47"/>
        <pc:sldMkLst>
          <pc:docMk/>
          <pc:sldMk cId="3450195044" sldId="298"/>
        </pc:sldMkLst>
      </pc:sldChg>
      <pc:sldChg chg="del">
        <pc:chgData name="Gibbons, Carl" userId="d2b037bc-8fb4-4222-845c-61440543a456" providerId="ADAL" clId="{B22431BF-FF40-422E-84B9-DE35C0B96CC3}" dt="2023-12-30T00:06:34.432" v="5938" actId="47"/>
        <pc:sldMkLst>
          <pc:docMk/>
          <pc:sldMk cId="3633122843" sldId="299"/>
        </pc:sldMkLst>
      </pc:sldChg>
      <pc:sldChg chg="modSp mod">
        <pc:chgData name="Gibbons, Carl" userId="d2b037bc-8fb4-4222-845c-61440543a456" providerId="ADAL" clId="{B22431BF-FF40-422E-84B9-DE35C0B96CC3}" dt="2023-12-30T00:07:51.836" v="5963" actId="20577"/>
        <pc:sldMkLst>
          <pc:docMk/>
          <pc:sldMk cId="845747584" sldId="300"/>
        </pc:sldMkLst>
        <pc:spChg chg="mod">
          <ac:chgData name="Gibbons, Carl" userId="d2b037bc-8fb4-4222-845c-61440543a456" providerId="ADAL" clId="{B22431BF-FF40-422E-84B9-DE35C0B96CC3}" dt="2023-12-30T00:07:51.836" v="5963" actId="20577"/>
          <ac:spMkLst>
            <pc:docMk/>
            <pc:sldMk cId="845747584" sldId="300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21:57.151" v="4600" actId="20577"/>
          <ac:spMkLst>
            <pc:docMk/>
            <pc:sldMk cId="845747584" sldId="30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B22431BF-FF40-422E-84B9-DE35C0B96CC3}" dt="2023-12-30T00:07:56.869" v="5975" actId="20577"/>
        <pc:sldMkLst>
          <pc:docMk/>
          <pc:sldMk cId="3372579319" sldId="301"/>
        </pc:sldMkLst>
        <pc:spChg chg="mod">
          <ac:chgData name="Gibbons, Carl" userId="d2b037bc-8fb4-4222-845c-61440543a456" providerId="ADAL" clId="{B22431BF-FF40-422E-84B9-DE35C0B96CC3}" dt="2023-12-30T00:07:56.869" v="5975" actId="20577"/>
          <ac:spMkLst>
            <pc:docMk/>
            <pc:sldMk cId="3372579319" sldId="301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30T00:06:13.959" v="5932" actId="20577"/>
          <ac:spMkLst>
            <pc:docMk/>
            <pc:sldMk cId="3372579319" sldId="301"/>
            <ac:spMk id="3" creationId="{B5924E0F-A977-1710-779D-EEB74261AF34}"/>
          </ac:spMkLst>
        </pc:spChg>
      </pc:sldChg>
      <pc:sldChg chg="modSp del mod">
        <pc:chgData name="Gibbons, Carl" userId="d2b037bc-8fb4-4222-845c-61440543a456" providerId="ADAL" clId="{B22431BF-FF40-422E-84B9-DE35C0B96CC3}" dt="2023-12-30T00:06:30.511" v="5933" actId="47"/>
        <pc:sldMkLst>
          <pc:docMk/>
          <pc:sldMk cId="3488854045" sldId="302"/>
        </pc:sldMkLst>
        <pc:spChg chg="mod">
          <ac:chgData name="Gibbons, Carl" userId="d2b037bc-8fb4-4222-845c-61440543a456" providerId="ADAL" clId="{B22431BF-FF40-422E-84B9-DE35C0B96CC3}" dt="2023-12-29T23:32:30.137" v="5532" actId="20577"/>
          <ac:spMkLst>
            <pc:docMk/>
            <pc:sldMk cId="3488854045" sldId="302"/>
            <ac:spMk id="2" creationId="{31B75992-5098-A283-4925-2CCEBB801DC5}"/>
          </ac:spMkLst>
        </pc:spChg>
        <pc:spChg chg="mod">
          <ac:chgData name="Gibbons, Carl" userId="d2b037bc-8fb4-4222-845c-61440543a456" providerId="ADAL" clId="{B22431BF-FF40-422E-84B9-DE35C0B96CC3}" dt="2023-12-29T23:35:41.617" v="5912" actId="20577"/>
          <ac:spMkLst>
            <pc:docMk/>
            <pc:sldMk cId="3488854045" sldId="302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C1E6ABF6-BAED-4B26-97DB-20A1E8B7A1A4}"/>
    <pc:docChg chg="custSel modSld">
      <pc:chgData name="Gibbons, Carl" userId="d2b037bc-8fb4-4222-845c-61440543a456" providerId="ADAL" clId="{C1E6ABF6-BAED-4B26-97DB-20A1E8B7A1A4}" dt="2023-12-06T02:23:48.337" v="274" actId="20577"/>
      <pc:docMkLst>
        <pc:docMk/>
      </pc:docMkLst>
      <pc:sldChg chg="modSp mod">
        <pc:chgData name="Gibbons, Carl" userId="d2b037bc-8fb4-4222-845c-61440543a456" providerId="ADAL" clId="{C1E6ABF6-BAED-4B26-97DB-20A1E8B7A1A4}" dt="2023-11-21T16:22:17.597" v="9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C1E6ABF6-BAED-4B26-97DB-20A1E8B7A1A4}" dt="2023-11-21T16:22:17.597" v="97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C1E6ABF6-BAED-4B26-97DB-20A1E8B7A1A4}" dt="2023-11-21T05:49:34.464" v="2"/>
        <pc:sldMkLst>
          <pc:docMk/>
          <pc:sldMk cId="2312486803" sldId="261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2312486803" sldId="261"/>
            <ac:spMk id="2" creationId="{31B75992-5098-A283-4925-2CCEBB801DC5}"/>
          </ac:spMkLst>
        </pc:spChg>
      </pc:sldChg>
      <pc:sldChg chg="modSp mod">
        <pc:chgData name="Gibbons, Carl" userId="d2b037bc-8fb4-4222-845c-61440543a456" providerId="ADAL" clId="{C1E6ABF6-BAED-4B26-97DB-20A1E8B7A1A4}" dt="2023-11-21T07:48:19.790" v="77" actId="20577"/>
        <pc:sldMkLst>
          <pc:docMk/>
          <pc:sldMk cId="378743348" sldId="270"/>
        </pc:sldMkLst>
        <pc:spChg chg="mod">
          <ac:chgData name="Gibbons, Carl" userId="d2b037bc-8fb4-4222-845c-61440543a456" providerId="ADAL" clId="{C1E6ABF6-BAED-4B26-97DB-20A1E8B7A1A4}" dt="2023-11-21T07:48:19.790" v="77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C1E6ABF6-BAED-4B26-97DB-20A1E8B7A1A4}" dt="2023-12-06T02:23:48.337" v="274" actId="20577"/>
        <pc:sldMkLst>
          <pc:docMk/>
          <pc:sldMk cId="657795359" sldId="277"/>
        </pc:sldMkLst>
        <pc:spChg chg="mod">
          <ac:chgData name="Gibbons, Carl" userId="d2b037bc-8fb4-4222-845c-61440543a456" providerId="ADAL" clId="{C1E6ABF6-BAED-4B26-97DB-20A1E8B7A1A4}" dt="2023-11-21T05:49:34.464" v="2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C1E6ABF6-BAED-4B26-97DB-20A1E8B7A1A4}" dt="2023-12-06T02:23:48.337" v="274" actId="20577"/>
          <ac:spMkLst>
            <pc:docMk/>
            <pc:sldMk cId="657795359" sldId="277"/>
            <ac:spMk id="3" creationId="{90179172-96B3-95D0-A137-257770BE7642}"/>
          </ac:spMkLst>
        </pc:spChg>
      </pc:sldChg>
    </pc:docChg>
  </pc:docChgLst>
  <pc:docChgLst>
    <pc:chgData name="Gibbons, Carl" userId="d2b037bc-8fb4-4222-845c-61440543a456" providerId="ADAL" clId="{FDD64E01-E743-4738-AA7F-97D07A522F12}"/>
    <pc:docChg chg="custSel modSld">
      <pc:chgData name="Gibbons, Carl" userId="d2b037bc-8fb4-4222-845c-61440543a456" providerId="ADAL" clId="{FDD64E01-E743-4738-AA7F-97D07A522F12}" dt="2024-05-14T14:26:25.195" v="5" actId="313"/>
      <pc:docMkLst>
        <pc:docMk/>
      </pc:docMkLst>
      <pc:sldChg chg="modSp mod">
        <pc:chgData name="Gibbons, Carl" userId="d2b037bc-8fb4-4222-845c-61440543a456" providerId="ADAL" clId="{FDD64E01-E743-4738-AA7F-97D07A522F12}" dt="2024-05-14T14:26:25.195" v="5" actId="313"/>
        <pc:sldMkLst>
          <pc:docMk/>
          <pc:sldMk cId="2232562783" sldId="294"/>
        </pc:sldMkLst>
        <pc:spChg chg="mod">
          <ac:chgData name="Gibbons, Carl" userId="d2b037bc-8fb4-4222-845c-61440543a456" providerId="ADAL" clId="{FDD64E01-E743-4738-AA7F-97D07A522F12}" dt="2024-05-14T14:26:25.195" v="5" actId="313"/>
          <ac:spMkLst>
            <pc:docMk/>
            <pc:sldMk cId="2232562783" sldId="294"/>
            <ac:spMk id="3" creationId="{B5924E0F-A977-1710-779D-EEB74261AF34}"/>
          </ac:spMkLst>
        </pc:spChg>
      </pc:sldChg>
    </pc:docChg>
  </pc:docChgLst>
  <pc:docChgLst>
    <pc:chgData name="Gibbons, Carl" userId="d2b037bc-8fb4-4222-845c-61440543a456" providerId="ADAL" clId="{3CE3119B-1917-4F7B-A5AD-6C146E3F914B}"/>
    <pc:docChg chg="undo custSel addSld delSld modSld sldOrd">
      <pc:chgData name="Gibbons, Carl" userId="d2b037bc-8fb4-4222-845c-61440543a456" providerId="ADAL" clId="{3CE3119B-1917-4F7B-A5AD-6C146E3F914B}" dt="2023-12-28T21:57:42.900" v="13126" actId="20577"/>
      <pc:docMkLst>
        <pc:docMk/>
      </pc:docMkLst>
      <pc:sldChg chg="modSp mod">
        <pc:chgData name="Gibbons, Carl" userId="d2b037bc-8fb4-4222-845c-61440543a456" providerId="ADAL" clId="{3CE3119B-1917-4F7B-A5AD-6C146E3F914B}" dt="2023-12-24T03:25:35.899" v="17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CE3119B-1917-4F7B-A5AD-6C146E3F914B}" dt="2023-12-24T03:25:35.899" v="17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del">
        <pc:chgData name="Gibbons, Carl" userId="d2b037bc-8fb4-4222-845c-61440543a456" providerId="ADAL" clId="{3CE3119B-1917-4F7B-A5AD-6C146E3F914B}" dt="2023-12-24T04:15:13.652" v="2206" actId="47"/>
        <pc:sldMkLst>
          <pc:docMk/>
          <pc:sldMk cId="519357719" sldId="260"/>
        </pc:sldMkLst>
      </pc:sldChg>
      <pc:sldChg chg="delSp modSp mod">
        <pc:chgData name="Gibbons, Carl" userId="d2b037bc-8fb4-4222-845c-61440543a456" providerId="ADAL" clId="{3CE3119B-1917-4F7B-A5AD-6C146E3F914B}" dt="2023-12-28T19:44:28.921" v="4873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CE3119B-1917-4F7B-A5AD-6C146E3F914B}" dt="2023-12-24T03:44:40.577" v="592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4:28.921" v="4873" actId="20577"/>
          <ac:spMkLst>
            <pc:docMk/>
            <pc:sldMk cId="2312486803" sldId="261"/>
            <ac:spMk id="3" creationId="{B5924E0F-A977-1710-779D-EEB74261AF34}"/>
          </ac:spMkLst>
        </pc:spChg>
        <pc:picChg chg="del">
          <ac:chgData name="Gibbons, Carl" userId="d2b037bc-8fb4-4222-845c-61440543a456" providerId="ADAL" clId="{3CE3119B-1917-4F7B-A5AD-6C146E3F914B}" dt="2023-12-24T03:25:42.885" v="18" actId="478"/>
          <ac:picMkLst>
            <pc:docMk/>
            <pc:sldMk cId="2312486803" sldId="261"/>
            <ac:picMk id="5" creationId="{95F1B758-8221-A28F-F68D-1A79ADBC274D}"/>
          </ac:picMkLst>
        </pc:picChg>
      </pc:sldChg>
      <pc:sldChg chg="del">
        <pc:chgData name="Gibbons, Carl" userId="d2b037bc-8fb4-4222-845c-61440543a456" providerId="ADAL" clId="{3CE3119B-1917-4F7B-A5AD-6C146E3F914B}" dt="2023-12-24T04:15:12.349" v="2205" actId="47"/>
        <pc:sldMkLst>
          <pc:docMk/>
          <pc:sldMk cId="378743348" sldId="270"/>
        </pc:sldMkLst>
      </pc:sldChg>
      <pc:sldChg chg="modSp mod">
        <pc:chgData name="Gibbons, Carl" userId="d2b037bc-8fb4-4222-845c-61440543a456" providerId="ADAL" clId="{3CE3119B-1917-4F7B-A5AD-6C146E3F914B}" dt="2023-12-28T21:57:42.900" v="13126" actId="20577"/>
        <pc:sldMkLst>
          <pc:docMk/>
          <pc:sldMk cId="657795359" sldId="277"/>
        </pc:sldMkLst>
        <pc:spChg chg="mod">
          <ac:chgData name="Gibbons, Carl" userId="d2b037bc-8fb4-4222-845c-61440543a456" providerId="ADAL" clId="{3CE3119B-1917-4F7B-A5AD-6C146E3F914B}" dt="2023-12-28T21:57:42.900" v="13126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CE3119B-1917-4F7B-A5AD-6C146E3F914B}" dt="2023-12-28T21:57:39.566" v="13125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3CE3119B-1917-4F7B-A5AD-6C146E3F914B}" dt="2023-12-24T04:15:14.863" v="2207" actId="47"/>
        <pc:sldMkLst>
          <pc:docMk/>
          <pc:sldMk cId="376509629" sldId="278"/>
        </pc:sldMkLst>
      </pc:sldChg>
      <pc:sldChg chg="del">
        <pc:chgData name="Gibbons, Carl" userId="d2b037bc-8fb4-4222-845c-61440543a456" providerId="ADAL" clId="{3CE3119B-1917-4F7B-A5AD-6C146E3F914B}" dt="2023-12-24T04:15:16.084" v="2208" actId="47"/>
        <pc:sldMkLst>
          <pc:docMk/>
          <pc:sldMk cId="3153831418" sldId="279"/>
        </pc:sldMkLst>
      </pc:sldChg>
      <pc:sldChg chg="del">
        <pc:chgData name="Gibbons, Carl" userId="d2b037bc-8fb4-4222-845c-61440543a456" providerId="ADAL" clId="{3CE3119B-1917-4F7B-A5AD-6C146E3F914B}" dt="2023-12-24T04:15:16.999" v="2209" actId="47"/>
        <pc:sldMkLst>
          <pc:docMk/>
          <pc:sldMk cId="1730491475" sldId="280"/>
        </pc:sldMkLst>
      </pc:sldChg>
      <pc:sldChg chg="del">
        <pc:chgData name="Gibbons, Carl" userId="d2b037bc-8fb4-4222-845c-61440543a456" providerId="ADAL" clId="{3CE3119B-1917-4F7B-A5AD-6C146E3F914B}" dt="2023-12-24T04:15:17.902" v="2210" actId="47"/>
        <pc:sldMkLst>
          <pc:docMk/>
          <pc:sldMk cId="2142935958" sldId="281"/>
        </pc:sldMkLst>
      </pc:sldChg>
      <pc:sldChg chg="del">
        <pc:chgData name="Gibbons, Carl" userId="d2b037bc-8fb4-4222-845c-61440543a456" providerId="ADAL" clId="{3CE3119B-1917-4F7B-A5AD-6C146E3F914B}" dt="2023-12-24T04:15:18.904" v="2211" actId="47"/>
        <pc:sldMkLst>
          <pc:docMk/>
          <pc:sldMk cId="1371681654" sldId="282"/>
        </pc:sldMkLst>
      </pc:sldChg>
      <pc:sldChg chg="addSp modSp mod">
        <pc:chgData name="Gibbons, Carl" userId="d2b037bc-8fb4-4222-845c-61440543a456" providerId="ADAL" clId="{3CE3119B-1917-4F7B-A5AD-6C146E3F914B}" dt="2023-12-24T04:21:46.824" v="2699" actId="20577"/>
        <pc:sldMkLst>
          <pc:docMk/>
          <pc:sldMk cId="2959024232" sldId="283"/>
        </pc:sldMkLst>
        <pc:spChg chg="mod">
          <ac:chgData name="Gibbons, Carl" userId="d2b037bc-8fb4-4222-845c-61440543a456" providerId="ADAL" clId="{3CE3119B-1917-4F7B-A5AD-6C146E3F914B}" dt="2023-12-24T03:51:38.841" v="820" actId="20577"/>
          <ac:spMkLst>
            <pc:docMk/>
            <pc:sldMk cId="2959024232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4T03:50:43.198" v="773" actId="20577"/>
          <ac:spMkLst>
            <pc:docMk/>
            <pc:sldMk cId="2959024232" sldId="283"/>
            <ac:spMk id="3" creationId="{B5924E0F-A977-1710-779D-EEB74261AF34}"/>
          </ac:spMkLst>
        </pc:spChg>
        <pc:spChg chg="add mod">
          <ac:chgData name="Gibbons, Carl" userId="d2b037bc-8fb4-4222-845c-61440543a456" providerId="ADAL" clId="{3CE3119B-1917-4F7B-A5AD-6C146E3F914B}" dt="2023-12-24T03:51:05.835" v="812" actId="20577"/>
          <ac:spMkLst>
            <pc:docMk/>
            <pc:sldMk cId="2959024232" sldId="283"/>
            <ac:spMk id="4" creationId="{6B5EF911-ED83-01C5-8F00-FD1AD80E90D2}"/>
          </ac:spMkLst>
        </pc:spChg>
        <pc:spChg chg="add mod">
          <ac:chgData name="Gibbons, Carl" userId="d2b037bc-8fb4-4222-845c-61440543a456" providerId="ADAL" clId="{3CE3119B-1917-4F7B-A5AD-6C146E3F914B}" dt="2023-12-24T04:21:46.824" v="2699" actId="20577"/>
          <ac:spMkLst>
            <pc:docMk/>
            <pc:sldMk cId="2959024232" sldId="283"/>
            <ac:spMk id="5" creationId="{746F0B3D-627C-BF49-CF83-A524927EBEDE}"/>
          </ac:spMkLst>
        </pc:spChg>
      </pc:sldChg>
      <pc:sldChg chg="delSp modSp mod">
        <pc:chgData name="Gibbons, Carl" userId="d2b037bc-8fb4-4222-845c-61440543a456" providerId="ADAL" clId="{3CE3119B-1917-4F7B-A5AD-6C146E3F914B}" dt="2023-12-28T21:03:44.041" v="10649" actId="20577"/>
        <pc:sldMkLst>
          <pc:docMk/>
          <pc:sldMk cId="3114675387" sldId="284"/>
        </pc:sldMkLst>
        <pc:spChg chg="mod">
          <ac:chgData name="Gibbons, Carl" userId="d2b037bc-8fb4-4222-845c-61440543a456" providerId="ADAL" clId="{3CE3119B-1917-4F7B-A5AD-6C146E3F914B}" dt="2023-12-24T04:15:28.805" v="2213" actId="20577"/>
          <ac:spMkLst>
            <pc:docMk/>
            <pc:sldMk cId="3114675387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03:44.041" v="10649" actId="20577"/>
          <ac:spMkLst>
            <pc:docMk/>
            <pc:sldMk cId="3114675387" sldId="284"/>
            <ac:spMk id="3" creationId="{B5924E0F-A977-1710-779D-EEB74261AF34}"/>
          </ac:spMkLst>
        </pc:spChg>
        <pc:spChg chg="del mod">
          <ac:chgData name="Gibbons, Carl" userId="d2b037bc-8fb4-4222-845c-61440543a456" providerId="ADAL" clId="{3CE3119B-1917-4F7B-A5AD-6C146E3F914B}" dt="2023-12-24T04:17:34.876" v="2369" actId="478"/>
          <ac:spMkLst>
            <pc:docMk/>
            <pc:sldMk cId="3114675387" sldId="284"/>
            <ac:spMk id="4" creationId="{6B5EF911-ED83-01C5-8F00-FD1AD80E90D2}"/>
          </ac:spMkLst>
        </pc:spChg>
        <pc:spChg chg="mod">
          <ac:chgData name="Gibbons, Carl" userId="d2b037bc-8fb4-4222-845c-61440543a456" providerId="ADAL" clId="{3CE3119B-1917-4F7B-A5AD-6C146E3F914B}" dt="2023-12-24T04:25:41.312" v="2946" actId="20577"/>
          <ac:spMkLst>
            <pc:docMk/>
            <pc:sldMk cId="3114675387" sldId="284"/>
            <ac:spMk id="5" creationId="{746F0B3D-627C-BF49-CF83-A524927EBEDE}"/>
          </ac:spMkLst>
        </pc:spChg>
      </pc:sldChg>
      <pc:sldChg chg="modSp mod">
        <pc:chgData name="Gibbons, Carl" userId="d2b037bc-8fb4-4222-845c-61440543a456" providerId="ADAL" clId="{3CE3119B-1917-4F7B-A5AD-6C146E3F914B}" dt="2023-12-28T20:27:51.520" v="8472" actId="20577"/>
        <pc:sldMkLst>
          <pc:docMk/>
          <pc:sldMk cId="1243134729" sldId="285"/>
        </pc:sldMkLst>
        <pc:spChg chg="mod">
          <ac:chgData name="Gibbons, Carl" userId="d2b037bc-8fb4-4222-845c-61440543a456" providerId="ADAL" clId="{3CE3119B-1917-4F7B-A5AD-6C146E3F914B}" dt="2023-12-28T18:55:00.802" v="3019" actId="20577"/>
          <ac:spMkLst>
            <pc:docMk/>
            <pc:sldMk cId="124313472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11:28.137" v="4139" actId="20577"/>
          <ac:spMkLst>
            <pc:docMk/>
            <pc:sldMk cId="1243134729" sldId="285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7:51.520" v="8472" actId="20577"/>
          <ac:spMkLst>
            <pc:docMk/>
            <pc:sldMk cId="1243134729" sldId="285"/>
            <ac:spMk id="5" creationId="{746F0B3D-627C-BF49-CF83-A524927EBEDE}"/>
          </ac:spMkLst>
        </pc:spChg>
      </pc:sldChg>
      <pc:sldChg chg="modSp mod ord">
        <pc:chgData name="Gibbons, Carl" userId="d2b037bc-8fb4-4222-845c-61440543a456" providerId="ADAL" clId="{3CE3119B-1917-4F7B-A5AD-6C146E3F914B}" dt="2023-12-28T20:26:55.852" v="8407" actId="20577"/>
        <pc:sldMkLst>
          <pc:docMk/>
          <pc:sldMk cId="954591853" sldId="286"/>
        </pc:sldMkLst>
        <pc:spChg chg="mod">
          <ac:chgData name="Gibbons, Carl" userId="d2b037bc-8fb4-4222-845c-61440543a456" providerId="ADAL" clId="{3CE3119B-1917-4F7B-A5AD-6C146E3F914B}" dt="2023-12-28T19:12:25.523" v="4250" actId="20577"/>
          <ac:spMkLst>
            <pc:docMk/>
            <pc:sldMk cId="954591853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1:15.517" v="7216" actId="20577"/>
          <ac:spMkLst>
            <pc:docMk/>
            <pc:sldMk cId="954591853" sldId="286"/>
            <ac:spMk id="3" creationId="{B5924E0F-A977-1710-779D-EEB74261AF34}"/>
          </ac:spMkLst>
        </pc:spChg>
        <pc:spChg chg="mod">
          <ac:chgData name="Gibbons, Carl" userId="d2b037bc-8fb4-4222-845c-61440543a456" providerId="ADAL" clId="{3CE3119B-1917-4F7B-A5AD-6C146E3F914B}" dt="2023-12-28T20:26:55.852" v="8407" actId="20577"/>
          <ac:spMkLst>
            <pc:docMk/>
            <pc:sldMk cId="954591853" sldId="286"/>
            <ac:spMk id="5" creationId="{746F0B3D-627C-BF49-CF83-A524927EBEDE}"/>
          </ac:spMkLst>
        </pc:spChg>
      </pc:sldChg>
      <pc:sldChg chg="addSp modSp mod">
        <pc:chgData name="Gibbons, Carl" userId="d2b037bc-8fb4-4222-845c-61440543a456" providerId="ADAL" clId="{3CE3119B-1917-4F7B-A5AD-6C146E3F914B}" dt="2023-12-28T20:10:30.792" v="7202" actId="122"/>
        <pc:sldMkLst>
          <pc:docMk/>
          <pc:sldMk cId="2614091779" sldId="287"/>
        </pc:sldMkLst>
        <pc:spChg chg="mod">
          <ac:chgData name="Gibbons, Carl" userId="d2b037bc-8fb4-4222-845c-61440543a456" providerId="ADAL" clId="{3CE3119B-1917-4F7B-A5AD-6C146E3F914B}" dt="2023-12-28T19:52:51.742" v="5814" actId="20577"/>
          <ac:spMkLst>
            <pc:docMk/>
            <pc:sldMk cId="2614091779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19:48:55.211" v="5618" actId="14100"/>
          <ac:spMkLst>
            <pc:docMk/>
            <pc:sldMk cId="2614091779" sldId="287"/>
            <ac:spMk id="3" creationId="{B5924E0F-A977-1710-779D-EEB74261AF34}"/>
          </ac:spMkLst>
        </pc:spChg>
        <pc:graphicFrameChg chg="add mod modGraphic">
          <ac:chgData name="Gibbons, Carl" userId="d2b037bc-8fb4-4222-845c-61440543a456" providerId="ADAL" clId="{3CE3119B-1917-4F7B-A5AD-6C146E3F914B}" dt="2023-12-28T20:10:30.792" v="7202" actId="122"/>
          <ac:graphicFrameMkLst>
            <pc:docMk/>
            <pc:sldMk cId="2614091779" sldId="287"/>
            <ac:graphicFrameMk id="4" creationId="{3CFEF9C3-22C7-2157-EBC8-9116E36A6081}"/>
          </ac:graphicFrameMkLst>
        </pc:graphicFrameChg>
      </pc:sldChg>
      <pc:sldChg chg="delSp modSp mod">
        <pc:chgData name="Gibbons, Carl" userId="d2b037bc-8fb4-4222-845c-61440543a456" providerId="ADAL" clId="{3CE3119B-1917-4F7B-A5AD-6C146E3F914B}" dt="2023-12-28T20:10:52.990" v="7204" actId="114"/>
        <pc:sldMkLst>
          <pc:docMk/>
          <pc:sldMk cId="1341659426" sldId="288"/>
        </pc:sldMkLst>
        <pc:spChg chg="mod">
          <ac:chgData name="Gibbons, Carl" userId="d2b037bc-8fb4-4222-845c-61440543a456" providerId="ADAL" clId="{3CE3119B-1917-4F7B-A5AD-6C146E3F914B}" dt="2023-12-28T19:53:19.425" v="5816" actId="20577"/>
          <ac:spMkLst>
            <pc:docMk/>
            <pc:sldMk cId="1341659426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10:52.990" v="7204" actId="114"/>
          <ac:spMkLst>
            <pc:docMk/>
            <pc:sldMk cId="1341659426" sldId="288"/>
            <ac:spMk id="3" creationId="{B5924E0F-A977-1710-779D-EEB74261AF34}"/>
          </ac:spMkLst>
        </pc:spChg>
        <pc:graphicFrameChg chg="del modGraphic">
          <ac:chgData name="Gibbons, Carl" userId="d2b037bc-8fb4-4222-845c-61440543a456" providerId="ADAL" clId="{3CE3119B-1917-4F7B-A5AD-6C146E3F914B}" dt="2023-12-28T19:53:27.454" v="5818" actId="21"/>
          <ac:graphicFrameMkLst>
            <pc:docMk/>
            <pc:sldMk cId="1341659426" sldId="288"/>
            <ac:graphicFrameMk id="4" creationId="{3CFEF9C3-22C7-2157-EBC8-9116E36A6081}"/>
          </ac:graphicFrameMkLst>
        </pc:graphicFrameChg>
      </pc:sldChg>
      <pc:sldChg chg="addSp modSp new mod">
        <pc:chgData name="Gibbons, Carl" userId="d2b037bc-8fb4-4222-845c-61440543a456" providerId="ADAL" clId="{3CE3119B-1917-4F7B-A5AD-6C146E3F914B}" dt="2023-12-28T21:20:58.470" v="11391" actId="27636"/>
        <pc:sldMkLst>
          <pc:docMk/>
          <pc:sldMk cId="2966054478" sldId="289"/>
        </pc:sldMkLst>
        <pc:spChg chg="mod">
          <ac:chgData name="Gibbons, Carl" userId="d2b037bc-8fb4-4222-845c-61440543a456" providerId="ADAL" clId="{3CE3119B-1917-4F7B-A5AD-6C146E3F914B}" dt="2023-12-28T21:20:58.470" v="11391" actId="27636"/>
          <ac:spMkLst>
            <pc:docMk/>
            <pc:sldMk cId="2966054478" sldId="289"/>
            <ac:spMk id="2" creationId="{264BAEB2-591D-DEE6-3C00-0BAAC69880F0}"/>
          </ac:spMkLst>
        </pc:spChg>
        <pc:spChg chg="add mod">
          <ac:chgData name="Gibbons, Carl" userId="d2b037bc-8fb4-4222-845c-61440543a456" providerId="ADAL" clId="{3CE3119B-1917-4F7B-A5AD-6C146E3F914B}" dt="2023-12-28T21:02:37.455" v="10592" actId="20577"/>
          <ac:spMkLst>
            <pc:docMk/>
            <pc:sldMk cId="2966054478" sldId="289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0:25:14.044" v="8347" actId="20577"/>
        <pc:sldMkLst>
          <pc:docMk/>
          <pc:sldMk cId="1014272238" sldId="290"/>
        </pc:sldMkLst>
        <pc:spChg chg="mod">
          <ac:chgData name="Gibbons, Carl" userId="d2b037bc-8fb4-4222-845c-61440543a456" providerId="ADAL" clId="{3CE3119B-1917-4F7B-A5AD-6C146E3F914B}" dt="2023-12-28T20:14:14.888" v="7303" actId="20577"/>
          <ac:spMkLst>
            <pc:docMk/>
            <pc:sldMk cId="1014272238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0:25:14.044" v="8347" actId="20577"/>
          <ac:spMkLst>
            <pc:docMk/>
            <pc:sldMk cId="1014272238" sldId="29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21:03.949" v="11393" actId="27636"/>
        <pc:sldMkLst>
          <pc:docMk/>
          <pc:sldMk cId="3689580349" sldId="291"/>
        </pc:sldMkLst>
        <pc:spChg chg="mod">
          <ac:chgData name="Gibbons, Carl" userId="d2b037bc-8fb4-4222-845c-61440543a456" providerId="ADAL" clId="{3CE3119B-1917-4F7B-A5AD-6C146E3F914B}" dt="2023-12-28T21:21:03.949" v="11393" actId="27636"/>
          <ac:spMkLst>
            <pc:docMk/>
            <pc:sldMk cId="3689580349" sldId="291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02:59.174" v="10621" actId="20577"/>
          <ac:spMkLst>
            <pc:docMk/>
            <pc:sldMk cId="3689580349" sldId="291"/>
            <ac:spMk id="3" creationId="{0620B8A1-699E-C7B4-0A32-7D9C4529CA27}"/>
          </ac:spMkLst>
        </pc:spChg>
      </pc:sldChg>
      <pc:sldChg chg="modSp mod">
        <pc:chgData name="Gibbons, Carl" userId="d2b037bc-8fb4-4222-845c-61440543a456" providerId="ADAL" clId="{3CE3119B-1917-4F7B-A5AD-6C146E3F914B}" dt="2023-12-28T21:30:34.709" v="11884" actId="20577"/>
        <pc:sldMkLst>
          <pc:docMk/>
          <pc:sldMk cId="2738411615" sldId="292"/>
        </pc:sldMkLst>
        <pc:spChg chg="mod">
          <ac:chgData name="Gibbons, Carl" userId="d2b037bc-8fb4-4222-845c-61440543a456" providerId="ADAL" clId="{3CE3119B-1917-4F7B-A5AD-6C146E3F914B}" dt="2023-12-28T21:27:00.893" v="11646" actId="20577"/>
          <ac:spMkLst>
            <pc:docMk/>
            <pc:sldMk cId="2738411615" sldId="292"/>
            <ac:spMk id="2" creationId="{31B75992-5098-A283-4925-2CCEBB801DC5}"/>
          </ac:spMkLst>
        </pc:spChg>
        <pc:spChg chg="mod">
          <ac:chgData name="Gibbons, Carl" userId="d2b037bc-8fb4-4222-845c-61440543a456" providerId="ADAL" clId="{3CE3119B-1917-4F7B-A5AD-6C146E3F914B}" dt="2023-12-28T21:30:34.709" v="11884" actId="20577"/>
          <ac:spMkLst>
            <pc:docMk/>
            <pc:sldMk cId="2738411615" sldId="29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3CE3119B-1917-4F7B-A5AD-6C146E3F914B}" dt="2023-12-28T21:56:49.002" v="13100" actId="20577"/>
        <pc:sldMkLst>
          <pc:docMk/>
          <pc:sldMk cId="852415543" sldId="293"/>
        </pc:sldMkLst>
        <pc:spChg chg="mod">
          <ac:chgData name="Gibbons, Carl" userId="d2b037bc-8fb4-4222-845c-61440543a456" providerId="ADAL" clId="{3CE3119B-1917-4F7B-A5AD-6C146E3F914B}" dt="2023-12-28T21:32:23.582" v="11900" actId="20577"/>
          <ac:spMkLst>
            <pc:docMk/>
            <pc:sldMk cId="852415543" sldId="293"/>
            <ac:spMk id="2" creationId="{264BAEB2-591D-DEE6-3C00-0BAAC69880F0}"/>
          </ac:spMkLst>
        </pc:spChg>
        <pc:spChg chg="mod">
          <ac:chgData name="Gibbons, Carl" userId="d2b037bc-8fb4-4222-845c-61440543a456" providerId="ADAL" clId="{3CE3119B-1917-4F7B-A5AD-6C146E3F914B}" dt="2023-12-28T21:56:49.002" v="13100" actId="20577"/>
          <ac:spMkLst>
            <pc:docMk/>
            <pc:sldMk cId="852415543" sldId="293"/>
            <ac:spMk id="3" creationId="{0620B8A1-699E-C7B4-0A32-7D9C4529CA27}"/>
          </ac:spMkLst>
        </pc:spChg>
      </pc:sldChg>
      <pc:sldMasterChg chg="delSldLayout">
        <pc:chgData name="Gibbons, Carl" userId="d2b037bc-8fb4-4222-845c-61440543a456" providerId="ADAL" clId="{3CE3119B-1917-4F7B-A5AD-6C146E3F914B}" dt="2023-12-24T04:15:18.904" v="2211" actId="47"/>
        <pc:sldMasterMkLst>
          <pc:docMk/>
          <pc:sldMasterMk cId="3616380004" sldId="2147483712"/>
        </pc:sldMasterMkLst>
        <pc:sldLayoutChg chg="del">
          <pc:chgData name="Gibbons, Carl" userId="d2b037bc-8fb4-4222-845c-61440543a456" providerId="ADAL" clId="{3CE3119B-1917-4F7B-A5AD-6C146E3F914B}" dt="2023-12-24T04:15:18.904" v="2211" actId="47"/>
          <pc:sldLayoutMkLst>
            <pc:docMk/>
            <pc:sldMasterMk cId="3616380004" sldId="2147483712"/>
            <pc:sldLayoutMk cId="2633931619" sldId="2147483725"/>
          </pc:sldLayoutMkLst>
        </pc:sldLayoutChg>
      </pc:sldMasterChg>
    </pc:docChg>
  </pc:docChgLst>
  <pc:docChgLst>
    <pc:chgData name="Gibbons, Carl" userId="d2b037bc-8fb4-4222-845c-61440543a456" providerId="ADAL" clId="{4505F98C-4CC4-4983-9729-597D2A150C85}"/>
    <pc:docChg chg="undo custSel addSld delSld modSld">
      <pc:chgData name="Gibbons, Carl" userId="d2b037bc-8fb4-4222-845c-61440543a456" providerId="ADAL" clId="{4505F98C-4CC4-4983-9729-597D2A150C85}" dt="2023-12-29T02:21:47.448" v="17685" actId="20577"/>
      <pc:docMkLst>
        <pc:docMk/>
      </pc:docMkLst>
      <pc:sldChg chg="modSp mod">
        <pc:chgData name="Gibbons, Carl" userId="d2b037bc-8fb4-4222-845c-61440543a456" providerId="ADAL" clId="{4505F98C-4CC4-4983-9729-597D2A150C85}" dt="2023-12-28T22:02:31.848" v="28" actId="20577"/>
        <pc:sldMkLst>
          <pc:docMk/>
          <pc:sldMk cId="3308175748" sldId="256"/>
        </pc:sldMkLst>
        <pc:spChg chg="mod">
          <ac:chgData name="Gibbons, Carl" userId="d2b037bc-8fb4-4222-845c-61440543a456" providerId="ADAL" clId="{4505F98C-4CC4-4983-9729-597D2A150C85}" dt="2023-12-28T22:02:31.848" v="28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4505F98C-4CC4-4983-9729-597D2A150C85}" dt="2023-12-28T22:45:53.299" v="4302" actId="20577"/>
        <pc:sldMkLst>
          <pc:docMk/>
          <pc:sldMk cId="2312486803" sldId="261"/>
        </pc:sldMkLst>
        <pc:spChg chg="mod">
          <ac:chgData name="Gibbons, Carl" userId="d2b037bc-8fb4-4222-845c-61440543a456" providerId="ADAL" clId="{4505F98C-4CC4-4983-9729-597D2A150C85}" dt="2023-12-28T22:02:40.492" v="50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45:53.299" v="4302" actId="20577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8:39.170" v="17623" actId="20577"/>
        <pc:sldMkLst>
          <pc:docMk/>
          <pc:sldMk cId="657795359" sldId="277"/>
        </pc:sldMkLst>
        <pc:spChg chg="mod">
          <ac:chgData name="Gibbons, Carl" userId="d2b037bc-8fb4-4222-845c-61440543a456" providerId="ADAL" clId="{4505F98C-4CC4-4983-9729-597D2A150C85}" dt="2023-12-29T02:18:39.170" v="1762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4505F98C-4CC4-4983-9729-597D2A150C85}" dt="2023-12-29T02:21:47.448" v="17685" actId="20577"/>
        <pc:sldMkLst>
          <pc:docMk/>
          <pc:sldMk cId="3989541258" sldId="278"/>
        </pc:sldMkLst>
        <pc:spChg chg="mod">
          <ac:chgData name="Gibbons, Carl" userId="d2b037bc-8fb4-4222-845c-61440543a456" providerId="ADAL" clId="{4505F98C-4CC4-4983-9729-597D2A150C85}" dt="2023-12-28T22:23:56.363" v="2262" actId="20577"/>
          <ac:spMkLst>
            <pc:docMk/>
            <pc:sldMk cId="3989541258" sldId="27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21:47.448" v="17685" actId="20577"/>
          <ac:spMkLst>
            <pc:docMk/>
            <pc:sldMk cId="3989541258" sldId="27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0:21:55.646" v="8344" actId="20577"/>
        <pc:sldMkLst>
          <pc:docMk/>
          <pc:sldMk cId="2335633195" sldId="279"/>
        </pc:sldMkLst>
        <pc:spChg chg="mod">
          <ac:chgData name="Gibbons, Carl" userId="d2b037bc-8fb4-4222-845c-61440543a456" providerId="ADAL" clId="{4505F98C-4CC4-4983-9729-597D2A150C85}" dt="2023-12-29T00:21:55.646" v="8344" actId="20577"/>
          <ac:spMkLst>
            <pc:docMk/>
            <pc:sldMk cId="2335633195" sldId="27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2:56:22.080" v="4730" actId="20577"/>
          <ac:spMkLst>
            <pc:docMk/>
            <pc:sldMk cId="2335633195" sldId="279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8T23:39:19.135" v="5592" actId="20577"/>
        <pc:sldMkLst>
          <pc:docMk/>
          <pc:sldMk cId="1284534978" sldId="280"/>
        </pc:sldMkLst>
        <pc:spChg chg="mod">
          <ac:chgData name="Gibbons, Carl" userId="d2b037bc-8fb4-4222-845c-61440543a456" providerId="ADAL" clId="{4505F98C-4CC4-4983-9729-597D2A150C85}" dt="2023-12-28T23:26:13.166" v="4743" actId="20577"/>
          <ac:spMkLst>
            <pc:docMk/>
            <pc:sldMk cId="1284534978" sldId="28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39:19.135" v="5592" actId="20577"/>
          <ac:spMkLst>
            <pc:docMk/>
            <pc:sldMk cId="1284534978" sldId="280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42:19.634" v="5967" actId="20577"/>
        <pc:sldMkLst>
          <pc:docMk/>
          <pc:sldMk cId="1802585387" sldId="281"/>
        </pc:sldMkLst>
        <pc:spChg chg="mod">
          <ac:chgData name="Gibbons, Carl" userId="d2b037bc-8fb4-4222-845c-61440543a456" providerId="ADAL" clId="{4505F98C-4CC4-4983-9729-597D2A150C85}" dt="2023-12-28T23:34:47.360" v="5351" actId="20577"/>
          <ac:spMkLst>
            <pc:docMk/>
            <pc:sldMk cId="1802585387" sldId="28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42:19.634" v="5967" actId="20577"/>
          <ac:spMkLst>
            <pc:docMk/>
            <pc:sldMk cId="1802585387" sldId="281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8T23:54:03.356" v="6623"/>
        <pc:sldMkLst>
          <pc:docMk/>
          <pc:sldMk cId="724803187" sldId="282"/>
        </pc:sldMkLst>
        <pc:spChg chg="mod">
          <ac:chgData name="Gibbons, Carl" userId="d2b037bc-8fb4-4222-845c-61440543a456" providerId="ADAL" clId="{4505F98C-4CC4-4983-9729-597D2A150C85}" dt="2023-12-28T23:39:52.399" v="5606" actId="20577"/>
          <ac:spMkLst>
            <pc:docMk/>
            <pc:sldMk cId="724803187" sldId="282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8T23:54:03.356" v="6623"/>
          <ac:spMkLst>
            <pc:docMk/>
            <pc:sldMk cId="724803187" sldId="282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2:19:53.158" v="17637" actId="20577"/>
        <pc:sldMkLst>
          <pc:docMk/>
          <pc:sldMk cId="1926009205" sldId="283"/>
        </pc:sldMkLst>
        <pc:spChg chg="mod">
          <ac:chgData name="Gibbons, Carl" userId="d2b037bc-8fb4-4222-845c-61440543a456" providerId="ADAL" clId="{4505F98C-4CC4-4983-9729-597D2A150C85}" dt="2023-12-29T00:22:07.704" v="8354" actId="20577"/>
          <ac:spMkLst>
            <pc:docMk/>
            <pc:sldMk cId="1926009205" sldId="283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53.158" v="17637" actId="20577"/>
          <ac:spMkLst>
            <pc:docMk/>
            <pc:sldMk cId="1926009205" sldId="283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9.732" v="1699" actId="47"/>
        <pc:sldMkLst>
          <pc:docMk/>
          <pc:sldMk cId="2959024232" sldId="283"/>
        </pc:sldMkLst>
      </pc:sldChg>
      <pc:sldChg chg="modSp mod">
        <pc:chgData name="Gibbons, Carl" userId="d2b037bc-8fb4-4222-845c-61440543a456" providerId="ADAL" clId="{4505F98C-4CC4-4983-9729-597D2A150C85}" dt="2023-12-29T00:22:15.499" v="8364" actId="20577"/>
        <pc:sldMkLst>
          <pc:docMk/>
          <pc:sldMk cId="2366216895" sldId="284"/>
        </pc:sldMkLst>
        <pc:spChg chg="mod">
          <ac:chgData name="Gibbons, Carl" userId="d2b037bc-8fb4-4222-845c-61440543a456" providerId="ADAL" clId="{4505F98C-4CC4-4983-9729-597D2A150C85}" dt="2023-12-29T00:22:15.499" v="8364" actId="20577"/>
          <ac:spMkLst>
            <pc:docMk/>
            <pc:sldMk cId="2366216895" sldId="284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0:20:51.612" v="8260" actId="20577"/>
          <ac:spMkLst>
            <pc:docMk/>
            <pc:sldMk cId="2366216895" sldId="284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8.965" v="1698" actId="47"/>
        <pc:sldMkLst>
          <pc:docMk/>
          <pc:sldMk cId="3114675387" sldId="284"/>
        </pc:sldMkLst>
      </pc:sldChg>
      <pc:sldChg chg="del">
        <pc:chgData name="Gibbons, Carl" userId="d2b037bc-8fb4-4222-845c-61440543a456" providerId="ADAL" clId="{4505F98C-4CC4-4983-9729-597D2A150C85}" dt="2023-12-28T22:17:08.106" v="1697" actId="47"/>
        <pc:sldMkLst>
          <pc:docMk/>
          <pc:sldMk cId="1243134729" sldId="285"/>
        </pc:sldMkLst>
      </pc:sldChg>
      <pc:sldChg chg="modSp mod">
        <pc:chgData name="Gibbons, Carl" userId="d2b037bc-8fb4-4222-845c-61440543a456" providerId="ADAL" clId="{4505F98C-4CC4-4983-9729-597D2A150C85}" dt="2023-12-29T01:14:23.500" v="12327" actId="20577"/>
        <pc:sldMkLst>
          <pc:docMk/>
          <pc:sldMk cId="3371896289" sldId="285"/>
        </pc:sldMkLst>
        <pc:spChg chg="mod">
          <ac:chgData name="Gibbons, Carl" userId="d2b037bc-8fb4-4222-845c-61440543a456" providerId="ADAL" clId="{4505F98C-4CC4-4983-9729-597D2A150C85}" dt="2023-12-29T00:22:25.432" v="8374" actId="20577"/>
          <ac:spMkLst>
            <pc:docMk/>
            <pc:sldMk cId="3371896289" sldId="285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23.500" v="12327" actId="20577"/>
          <ac:spMkLst>
            <pc:docMk/>
            <pc:sldMk cId="3371896289" sldId="285"/>
            <ac:spMk id="3" creationId="{B5924E0F-A977-1710-779D-EEB74261AF34}"/>
          </ac:spMkLst>
        </pc:spChg>
      </pc:sldChg>
      <pc:sldChg chg="add del">
        <pc:chgData name="Gibbons, Carl" userId="d2b037bc-8fb4-4222-845c-61440543a456" providerId="ADAL" clId="{4505F98C-4CC4-4983-9729-597D2A150C85}" dt="2023-12-29T00:13:59.438" v="7954" actId="2696"/>
        <pc:sldMkLst>
          <pc:docMk/>
          <pc:sldMk cId="3635199420" sldId="285"/>
        </pc:sldMkLst>
      </pc:sldChg>
      <pc:sldChg chg="del">
        <pc:chgData name="Gibbons, Carl" userId="d2b037bc-8fb4-4222-845c-61440543a456" providerId="ADAL" clId="{4505F98C-4CC4-4983-9729-597D2A150C85}" dt="2023-12-28T22:17:10.620" v="1700" actId="47"/>
        <pc:sldMkLst>
          <pc:docMk/>
          <pc:sldMk cId="954591853" sldId="286"/>
        </pc:sldMkLst>
      </pc:sldChg>
      <pc:sldChg chg="modSp mod">
        <pc:chgData name="Gibbons, Carl" userId="d2b037bc-8fb4-4222-845c-61440543a456" providerId="ADAL" clId="{4505F98C-4CC4-4983-9729-597D2A150C85}" dt="2023-12-29T01:14:14.317" v="12318" actId="20577"/>
        <pc:sldMkLst>
          <pc:docMk/>
          <pc:sldMk cId="3193160409" sldId="286"/>
        </pc:sldMkLst>
        <pc:spChg chg="mod">
          <ac:chgData name="Gibbons, Carl" userId="d2b037bc-8fb4-4222-845c-61440543a456" providerId="ADAL" clId="{4505F98C-4CC4-4983-9729-597D2A150C85}" dt="2023-12-29T00:33:44.511" v="9517" actId="20577"/>
          <ac:spMkLst>
            <pc:docMk/>
            <pc:sldMk cId="3193160409" sldId="286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14:14.317" v="12318" actId="20577"/>
          <ac:spMkLst>
            <pc:docMk/>
            <pc:sldMk cId="3193160409" sldId="286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2.413" v="1702" actId="47"/>
        <pc:sldMkLst>
          <pc:docMk/>
          <pc:sldMk cId="2614091779" sldId="287"/>
        </pc:sldMkLst>
      </pc:sldChg>
      <pc:sldChg chg="modSp mod">
        <pc:chgData name="Gibbons, Carl" userId="d2b037bc-8fb4-4222-845c-61440543a456" providerId="ADAL" clId="{4505F98C-4CC4-4983-9729-597D2A150C85}" dt="2023-12-29T02:19:05.385" v="17624"/>
        <pc:sldMkLst>
          <pc:docMk/>
          <pc:sldMk cId="2688338374" sldId="287"/>
        </pc:sldMkLst>
        <pc:spChg chg="mod">
          <ac:chgData name="Gibbons, Carl" userId="d2b037bc-8fb4-4222-845c-61440543a456" providerId="ADAL" clId="{4505F98C-4CC4-4983-9729-597D2A150C85}" dt="2023-12-29T00:41:11.438" v="10364" actId="20577"/>
          <ac:spMkLst>
            <pc:docMk/>
            <pc:sldMk cId="2688338374" sldId="287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19:05.385" v="17624"/>
          <ac:spMkLst>
            <pc:docMk/>
            <pc:sldMk cId="2688338374" sldId="287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11.407" v="1701" actId="47"/>
        <pc:sldMkLst>
          <pc:docMk/>
          <pc:sldMk cId="1341659426" sldId="288"/>
        </pc:sldMkLst>
      </pc:sldChg>
      <pc:sldChg chg="modSp add mod">
        <pc:chgData name="Gibbons, Carl" userId="d2b037bc-8fb4-4222-845c-61440543a456" providerId="ADAL" clId="{4505F98C-4CC4-4983-9729-597D2A150C85}" dt="2023-12-29T01:45:37.293" v="15006"/>
        <pc:sldMkLst>
          <pc:docMk/>
          <pc:sldMk cId="2142935017" sldId="288"/>
        </pc:sldMkLst>
        <pc:spChg chg="mod">
          <ac:chgData name="Gibbons, Carl" userId="d2b037bc-8fb4-4222-845c-61440543a456" providerId="ADAL" clId="{4505F98C-4CC4-4983-9729-597D2A150C85}" dt="2023-12-29T01:16:27.501" v="12383" actId="20577"/>
          <ac:spMkLst>
            <pc:docMk/>
            <pc:sldMk cId="2142935017" sldId="288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45:37.293" v="15006"/>
          <ac:spMkLst>
            <pc:docMk/>
            <pc:sldMk cId="2142935017" sldId="288"/>
            <ac:spMk id="3" creationId="{B5924E0F-A977-1710-779D-EEB74261AF34}"/>
          </ac:spMkLst>
        </pc:spChg>
      </pc:sldChg>
      <pc:sldChg chg="modSp mod">
        <pc:chgData name="Gibbons, Carl" userId="d2b037bc-8fb4-4222-845c-61440543a456" providerId="ADAL" clId="{4505F98C-4CC4-4983-9729-597D2A150C85}" dt="2023-12-29T01:50:54.342" v="15124" actId="20577"/>
        <pc:sldMkLst>
          <pc:docMk/>
          <pc:sldMk cId="2784625941" sldId="289"/>
        </pc:sldMkLst>
        <pc:spChg chg="mod">
          <ac:chgData name="Gibbons, Carl" userId="d2b037bc-8fb4-4222-845c-61440543a456" providerId="ADAL" clId="{4505F98C-4CC4-4983-9729-597D2A150C85}" dt="2023-12-29T01:23:40.688" v="13177" actId="20577"/>
          <ac:spMkLst>
            <pc:docMk/>
            <pc:sldMk cId="2784625941" sldId="289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54.342" v="15124" actId="20577"/>
          <ac:spMkLst>
            <pc:docMk/>
            <pc:sldMk cId="2784625941" sldId="289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773" v="1696" actId="47"/>
        <pc:sldMkLst>
          <pc:docMk/>
          <pc:sldMk cId="2966054478" sldId="289"/>
        </pc:sldMkLst>
      </pc:sldChg>
      <pc:sldChg chg="del">
        <pc:chgData name="Gibbons, Carl" userId="d2b037bc-8fb4-4222-845c-61440543a456" providerId="ADAL" clId="{4505F98C-4CC4-4983-9729-597D2A150C85}" dt="2023-12-28T22:17:13.315" v="1703" actId="47"/>
        <pc:sldMkLst>
          <pc:docMk/>
          <pc:sldMk cId="1014272238" sldId="290"/>
        </pc:sldMkLst>
      </pc:sldChg>
      <pc:sldChg chg="modSp add mod">
        <pc:chgData name="Gibbons, Carl" userId="d2b037bc-8fb4-4222-845c-61440543a456" providerId="ADAL" clId="{4505F98C-4CC4-4983-9729-597D2A150C85}" dt="2023-12-29T01:50:36.539" v="15123" actId="20577"/>
        <pc:sldMkLst>
          <pc:docMk/>
          <pc:sldMk cId="1677974689" sldId="290"/>
        </pc:sldMkLst>
        <pc:spChg chg="mod">
          <ac:chgData name="Gibbons, Carl" userId="d2b037bc-8fb4-4222-845c-61440543a456" providerId="ADAL" clId="{4505F98C-4CC4-4983-9729-597D2A150C85}" dt="2023-12-29T01:37:36.931" v="14365" actId="20577"/>
          <ac:spMkLst>
            <pc:docMk/>
            <pc:sldMk cId="1677974689" sldId="290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1:50:36.539" v="15123" actId="20577"/>
          <ac:spMkLst>
            <pc:docMk/>
            <pc:sldMk cId="1677974689" sldId="290"/>
            <ac:spMk id="3" creationId="{B5924E0F-A977-1710-779D-EEB74261AF34}"/>
          </ac:spMkLst>
        </pc:spChg>
      </pc:sldChg>
      <pc:sldChg chg="del">
        <pc:chgData name="Gibbons, Carl" userId="d2b037bc-8fb4-4222-845c-61440543a456" providerId="ADAL" clId="{4505F98C-4CC4-4983-9729-597D2A150C85}" dt="2023-12-28T22:17:05.079" v="1695" actId="47"/>
        <pc:sldMkLst>
          <pc:docMk/>
          <pc:sldMk cId="3689580349" sldId="291"/>
        </pc:sldMkLst>
      </pc:sldChg>
      <pc:sldChg chg="modSp add mod">
        <pc:chgData name="Gibbons, Carl" userId="d2b037bc-8fb4-4222-845c-61440543a456" providerId="ADAL" clId="{4505F98C-4CC4-4983-9729-597D2A150C85}" dt="2023-12-29T02:03:57.372" v="16335" actId="20577"/>
        <pc:sldMkLst>
          <pc:docMk/>
          <pc:sldMk cId="4219326696" sldId="291"/>
        </pc:sldMkLst>
        <pc:spChg chg="mod">
          <ac:chgData name="Gibbons, Carl" userId="d2b037bc-8fb4-4222-845c-61440543a456" providerId="ADAL" clId="{4505F98C-4CC4-4983-9729-597D2A150C85}" dt="2023-12-29T01:51:52.820" v="15161" actId="20577"/>
          <ac:spMkLst>
            <pc:docMk/>
            <pc:sldMk cId="4219326696" sldId="291"/>
            <ac:spMk id="2" creationId="{31B75992-5098-A283-4925-2CCEBB801DC5}"/>
          </ac:spMkLst>
        </pc:spChg>
        <pc:spChg chg="mod">
          <ac:chgData name="Gibbons, Carl" userId="d2b037bc-8fb4-4222-845c-61440543a456" providerId="ADAL" clId="{4505F98C-4CC4-4983-9729-597D2A150C85}" dt="2023-12-29T02:03:57.372" v="16335" actId="20577"/>
          <ac:spMkLst>
            <pc:docMk/>
            <pc:sldMk cId="4219326696" sldId="291"/>
            <ac:spMk id="3" creationId="{B5924E0F-A977-1710-779D-EEB74261AF34}"/>
          </ac:spMkLst>
        </pc:spChg>
      </pc:sldChg>
      <pc:sldChg chg="modSp add mod">
        <pc:chgData name="Gibbons, Carl" userId="d2b037bc-8fb4-4222-845c-61440543a456" providerId="ADAL" clId="{4505F98C-4CC4-4983-9729-597D2A150C85}" dt="2023-12-29T02:16:48.887" v="17543" actId="20577"/>
        <pc:sldMkLst>
          <pc:docMk/>
          <pc:sldMk cId="33911121" sldId="292"/>
        </pc:sldMkLst>
        <pc:spChg chg="mod">
          <ac:chgData name="Gibbons, Carl" userId="d2b037bc-8fb4-4222-845c-61440543a456" providerId="ADAL" clId="{4505F98C-4CC4-4983-9729-597D2A150C85}" dt="2023-12-29T02:06:26.879" v="16405" actId="20577"/>
          <ac:spMkLst>
            <pc:docMk/>
            <pc:sldMk cId="33911121" sldId="292"/>
            <ac:spMk id="2" creationId="{1862E903-3C56-BB42-2361-009F2336475A}"/>
          </ac:spMkLst>
        </pc:spChg>
        <pc:spChg chg="mod">
          <ac:chgData name="Gibbons, Carl" userId="d2b037bc-8fb4-4222-845c-61440543a456" providerId="ADAL" clId="{4505F98C-4CC4-4983-9729-597D2A150C85}" dt="2023-12-29T02:16:48.887" v="17543" actId="20577"/>
          <ac:spMkLst>
            <pc:docMk/>
            <pc:sldMk cId="33911121" sldId="292"/>
            <ac:spMk id="3" creationId="{90179172-96B3-95D0-A137-257770BE7642}"/>
          </ac:spMkLst>
        </pc:spChg>
      </pc:sldChg>
      <pc:sldChg chg="del">
        <pc:chgData name="Gibbons, Carl" userId="d2b037bc-8fb4-4222-845c-61440543a456" providerId="ADAL" clId="{4505F98C-4CC4-4983-9729-597D2A150C85}" dt="2023-12-28T22:17:14.720" v="1704" actId="47"/>
        <pc:sldMkLst>
          <pc:docMk/>
          <pc:sldMk cId="2738411615" sldId="292"/>
        </pc:sldMkLst>
      </pc:sldChg>
      <pc:sldChg chg="del">
        <pc:chgData name="Gibbons, Carl" userId="d2b037bc-8fb4-4222-845c-61440543a456" providerId="ADAL" clId="{4505F98C-4CC4-4983-9729-597D2A150C85}" dt="2023-12-28T22:17:04.103" v="1694" actId="47"/>
        <pc:sldMkLst>
          <pc:docMk/>
          <pc:sldMk cId="852415543" sldId="293"/>
        </pc:sldMkLst>
      </pc:sldChg>
    </pc:docChg>
  </pc:docChgLst>
  <pc:docChgLst>
    <pc:chgData name="Gibbons, Carl" userId="d2b037bc-8fb4-4222-845c-61440543a456" providerId="ADAL" clId="{3D73FC3D-A932-426E-A7E0-475220CAB957}"/>
    <pc:docChg chg="undo redo custSel addSld delSld modSld">
      <pc:chgData name="Gibbons, Carl" userId="d2b037bc-8fb4-4222-845c-61440543a456" providerId="ADAL" clId="{3D73FC3D-A932-426E-A7E0-475220CAB957}" dt="2023-12-24T03:24:28.415" v="11663" actId="20577"/>
      <pc:docMkLst>
        <pc:docMk/>
      </pc:docMkLst>
      <pc:sldChg chg="modSp mod">
        <pc:chgData name="Gibbons, Carl" userId="d2b037bc-8fb4-4222-845c-61440543a456" providerId="ADAL" clId="{3D73FC3D-A932-426E-A7E0-475220CAB957}" dt="2023-12-23T23:38:20.022" v="4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3D73FC3D-A932-426E-A7E0-475220CAB957}" dt="2023-12-23T23:38:20.022" v="49" actId="20577"/>
          <ac:spMkLst>
            <pc:docMk/>
            <pc:sldMk cId="3308175748" sldId="256"/>
            <ac:spMk id="3" creationId="{EEC4D41B-E776-05F2-BE0B-89BB339485AB}"/>
          </ac:spMkLst>
        </pc:spChg>
      </pc:sldChg>
      <pc:sldChg chg="modSp mod">
        <pc:chgData name="Gibbons, Carl" userId="d2b037bc-8fb4-4222-845c-61440543a456" providerId="ADAL" clId="{3D73FC3D-A932-426E-A7E0-475220CAB957}" dt="2023-12-24T01:13:09.893" v="3743" actId="20577"/>
        <pc:sldMkLst>
          <pc:docMk/>
          <pc:sldMk cId="519357719" sldId="260"/>
        </pc:sldMkLst>
        <pc:spChg chg="mod">
          <ac:chgData name="Gibbons, Carl" userId="d2b037bc-8fb4-4222-845c-61440543a456" providerId="ADAL" clId="{3D73FC3D-A932-426E-A7E0-475220CAB957}" dt="2023-12-24T00:45:38.249" v="1787" actId="20577"/>
          <ac:spMkLst>
            <pc:docMk/>
            <pc:sldMk cId="519357719" sldId="26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13:09.893" v="3743" actId="20577"/>
          <ac:spMkLst>
            <pc:docMk/>
            <pc:sldMk cId="519357719" sldId="260"/>
            <ac:spMk id="3" creationId="{17D02A72-79B4-B4A1-5F2B-4922B2F25909}"/>
          </ac:spMkLst>
        </pc:spChg>
      </pc:sldChg>
      <pc:sldChg chg="addSp modSp mod">
        <pc:chgData name="Gibbons, Carl" userId="d2b037bc-8fb4-4222-845c-61440543a456" providerId="ADAL" clId="{3D73FC3D-A932-426E-A7E0-475220CAB957}" dt="2023-12-24T00:00:09.105" v="711" actId="20577"/>
        <pc:sldMkLst>
          <pc:docMk/>
          <pc:sldMk cId="2312486803" sldId="261"/>
        </pc:sldMkLst>
        <pc:spChg chg="mod">
          <ac:chgData name="Gibbons, Carl" userId="d2b037bc-8fb4-4222-845c-61440543a456" providerId="ADAL" clId="{3D73FC3D-A932-426E-A7E0-475220CAB957}" dt="2023-12-23T23:50:04.782" v="85" actId="20577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Gibbons, Carl" userId="d2b037bc-8fb4-4222-845c-61440543a456" providerId="ADAL" clId="{3D73FC3D-A932-426E-A7E0-475220CAB957}" dt="2023-12-24T00:00:09.105" v="711" actId="20577"/>
          <ac:spMkLst>
            <pc:docMk/>
            <pc:sldMk cId="2312486803" sldId="261"/>
            <ac:spMk id="3" creationId="{B5924E0F-A977-1710-779D-EEB74261AF34}"/>
          </ac:spMkLst>
        </pc:spChg>
        <pc:picChg chg="add mod">
          <ac:chgData name="Gibbons, Carl" userId="d2b037bc-8fb4-4222-845c-61440543a456" providerId="ADAL" clId="{3D73FC3D-A932-426E-A7E0-475220CAB957}" dt="2023-12-23T23:51:02.278" v="91" actId="1076"/>
          <ac:picMkLst>
            <pc:docMk/>
            <pc:sldMk cId="2312486803" sldId="261"/>
            <ac:picMk id="5" creationId="{95F1B758-8221-A28F-F68D-1A79ADBC274D}"/>
          </ac:picMkLst>
        </pc:picChg>
      </pc:sldChg>
      <pc:sldChg chg="modSp mod">
        <pc:chgData name="Gibbons, Carl" userId="d2b037bc-8fb4-4222-845c-61440543a456" providerId="ADAL" clId="{3D73FC3D-A932-426E-A7E0-475220CAB957}" dt="2023-12-24T00:44:00.546" v="1681" actId="20577"/>
        <pc:sldMkLst>
          <pc:docMk/>
          <pc:sldMk cId="378743348" sldId="270"/>
        </pc:sldMkLst>
        <pc:spChg chg="mod">
          <ac:chgData name="Gibbons, Carl" userId="d2b037bc-8fb4-4222-845c-61440543a456" providerId="ADAL" clId="{3D73FC3D-A932-426E-A7E0-475220CAB957}" dt="2023-12-24T00:42:29.049" v="1647" actId="114"/>
          <ac:spMkLst>
            <pc:docMk/>
            <pc:sldMk cId="378743348" sldId="270"/>
            <ac:spMk id="2" creationId="{C5822466-AC61-5579-F313-7B8A3FE65CC8}"/>
          </ac:spMkLst>
        </pc:spChg>
        <pc:spChg chg="mod">
          <ac:chgData name="Gibbons, Carl" userId="d2b037bc-8fb4-4222-845c-61440543a456" providerId="ADAL" clId="{3D73FC3D-A932-426E-A7E0-475220CAB957}" dt="2023-12-24T00:44:00.546" v="1681" actId="20577"/>
          <ac:spMkLst>
            <pc:docMk/>
            <pc:sldMk cId="378743348" sldId="270"/>
            <ac:spMk id="3" creationId="{80041865-9773-290D-EB35-F8AF8BFC505C}"/>
          </ac:spMkLst>
        </pc:spChg>
      </pc:sldChg>
      <pc:sldChg chg="modSp mod">
        <pc:chgData name="Gibbons, Carl" userId="d2b037bc-8fb4-4222-845c-61440543a456" providerId="ADAL" clId="{3D73FC3D-A932-426E-A7E0-475220CAB957}" dt="2023-12-24T03:24:28.415" v="11663" actId="20577"/>
        <pc:sldMkLst>
          <pc:docMk/>
          <pc:sldMk cId="657795359" sldId="277"/>
        </pc:sldMkLst>
        <pc:spChg chg="mod">
          <ac:chgData name="Gibbons, Carl" userId="d2b037bc-8fb4-4222-845c-61440543a456" providerId="ADAL" clId="{3D73FC3D-A932-426E-A7E0-475220CAB957}" dt="2023-12-24T03:22:59.669" v="11407" actId="20577"/>
          <ac:spMkLst>
            <pc:docMk/>
            <pc:sldMk cId="657795359" sldId="277"/>
            <ac:spMk id="2" creationId="{1862E903-3C56-BB42-2361-009F2336475A}"/>
          </ac:spMkLst>
        </pc:spChg>
        <pc:spChg chg="mod">
          <ac:chgData name="Gibbons, Carl" userId="d2b037bc-8fb4-4222-845c-61440543a456" providerId="ADAL" clId="{3D73FC3D-A932-426E-A7E0-475220CAB957}" dt="2023-12-24T03:24:28.415" v="11663" actId="20577"/>
          <ac:spMkLst>
            <pc:docMk/>
            <pc:sldMk cId="657795359" sldId="277"/>
            <ac:spMk id="3" creationId="{90179172-96B3-95D0-A137-257770BE7642}"/>
          </ac:spMkLst>
        </pc:spChg>
      </pc:sldChg>
      <pc:sldChg chg="modSp mod">
        <pc:chgData name="Gibbons, Carl" userId="d2b037bc-8fb4-4222-845c-61440543a456" providerId="ADAL" clId="{3D73FC3D-A932-426E-A7E0-475220CAB957}" dt="2023-12-24T01:34:56.666" v="4550" actId="20577"/>
        <pc:sldMkLst>
          <pc:docMk/>
          <pc:sldMk cId="376509629" sldId="278"/>
        </pc:sldMkLst>
        <pc:spChg chg="mod">
          <ac:chgData name="Gibbons, Carl" userId="d2b037bc-8fb4-4222-845c-61440543a456" providerId="ADAL" clId="{3D73FC3D-A932-426E-A7E0-475220CAB957}" dt="2023-12-24T01:29:35.543" v="4429" actId="20577"/>
          <ac:spMkLst>
            <pc:docMk/>
            <pc:sldMk cId="376509629" sldId="278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34:56.666" v="4550" actId="20577"/>
          <ac:spMkLst>
            <pc:docMk/>
            <pc:sldMk cId="376509629" sldId="278"/>
            <ac:spMk id="3" creationId="{17D02A72-79B4-B4A1-5F2B-4922B2F25909}"/>
          </ac:spMkLst>
        </pc:spChg>
      </pc:sldChg>
      <pc:sldChg chg="modSp add mod">
        <pc:chgData name="Gibbons, Carl" userId="d2b037bc-8fb4-4222-845c-61440543a456" providerId="ADAL" clId="{3D73FC3D-A932-426E-A7E0-475220CAB957}" dt="2023-12-24T01:50:22.304" v="5579" actId="20577"/>
        <pc:sldMkLst>
          <pc:docMk/>
          <pc:sldMk cId="3153831418" sldId="279"/>
        </pc:sldMkLst>
        <pc:spChg chg="mod">
          <ac:chgData name="Gibbons, Carl" userId="d2b037bc-8fb4-4222-845c-61440543a456" providerId="ADAL" clId="{3D73FC3D-A932-426E-A7E0-475220CAB957}" dt="2023-12-24T01:36:49.541" v="4576" actId="20577"/>
          <ac:spMkLst>
            <pc:docMk/>
            <pc:sldMk cId="3153831418" sldId="279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1:50:22.304" v="5579" actId="20577"/>
          <ac:spMkLst>
            <pc:docMk/>
            <pc:sldMk cId="3153831418" sldId="279"/>
            <ac:spMk id="3" creationId="{17D02A72-79B4-B4A1-5F2B-4922B2F25909}"/>
          </ac:spMkLst>
        </pc:spChg>
      </pc:sldChg>
      <pc:sldChg chg="del">
        <pc:chgData name="Gibbons, Carl" userId="d2b037bc-8fb4-4222-845c-61440543a456" providerId="ADAL" clId="{3D73FC3D-A932-426E-A7E0-475220CAB957}" dt="2023-12-24T01:36:36.846" v="4551"/>
        <pc:sldMkLst>
          <pc:docMk/>
          <pc:sldMk cId="3319441950" sldId="279"/>
        </pc:sldMkLst>
      </pc:sldChg>
      <pc:sldChg chg="addSp delSp modSp mod">
        <pc:chgData name="Gibbons, Carl" userId="d2b037bc-8fb4-4222-845c-61440543a456" providerId="ADAL" clId="{3D73FC3D-A932-426E-A7E0-475220CAB957}" dt="2023-12-24T02:38:37.357" v="8076" actId="22"/>
        <pc:sldMkLst>
          <pc:docMk/>
          <pc:sldMk cId="1730491475" sldId="280"/>
        </pc:sldMkLst>
        <pc:spChg chg="mod">
          <ac:chgData name="Gibbons, Carl" userId="d2b037bc-8fb4-4222-845c-61440543a456" providerId="ADAL" clId="{3D73FC3D-A932-426E-A7E0-475220CAB957}" dt="2023-12-24T01:50:32.554" v="5581" actId="20577"/>
          <ac:spMkLst>
            <pc:docMk/>
            <pc:sldMk cId="1730491475" sldId="280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2:35:28.836" v="8074" actId="12"/>
          <ac:spMkLst>
            <pc:docMk/>
            <pc:sldMk cId="1730491475" sldId="280"/>
            <ac:spMk id="3" creationId="{17D02A72-79B4-B4A1-5F2B-4922B2F25909}"/>
          </ac:spMkLst>
        </pc:spChg>
        <pc:spChg chg="add del">
          <ac:chgData name="Gibbons, Carl" userId="d2b037bc-8fb4-4222-845c-61440543a456" providerId="ADAL" clId="{3D73FC3D-A932-426E-A7E0-475220CAB957}" dt="2023-12-24T02:38:37.357" v="8076" actId="22"/>
          <ac:spMkLst>
            <pc:docMk/>
            <pc:sldMk cId="1730491475" sldId="280"/>
            <ac:spMk id="5" creationId="{8BB9020B-ED8A-501F-CC80-C270A0022D15}"/>
          </ac:spMkLst>
        </pc:spChg>
      </pc:sldChg>
      <pc:sldChg chg="modSp mod">
        <pc:chgData name="Gibbons, Carl" userId="d2b037bc-8fb4-4222-845c-61440543a456" providerId="ADAL" clId="{3D73FC3D-A932-426E-A7E0-475220CAB957}" dt="2023-12-24T03:05:20.109" v="10364" actId="20577"/>
        <pc:sldMkLst>
          <pc:docMk/>
          <pc:sldMk cId="2142935958" sldId="281"/>
        </pc:sldMkLst>
        <pc:spChg chg="mod">
          <ac:chgData name="Gibbons, Carl" userId="d2b037bc-8fb4-4222-845c-61440543a456" providerId="ADAL" clId="{3D73FC3D-A932-426E-A7E0-475220CAB957}" dt="2023-12-24T02:43:01.996" v="8436" actId="20577"/>
          <ac:spMkLst>
            <pc:docMk/>
            <pc:sldMk cId="2142935958" sldId="281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05:20.109" v="10364" actId="20577"/>
          <ac:spMkLst>
            <pc:docMk/>
            <pc:sldMk cId="2142935958" sldId="281"/>
            <ac:spMk id="3" creationId="{17D02A72-79B4-B4A1-5F2B-4922B2F25909}"/>
          </ac:spMkLst>
        </pc:spChg>
      </pc:sldChg>
      <pc:sldChg chg="modSp mod">
        <pc:chgData name="Gibbons, Carl" userId="d2b037bc-8fb4-4222-845c-61440543a456" providerId="ADAL" clId="{3D73FC3D-A932-426E-A7E0-475220CAB957}" dt="2023-12-24T03:22:15.893" v="11397" actId="2711"/>
        <pc:sldMkLst>
          <pc:docMk/>
          <pc:sldMk cId="1371681654" sldId="282"/>
        </pc:sldMkLst>
        <pc:spChg chg="mod">
          <ac:chgData name="Gibbons, Carl" userId="d2b037bc-8fb4-4222-845c-61440543a456" providerId="ADAL" clId="{3D73FC3D-A932-426E-A7E0-475220CAB957}" dt="2023-12-24T03:12:22.296" v="10563" actId="1036"/>
          <ac:spMkLst>
            <pc:docMk/>
            <pc:sldMk cId="1371681654" sldId="282"/>
            <ac:spMk id="2" creationId="{E8E7C5B6-3D55-D6F8-C2DE-9B6E32C23A9C}"/>
          </ac:spMkLst>
        </pc:spChg>
        <pc:spChg chg="mod">
          <ac:chgData name="Gibbons, Carl" userId="d2b037bc-8fb4-4222-845c-61440543a456" providerId="ADAL" clId="{3D73FC3D-A932-426E-A7E0-475220CAB957}" dt="2023-12-24T03:22:15.893" v="11397" actId="2711"/>
          <ac:spMkLst>
            <pc:docMk/>
            <pc:sldMk cId="1371681654" sldId="282"/>
            <ac:spMk id="3" creationId="{17D02A72-79B4-B4A1-5F2B-4922B2F2590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1228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537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6374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488198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322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682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422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5678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811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1194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3875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6030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380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owershellgallery.com/" TargetMode="Externa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2.12: </a:t>
            </a:r>
            <a:r>
              <a:rPr lang="en-US" dirty="0"/>
              <a:t>Introduction to PowerShell Modules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Among the benefits of object-oriented systems: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Keep code and data well organized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Facilitate successful long-term maintenance of libraries of code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PowerShell cmdlets and functions may be organized into Modules.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Look for modules already installed on your system: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Env:PSModulePath</a:t>
            </a:r>
            <a:r>
              <a:rPr lang="en-US" dirty="0">
                <a:latin typeface="Lucida Console" panose="020B0609040504020204" pitchFamily="49" charset="0"/>
              </a:rPr>
              <a:t> –split ';'</a:t>
            </a:r>
            <a:r>
              <a:rPr lang="en-US" dirty="0"/>
              <a:t>    # Windows</a:t>
            </a:r>
            <a:endParaRPr lang="en-US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$</a:t>
            </a:r>
            <a:r>
              <a:rPr lang="en-US" dirty="0" err="1">
                <a:latin typeface="Lucida Console" panose="020B0609040504020204" pitchFamily="49" charset="0"/>
              </a:rPr>
              <a:t>Env:PSModulePath</a:t>
            </a:r>
            <a:r>
              <a:rPr lang="en-US" dirty="0">
                <a:latin typeface="Lucida Console" panose="020B0609040504020204" pitchFamily="49" charset="0"/>
              </a:rPr>
              <a:t> –split ':'</a:t>
            </a:r>
            <a:r>
              <a:rPr lang="en-US" dirty="0"/>
              <a:t>    # Linux</a:t>
            </a:r>
            <a:endParaRPr lang="en-US" dirty="0">
              <a:latin typeface="MS Shell Dlg 2" panose="020B060403050404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show paths where modules might be installed. Examples with </a:t>
            </a:r>
            <a:r>
              <a:rPr lang="en-US" b="1" dirty="0"/>
              <a:t>Get-</a:t>
            </a:r>
            <a:r>
              <a:rPr lang="en-US" b="1" dirty="0" err="1"/>
              <a:t>ChildItem</a:t>
            </a:r>
            <a:r>
              <a:rPr lang="en-US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r>
              <a:rPr lang="en-US" dirty="0">
                <a:latin typeface="Lucida Console" panose="020B0609040504020204" pitchFamily="49" charset="0"/>
              </a:rPr>
              <a:t> 'C:\Program Files\</a:t>
            </a:r>
            <a:r>
              <a:rPr lang="en-US" dirty="0" err="1">
                <a:latin typeface="Lucida Console" panose="020B0609040504020204" pitchFamily="49" charset="0"/>
              </a:rPr>
              <a:t>powershell</a:t>
            </a:r>
            <a:r>
              <a:rPr lang="en-US" dirty="0">
                <a:latin typeface="Lucida Console" panose="020B0609040504020204" pitchFamily="49" charset="0"/>
              </a:rPr>
              <a:t>\7\Modules’</a:t>
            </a: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</a:t>
            </a:r>
            <a:r>
              <a:rPr lang="en-US" dirty="0" err="1">
                <a:latin typeface="Lucida Console" panose="020B0609040504020204" pitchFamily="49" charset="0"/>
              </a:rPr>
              <a:t>ChildItem</a:t>
            </a:r>
            <a:r>
              <a:rPr lang="en-US" dirty="0">
                <a:latin typeface="Lucida Console" panose="020B0609040504020204" pitchFamily="49" charset="0"/>
              </a:rPr>
              <a:t> /opt/Microsoft/</a:t>
            </a:r>
            <a:r>
              <a:rPr lang="en-US" dirty="0" err="1">
                <a:latin typeface="Lucida Console" panose="020B0609040504020204" pitchFamily="49" charset="0"/>
              </a:rPr>
              <a:t>powershell</a:t>
            </a:r>
            <a:r>
              <a:rPr lang="en-US" dirty="0">
                <a:latin typeface="Lucida Console" panose="020B0609040504020204" pitchFamily="49" charset="0"/>
              </a:rPr>
              <a:t>/7/Modules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Those show subfolders containing module contents.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files in these subfolders might be: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dynamic link libraries (</a:t>
            </a:r>
            <a:r>
              <a:rPr lang="en-US" dirty="0">
                <a:latin typeface="Lucida Console" panose="020B0609040504020204" pitchFamily="49" charset="0"/>
              </a:rPr>
              <a:t>.</a:t>
            </a:r>
            <a:r>
              <a:rPr lang="en-US" dirty="0" err="1">
                <a:latin typeface="Lucida Console" panose="020B0609040504020204" pitchFamily="49" charset="0"/>
              </a:rPr>
              <a:t>dll</a:t>
            </a:r>
            <a:r>
              <a:rPr lang="en-US" dirty="0"/>
              <a:t>) containing cmdlets,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PowerShell module scripts (</a:t>
            </a:r>
            <a:r>
              <a:rPr lang="en-US" dirty="0">
                <a:latin typeface="Lucida Console" panose="020B0609040504020204" pitchFamily="49" charset="0"/>
              </a:rPr>
              <a:t>.psm1</a:t>
            </a:r>
            <a:r>
              <a:rPr lang="en-US" dirty="0"/>
              <a:t>) containing scripted functions and classes,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PowerShell module manifests (</a:t>
            </a:r>
            <a:r>
              <a:rPr lang="en-US" dirty="0">
                <a:latin typeface="Lucida Console" panose="020B0609040504020204" pitchFamily="49" charset="0"/>
              </a:rPr>
              <a:t>.psd1</a:t>
            </a:r>
            <a:r>
              <a:rPr lang="en-US" dirty="0"/>
              <a:t>),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various module-specific configuration or data files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Cmdlets for finding and installing new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Find-Module –Name </a:t>
            </a:r>
            <a:r>
              <a:rPr lang="en-US" sz="2000" dirty="0" err="1">
                <a:latin typeface="Lucida Console" panose="020B0609040504020204" pitchFamily="49" charset="0"/>
              </a:rPr>
              <a:t>EventList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Searches repositories for the module named </a:t>
            </a:r>
            <a:r>
              <a:rPr lang="en-US" sz="2000" b="1" dirty="0" err="1"/>
              <a:t>EventList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PSRepository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Shows a list of configured module repositories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Install-Module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Download a module from a repository and install it.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public repository is the PowerShell Gallery, </a:t>
            </a:r>
            <a:r>
              <a:rPr lang="en-US" sz="2000" dirty="0">
                <a:hlinkClick r:id="rId2"/>
              </a:rPr>
              <a:t>https://www.powershellgallery.com/</a:t>
            </a: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first time you try to install a module from the PowerShell Gallery, PowerShell will install required prerequisites if they’re not already installed: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NuGet</a:t>
            </a:r>
            <a:r>
              <a:rPr lang="en-US" sz="2000" dirty="0"/>
              <a:t> provider,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latin typeface="Lucida Console" panose="020B0609040504020204" pitchFamily="49" charset="0"/>
              </a:rPr>
              <a:t>PowerShellGet</a:t>
            </a:r>
            <a:r>
              <a:rPr lang="en-US" sz="2000" dirty="0"/>
              <a:t> modules.</a:t>
            </a:r>
          </a:p>
        </p:txBody>
      </p:sp>
    </p:spTree>
    <p:extLst>
      <p:ext uri="{BB962C8B-B14F-4D97-AF65-F5344CB8AC3E}">
        <p14:creationId xmlns:p14="http://schemas.microsoft.com/office/powerpoint/2010/main" val="3989541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Cmdlets for working with installed modules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Lucida Console" panose="020B0609040504020204" pitchFamily="49" charset="0"/>
              </a:rPr>
              <a:t>Get-Module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Shows which modules are already in use in your PowerShell session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latin typeface="Lucida Console" panose="020B0609040504020204" pitchFamily="49" charset="0"/>
              </a:rPr>
              <a:t>Get-Module –</a:t>
            </a:r>
            <a:r>
              <a:rPr lang="en-US" sz="2000" dirty="0" err="1">
                <a:latin typeface="Lucida Console" panose="020B0609040504020204" pitchFamily="49" charset="0"/>
              </a:rPr>
              <a:t>ListAvailable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Shows more installed modules that could be imported and used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latin typeface="Lucida Console" panose="020B0609040504020204" pitchFamily="49" charset="0"/>
              </a:rPr>
              <a:t>Get-Command –Module </a:t>
            </a:r>
            <a:r>
              <a:rPr lang="en-US" sz="2000" dirty="0" err="1">
                <a:latin typeface="Lucida Console" panose="020B0609040504020204" pitchFamily="49" charset="0"/>
              </a:rPr>
              <a:t>Microsoft.PowerShell.Archive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Shows functions and cmdlets provided in that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>
                <a:latin typeface="Lucida Console" panose="020B0609040504020204" pitchFamily="49" charset="0"/>
              </a:rPr>
              <a:t>Remove-Module </a:t>
            </a:r>
            <a:r>
              <a:rPr lang="en-US" sz="2000" dirty="0" err="1">
                <a:latin typeface="Lucida Console" panose="020B0609040504020204" pitchFamily="49" charset="0"/>
              </a:rPr>
              <a:t>Microsoft.PowerShell.Archive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Temporarily unloads that module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If its commands are accessed again, the module </a:t>
            </a:r>
            <a:r>
              <a:rPr lang="en-US" sz="2000"/>
              <a:t>will automatically be </a:t>
            </a:r>
            <a:r>
              <a:rPr lang="en-US" sz="2000" dirty="0"/>
              <a:t>re-imported.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646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your own module (1)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Let’s put your Show-Howdy function into a private module. The first path in the list of paths in the </a:t>
            </a:r>
            <a:r>
              <a:rPr lang="en-US" sz="2000" dirty="0" err="1"/>
              <a:t>PSModulePath</a:t>
            </a:r>
            <a:r>
              <a:rPr lang="en-US" sz="2000" dirty="0"/>
              <a:t> environment variable should be your own module path: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':')[0]</a:t>
            </a:r>
            <a:r>
              <a:rPr lang="en-US" sz="2000" dirty="0"/>
              <a:t>    # Linux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';')[0]</a:t>
            </a:r>
            <a:r>
              <a:rPr lang="en-US" sz="2000" dirty="0"/>
              <a:t>    #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Save that path in a variable: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latin typeface="Lucida Console" panose="020B0609040504020204" pitchFamily="49" charset="0"/>
              </a:rPr>
              <a:t>mpath</a:t>
            </a:r>
            <a:r>
              <a:rPr lang="en-US" sz="2000" dirty="0">
                <a:latin typeface="Lucida Console" panose="020B0609040504020204" pitchFamily="49" charset="0"/>
              </a:rPr>
              <a:t> = 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':')[0]</a:t>
            </a:r>
            <a:r>
              <a:rPr lang="en-US" sz="2000" dirty="0"/>
              <a:t>    # Linux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$</a:t>
            </a:r>
            <a:r>
              <a:rPr lang="en-US" sz="2000" dirty="0" err="1">
                <a:latin typeface="Lucida Console" panose="020B0609040504020204" pitchFamily="49" charset="0"/>
              </a:rPr>
              <a:t>mpath</a:t>
            </a:r>
            <a:r>
              <a:rPr lang="en-US" sz="2000" dirty="0">
                <a:latin typeface="Lucida Console" panose="020B0609040504020204" pitchFamily="49" charset="0"/>
              </a:rPr>
              <a:t> = ($</a:t>
            </a:r>
            <a:r>
              <a:rPr lang="en-US" sz="2000" dirty="0" err="1">
                <a:latin typeface="Lucida Console" panose="020B0609040504020204" pitchFamily="49" charset="0"/>
              </a:rPr>
              <a:t>Env:PSModulePath</a:t>
            </a:r>
            <a:r>
              <a:rPr lang="en-US" sz="2000" dirty="0">
                <a:latin typeface="Lucida Console" panose="020B0609040504020204" pitchFamily="49" charset="0"/>
              </a:rPr>
              <a:t> –split ';')[0]</a:t>
            </a:r>
            <a:r>
              <a:rPr lang="en-US" sz="2000" dirty="0"/>
              <a:t>    # Windows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Append </a:t>
            </a:r>
            <a:r>
              <a:rPr lang="en-US" sz="2000" dirty="0" err="1">
                <a:latin typeface="Lucida Console" panose="020B0609040504020204" pitchFamily="49" charset="0"/>
              </a:rPr>
              <a:t>MyHowdyModule</a:t>
            </a:r>
            <a:r>
              <a:rPr lang="en-US" sz="2000" dirty="0"/>
              <a:t> to that path, and create that subfolder: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$path = $</a:t>
            </a:r>
            <a:r>
              <a:rPr lang="en-US" sz="2000" dirty="0" err="1">
                <a:latin typeface="Lucida Console" panose="020B0609040504020204" pitchFamily="49" charset="0"/>
              </a:rPr>
              <a:t>mpath</a:t>
            </a:r>
            <a:r>
              <a:rPr lang="en-US" sz="2000" dirty="0">
                <a:latin typeface="Lucida Console" panose="020B0609040504020204" pitchFamily="49" charset="0"/>
              </a:rPr>
              <a:t> + </a:t>
            </a:r>
            <a:r>
              <a:rPr lang="en-US" sz="1800" dirty="0">
                <a:latin typeface="Lucida Console" panose="020B0609040504020204" pitchFamily="49" charset="0"/>
              </a:rPr>
              <a:t>"/</a:t>
            </a:r>
            <a:r>
              <a:rPr lang="en-US" sz="1800" dirty="0" err="1">
                <a:latin typeface="Lucida Console" panose="020B0609040504020204" pitchFamily="49" charset="0"/>
              </a:rPr>
              <a:t>MyHowdyModule</a:t>
            </a:r>
            <a:r>
              <a:rPr lang="en-US" sz="1800" dirty="0">
                <a:latin typeface="Lucida Console" panose="020B0609040504020204" pitchFamily="49" charset="0"/>
              </a:rPr>
              <a:t>/"</a:t>
            </a:r>
            <a:endParaRPr lang="en-US" sz="1800" dirty="0">
              <a:latin typeface="MS Shell Dlg 2" panose="020B0604030504040204" pitchFamily="34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if ( -not (Test-Path –Path $path))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New-Item –ItemType Directory –Path $path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325627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your own module (2)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the module script file, and put your Show-Howdy code into it:</a:t>
            </a:r>
          </a:p>
          <a:p>
            <a:r>
              <a:rPr lang="en-US" dirty="0">
                <a:latin typeface="Lucida Console" panose="020B0609040504020204" pitchFamily="49" charset="0"/>
              </a:rPr>
              <a:t>New-Item $path/MyHowdyModule.psm1</a:t>
            </a:r>
          </a:p>
          <a:p>
            <a:r>
              <a:rPr lang="en-US" dirty="0">
                <a:latin typeface="Lucida Console" panose="020B0609040504020204" pitchFamily="49" charset="0"/>
              </a:rPr>
              <a:t>Set-Content $path/MyHowdyModule.psm1 –Value {</a:t>
            </a:r>
          </a:p>
          <a:p>
            <a:r>
              <a:rPr lang="en-US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[</a:t>
            </a:r>
            <a:r>
              <a:rPr lang="en-US" dirty="0" err="1">
                <a:latin typeface="Lucida Console" panose="020B0609040504020204" pitchFamily="49" charset="0"/>
              </a:rPr>
              <a:t>CmdletBinding</a:t>
            </a:r>
            <a:r>
              <a:rPr lang="en-US" dirty="0">
                <a:latin typeface="Lucida Console" panose="020B0609040504020204" pitchFamily="49" charset="0"/>
              </a:rPr>
              <a:t>()]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param(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[Parameter(Mandatory=$true, </a:t>
            </a:r>
            <a:r>
              <a:rPr lang="en-US" dirty="0" err="1">
                <a:latin typeface="Lucida Console" panose="020B0609040504020204" pitchFamily="49" charset="0"/>
              </a:rPr>
              <a:t>ValueFromPipeline</a:t>
            </a:r>
            <a:r>
              <a:rPr lang="en-US" dirty="0">
                <a:latin typeface="Lucida Console" panose="020B0609040504020204" pitchFamily="49" charset="0"/>
              </a:rPr>
              <a:t>)]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$first,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$last)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process {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    Write-Output "Howdy $first $last"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    }</a:t>
            </a:r>
          </a:p>
          <a:p>
            <a:r>
              <a:rPr lang="en-US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dirty="0">
                <a:latin typeface="Lucida Console" panose="020B0609040504020204" pitchFamily="49" charset="0"/>
              </a:rPr>
              <a:t>}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Create a manifest file for the new module:</a:t>
            </a:r>
          </a:p>
          <a:p>
            <a:r>
              <a:rPr lang="en-US" dirty="0">
                <a:latin typeface="Lucida Console" panose="020B0609040504020204" pitchFamily="49" charset="0"/>
              </a:rPr>
              <a:t>New-</a:t>
            </a:r>
            <a:r>
              <a:rPr lang="en-US" dirty="0" err="1">
                <a:latin typeface="Lucida Console" panose="020B0609040504020204" pitchFamily="49" charset="0"/>
              </a:rPr>
              <a:t>ModuleManifest</a:t>
            </a:r>
            <a:r>
              <a:rPr lang="en-US" dirty="0">
                <a:latin typeface="Lucida Console" panose="020B0609040504020204" pitchFamily="49" charset="0"/>
              </a:rPr>
              <a:t> –Path $path/MyHowdyModule.psd1 –</a:t>
            </a:r>
            <a:r>
              <a:rPr lang="en-US" dirty="0" err="1">
                <a:latin typeface="Lucida Console" panose="020B0609040504020204" pitchFamily="49" charset="0"/>
              </a:rPr>
              <a:t>RootModule</a:t>
            </a:r>
            <a:r>
              <a:rPr lang="en-US" dirty="0">
                <a:latin typeface="Lucida Console" panose="020B0609040504020204" pitchFamily="49" charset="0"/>
              </a:rPr>
              <a:t> MyHowdyModule.psm1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5747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Create your own module (3)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054728"/>
            <a:ext cx="966283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Import your new module:</a:t>
            </a:r>
          </a:p>
          <a:p>
            <a:r>
              <a:rPr lang="en-US" dirty="0">
                <a:latin typeface="Lucida Console" panose="020B0609040504020204" pitchFamily="49" charset="0"/>
              </a:rPr>
              <a:t>Import-Module </a:t>
            </a:r>
            <a:r>
              <a:rPr lang="en-US" dirty="0" err="1">
                <a:latin typeface="Lucida Console" panose="020B0609040504020204" pitchFamily="49" charset="0"/>
              </a:rPr>
              <a:t>MyHowdyModule</a:t>
            </a:r>
            <a:endParaRPr lang="en-US" dirty="0">
              <a:latin typeface="Lucida Console" panose="020B0609040504020204" pitchFamily="49" charset="0"/>
            </a:endParaRP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Verify that your new module was successfully imported:</a:t>
            </a:r>
          </a:p>
          <a:p>
            <a:r>
              <a:rPr lang="en-US" dirty="0">
                <a:latin typeface="Lucida Console" panose="020B0609040504020204" pitchFamily="49" charset="0"/>
              </a:rPr>
              <a:t>Get-Module –Name </a:t>
            </a:r>
            <a:r>
              <a:rPr lang="en-US" dirty="0" err="1">
                <a:latin typeface="Lucida Console" panose="020B0609040504020204" pitchFamily="49" charset="0"/>
              </a:rPr>
              <a:t>MyHowdyModule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 should see your </a:t>
            </a:r>
            <a:r>
              <a:rPr lang="en-US" dirty="0">
                <a:latin typeface="Lucida Console" panose="020B0609040504020204" pitchFamily="49" charset="0"/>
              </a:rPr>
              <a:t>Show-Howdy</a:t>
            </a:r>
            <a:r>
              <a:rPr lang="en-US" dirty="0"/>
              <a:t> function as the module’s exported command.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Try it!</a:t>
            </a:r>
          </a:p>
          <a:p>
            <a:r>
              <a:rPr lang="en-US" dirty="0">
                <a:latin typeface="Lucida Console" panose="020B0609040504020204" pitchFamily="49" charset="0"/>
              </a:rPr>
              <a:t>Show-Howdy Applejack</a:t>
            </a:r>
          </a:p>
          <a:p>
            <a:r>
              <a:rPr lang="en-US" dirty="0">
                <a:latin typeface="Lucida Console" panose="020B0609040504020204" pitchFamily="49" charset="0"/>
              </a:rPr>
              <a:t>Show-Howdy –Last Sparkle –First Twilight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Unload the module:</a:t>
            </a:r>
          </a:p>
          <a:p>
            <a:r>
              <a:rPr lang="en-US" dirty="0">
                <a:latin typeface="Lucida Console" panose="020B0609040504020204" pitchFamily="49" charset="0"/>
              </a:rPr>
              <a:t>Remove-Module </a:t>
            </a:r>
            <a:r>
              <a:rPr lang="en-US" dirty="0" err="1">
                <a:latin typeface="Lucida Console" panose="020B0609040504020204" pitchFamily="49" charset="0"/>
              </a:rPr>
              <a:t>MyHowdyModule</a:t>
            </a:r>
            <a:endParaRPr lang="en-US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25793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1434</TotalTime>
  <Words>614</Words>
  <Application>Microsoft Office PowerPoint</Application>
  <PresentationFormat>Widescreen</PresentationFormat>
  <Paragraphs>91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MS Shell Dlg 2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4</cp:revision>
  <dcterms:created xsi:type="dcterms:W3CDTF">2023-11-21T05:18:55Z</dcterms:created>
  <dcterms:modified xsi:type="dcterms:W3CDTF">2024-10-10T16:30:49Z</dcterms:modified>
</cp:coreProperties>
</file>