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17223-2596-4D61-9C62-CC9BD4B9A421}" v="2" dt="2024-01-16T00:58:2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3.1: Windows Management Instrumentation</a:t>
            </a:r>
          </a:p>
          <a:p>
            <a:r>
              <a:rPr lang="en-US" dirty="0"/>
              <a:t>3.2: Common Information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Legacy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vendor-independent Distributed Management Task Force (DMTF) developed: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CIM: Common Information Model (CIM), a relational object model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Web-Services Management (WS-Management), a network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fully implemented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CIM Implementation: Windows Management Instrumentation (WMI)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WS-Management Implementation: WS-Man, </a:t>
            </a:r>
            <a:r>
              <a:rPr lang="en-US" dirty="0" err="1"/>
              <a:t>WinRM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Unfortunately, other participating vendors never fully implemented these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unfortunately, over time Microsoft’s WMI tools began to drift away from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wmic, </a:t>
            </a:r>
            <a:r>
              <a:rPr lang="en-US" dirty="0" err="1">
                <a:latin typeface="Lucida Console" panose="020B0609040504020204" pitchFamily="49" charset="0"/>
              </a:rPr>
              <a:t>wbemtool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winrm</a:t>
            </a:r>
            <a:r>
              <a:rPr lang="en-US" dirty="0"/>
              <a:t>    # Legacy CMD.EXE Windows remote management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–Name *</a:t>
            </a:r>
            <a:r>
              <a:rPr lang="en-US" dirty="0" err="1">
                <a:latin typeface="Lucida Console" panose="020B0609040504020204" pitchFamily="49" charset="0"/>
              </a:rPr>
              <a:t>wmi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/>
              <a:t>    # Lists legacy PowerShell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WMI software is still available in Windows 11 and Windows Server 2022,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is deprecated in favor of newer cross-platform CIM tools.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now, strongest support is still on Windows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Updated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PowerShell cmdlets do a better job supporting cross-platform infrastructure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*cim*</a:t>
            </a:r>
            <a:r>
              <a:rPr lang="en-US" dirty="0"/>
              <a:t>    # List PowerShell CIM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same relational object and infrastructure models as the legacy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more protocols besides WS-Man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particular, Secure Shell (SSH)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WMI legacy tools which, although deprecated, are still widely used for remote management applications in Windows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second exercise this week explores PowerShell’s CIM tools. Going forward, these will replace the legacy tools and do a better job at managing cross-platform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278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2024-10-10T19:53:51Z</dcterms:modified>
</cp:coreProperties>
</file>