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delSld modSld">
      <pc:chgData name="Gibbons, Carl" userId="d2b037bc-8fb4-4222-845c-61440543a456" providerId="ADAL" clId="{8B117223-2596-4D61-9C62-CC9BD4B9A421}" dt="2024-01-16T00:11:30.314" v="231" actId="47"/>
      <pc:docMkLst>
        <pc:docMk/>
      </pc:docMkLst>
      <pc:sldChg chg="modSp mod">
        <pc:chgData name="Gibbons, Carl" userId="d2b037bc-8fb4-4222-845c-61440543a456" providerId="ADAL" clId="{8B117223-2596-4D61-9C62-CC9BD4B9A421}" dt="2024-01-16T00:09:36.440" v="3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09:36.440" v="3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11:19.562" v="22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09:48.406" v="5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11:19.562" v="22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11362179-44D1-4611-B9A6-49B1B2423425}"/>
    <pc:docChg chg="modSld">
      <pc:chgData name="Gibbons, Carl" userId="d2b037bc-8fb4-4222-845c-61440543a456" providerId="ADAL" clId="{11362179-44D1-4611-B9A6-49B1B2423425}" dt="2024-05-14T15:20:04.213" v="3" actId="20577"/>
      <pc:docMkLst>
        <pc:docMk/>
      </pc:docMkLst>
      <pc:sldChg chg="modSp mod">
        <pc:chgData name="Gibbons, Carl" userId="d2b037bc-8fb4-4222-845c-61440543a456" providerId="ADAL" clId="{11362179-44D1-4611-B9A6-49B1B2423425}" dt="2024-05-14T15:20:04.213" v="3" actId="20577"/>
        <pc:sldMkLst>
          <pc:docMk/>
          <pc:sldMk cId="1034122960" sldId="262"/>
        </pc:sldMkLst>
        <pc:spChg chg="mod">
          <ac:chgData name="Gibbons, Carl" userId="d2b037bc-8fb4-4222-845c-61440543a456" providerId="ADAL" clId="{11362179-44D1-4611-B9A6-49B1B2423425}" dt="2024-05-14T15:20:04.213" v="3" actId="20577"/>
          <ac:spMkLst>
            <pc:docMk/>
            <pc:sldMk cId="1034122960" sldId="26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D44DDFC2-6FB2-4C4C-824A-0E00DE0AE260}"/>
    <pc:docChg chg="undo custSel addSld modSld sldOrd">
      <pc:chgData name="Gibbons, Carl" userId="d2b037bc-8fb4-4222-845c-61440543a456" providerId="ADAL" clId="{D44DDFC2-6FB2-4C4C-824A-0E00DE0AE260}" dt="2024-01-24T22:01:52.433" v="5131" actId="20577"/>
      <pc:docMkLst>
        <pc:docMk/>
      </pc:docMkLst>
      <pc:sldChg chg="modSp mod">
        <pc:chgData name="Gibbons, Carl" userId="d2b037bc-8fb4-4222-845c-61440543a456" providerId="ADAL" clId="{D44DDFC2-6FB2-4C4C-824A-0E00DE0AE260}" dt="2024-01-16T01:04:05.459" v="8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D44DDFC2-6FB2-4C4C-824A-0E00DE0AE260}" dt="2024-01-16T01:04:05.459" v="8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D44DDFC2-6FB2-4C4C-824A-0E00DE0AE260}" dt="2024-01-24T22:01:52.433" v="513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D44DDFC2-6FB2-4C4C-824A-0E00DE0AE260}" dt="2024-01-16T01:03:56.089" v="64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24T22:01:52.433" v="513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28:46.980" v="2208" actId="20577"/>
        <pc:sldMkLst>
          <pc:docMk/>
          <pc:sldMk cId="1034122960" sldId="262"/>
        </pc:sldMkLst>
        <pc:spChg chg="mod">
          <ac:chgData name="Gibbons, Carl" userId="d2b037bc-8fb4-4222-845c-61440543a456" providerId="ADAL" clId="{D44DDFC2-6FB2-4C4C-824A-0E00DE0AE260}" dt="2024-01-16T01:15:40.318" v="1019" actId="20577"/>
          <ac:spMkLst>
            <pc:docMk/>
            <pc:sldMk cId="1034122960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28:46.980" v="2208" actId="20577"/>
          <ac:spMkLst>
            <pc:docMk/>
            <pc:sldMk cId="1034122960" sldId="262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8:12.833" v="4874" actId="20577"/>
        <pc:sldMkLst>
          <pc:docMk/>
          <pc:sldMk cId="1827165009" sldId="263"/>
        </pc:sldMkLst>
        <pc:spChg chg="mod">
          <ac:chgData name="Gibbons, Carl" userId="d2b037bc-8fb4-4222-845c-61440543a456" providerId="ADAL" clId="{D44DDFC2-6FB2-4C4C-824A-0E00DE0AE260}" dt="2024-01-16T01:49:17.273" v="3605" actId="20577"/>
          <ac:spMkLst>
            <pc:docMk/>
            <pc:sldMk cId="1827165009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8:12.833" v="4874" actId="20577"/>
          <ac:spMkLst>
            <pc:docMk/>
            <pc:sldMk cId="1827165009" sldId="263"/>
            <ac:spMk id="3" creationId="{B5924E0F-A977-1710-779D-EEB74261AF34}"/>
          </ac:spMkLst>
        </pc:spChg>
      </pc:sldChg>
      <pc:sldChg chg="modSp add mod ord">
        <pc:chgData name="Gibbons, Carl" userId="d2b037bc-8fb4-4222-845c-61440543a456" providerId="ADAL" clId="{D44DDFC2-6FB2-4C4C-824A-0E00DE0AE260}" dt="2024-01-16T01:48:37.779" v="3543"/>
        <pc:sldMkLst>
          <pc:docMk/>
          <pc:sldMk cId="3241359858" sldId="264"/>
        </pc:sldMkLst>
        <pc:spChg chg="mod">
          <ac:chgData name="Gibbons, Carl" userId="d2b037bc-8fb4-4222-845c-61440543a456" providerId="ADAL" clId="{D44DDFC2-6FB2-4C4C-824A-0E00DE0AE260}" dt="2024-01-16T01:48:27.278" v="3541" actId="20577"/>
          <ac:spMkLst>
            <pc:docMk/>
            <pc:sldMk cId="3241359858" sldId="26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9:56.628" v="5129" actId="20577"/>
        <pc:sldMkLst>
          <pc:docMk/>
          <pc:sldMk cId="4155618723" sldId="265"/>
        </pc:sldMkLst>
        <pc:spChg chg="mod">
          <ac:chgData name="Gibbons, Carl" userId="d2b037bc-8fb4-4222-845c-61440543a456" providerId="ADAL" clId="{D44DDFC2-6FB2-4C4C-824A-0E00DE0AE260}" dt="2024-01-16T01:58:33.850" v="4883" actId="20577"/>
          <ac:spMkLst>
            <pc:docMk/>
            <pc:sldMk cId="4155618723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9:56.628" v="5129" actId="20577"/>
          <ac:spMkLst>
            <pc:docMk/>
            <pc:sldMk cId="4155618723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3.3: Intro to Remoting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Regarding chapter three of the textbook: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Many parts of the chapter are concerned with enabling and configuring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macOS,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Windows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respond to PowerShell remoting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r>
              <a:rPr lang="en-US" dirty="0"/>
              <a:t>    # turns on remoting; lets a machine be a remoting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Disable-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has already been configured on our lab VMs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Soon you will work on a lab that will let you practice enabling and configuring remoting.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Cmdlet-based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few cmdlets that have remoting capability built into them, using the command line parameter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</a:t>
            </a:r>
            <a:r>
              <a:rPr lang="en-US" dirty="0" err="1">
                <a:latin typeface="Lucida Console" panose="020B0609040504020204" pitchFamily="49" charset="0"/>
              </a:rPr>
              <a:t>ParameterName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   # List such commands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set of such commands varies between PowerShell editions and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Rename-Computer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Supported on Windows, both Desktop and Core editions of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Unsupported on other platforms.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remoting mechanism can vary from command to command,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not under the user’s control,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may need specific infrastructure changes to make it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cmdlet, </a:t>
            </a:r>
            <a:r>
              <a:rPr lang="en-US" i="1" dirty="0"/>
              <a:t>ANY</a:t>
            </a:r>
            <a:r>
              <a:rPr lang="en-US" dirty="0"/>
              <a:t> PowerShell command can be remoted, as long as it is supported by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/>
              <a:t>&lt;target&gt;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Caution: each invocation actually launches a new PowerShell instance on the target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significant overhead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 inside a loop can be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argument can be an array.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execute the script block on every computer listed in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remote using </a:t>
            </a:r>
            <a:r>
              <a:rPr lang="en-US" dirty="0" err="1"/>
              <a:t>WinRM</a:t>
            </a:r>
            <a:r>
              <a:rPr lang="en-US" dirty="0"/>
              <a:t> protocol, but also cross platform using SSH protocol: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HostName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 </a:t>
            </a:r>
            <a:r>
              <a:rPr lang="en-US" i="1" dirty="0"/>
              <a:t>&lt;target&gt;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–SSH-Connection 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hashtables</a:t>
            </a:r>
            <a:r>
              <a:rPr lang="en-US" i="1" dirty="0"/>
              <a:t> with parameters&gt;</a:t>
            </a:r>
          </a:p>
        </p:txBody>
      </p:sp>
    </p:spTree>
    <p:extLst>
      <p:ext uri="{BB962C8B-B14F-4D97-AF65-F5344CB8AC3E}">
        <p14:creationId xmlns:p14="http://schemas.microsoft.com/office/powerpoint/2010/main" val="32413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Policy for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protocol traffic must be permitted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Host-based firewall on the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Network traffic security policies on intermediate devices (firewalls, routers)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WinRM</a:t>
            </a:r>
            <a:r>
              <a:rPr lang="en-US" dirty="0"/>
              <a:t> (WS-Man): ports 5985/</a:t>
            </a:r>
            <a:r>
              <a:rPr lang="en-US" dirty="0" err="1"/>
              <a:t>tcp</a:t>
            </a:r>
            <a:r>
              <a:rPr lang="en-US" dirty="0"/>
              <a:t> (HTTP), 5986/</a:t>
            </a:r>
            <a:r>
              <a:rPr lang="en-US" dirty="0" err="1"/>
              <a:t>tcp</a:t>
            </a:r>
            <a:r>
              <a:rPr lang="en-US" dirty="0"/>
              <a:t> (HTTPS)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SSH: port 22/</a:t>
            </a:r>
            <a:r>
              <a:rPr lang="en-US" dirty="0" err="1"/>
              <a:t>tcp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dirty="0" err="1"/>
              <a:t>PSRemoting</a:t>
            </a:r>
            <a:r>
              <a:rPr lang="en-US" dirty="0"/>
              <a:t> traffic is </a:t>
            </a:r>
            <a:r>
              <a:rPr lang="en-US" i="1" dirty="0"/>
              <a:t>always</a:t>
            </a:r>
            <a:r>
              <a:rPr lang="en-US" dirty="0"/>
              <a:t> encrypted, even over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PSRemoting</a:t>
            </a:r>
            <a:r>
              <a:rPr lang="en-US" dirty="0"/>
              <a:t> also enforces authentication, which must succeed </a:t>
            </a:r>
            <a:r>
              <a:rPr lang="en-US" i="1" dirty="0"/>
              <a:t>before</a:t>
            </a:r>
            <a:r>
              <a:rPr lang="en-US" dirty="0"/>
              <a:t> commands are delivered to the remote target. Authentication traffic might still reveal sensitive information if passed unencrypted over </a:t>
            </a:r>
            <a:r>
              <a:rPr lang="en-US" dirty="0" err="1"/>
              <a:t>WinRM’s</a:t>
            </a:r>
            <a:r>
              <a:rPr lang="en-US" dirty="0"/>
              <a:t> unencrypted HTTP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practices: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Cmdlet-based remoting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remoting using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Examining a security policy on a Windows host-based </a:t>
            </a:r>
            <a:r>
              <a:rPr lang="en-US"/>
              <a:t>firewall.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420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2024-10-10T19:58:33Z</dcterms:modified>
</cp:coreProperties>
</file>