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4" r:id="rId3"/>
    <p:sldId id="267" r:id="rId4"/>
    <p:sldId id="265" r:id="rId5"/>
    <p:sldId id="26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0A27C-34DA-4160-871C-1CFB075CC37D}" v="480" dt="2024-05-23T22:37:52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6DFE05B7-7BB4-417C-8826-34A6C37E3109}"/>
    <pc:docChg chg="custSel modSld">
      <pc:chgData name="Gibbons, Carl" userId="d2b037bc-8fb4-4222-845c-61440543a456" providerId="ADAL" clId="{6DFE05B7-7BB4-417C-8826-34A6C37E3109}" dt="2024-02-20T15:40:11.315" v="2156" actId="1076"/>
      <pc:docMkLst>
        <pc:docMk/>
      </pc:docMkLst>
      <pc:sldChg chg="modSp mod">
        <pc:chgData name="Gibbons, Carl" userId="d2b037bc-8fb4-4222-845c-61440543a456" providerId="ADAL" clId="{6DFE05B7-7BB4-417C-8826-34A6C37E3109}" dt="2024-02-10T23:25:06.485" v="2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DFE05B7-7BB4-417C-8826-34A6C37E3109}" dt="2024-02-10T23:25:06.485" v="2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6DFE05B7-7BB4-417C-8826-34A6C37E3109}" dt="2024-02-10T23:47:50.077" v="678" actId="1076"/>
        <pc:sldMkLst>
          <pc:docMk/>
          <pc:sldMk cId="2312486803" sldId="261"/>
        </pc:sldMkLst>
        <pc:spChg chg="mod">
          <ac:chgData name="Gibbons, Carl" userId="d2b037bc-8fb4-4222-845c-61440543a456" providerId="ADAL" clId="{6DFE05B7-7BB4-417C-8826-34A6C37E3109}" dt="2024-02-10T23:25:43.747" v="72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6DFE05B7-7BB4-417C-8826-34A6C37E3109}" dt="2024-02-10T23:35:03.418" v="416"/>
          <ac:spMkLst>
            <pc:docMk/>
            <pc:sldMk cId="2312486803" sldId="261"/>
            <ac:spMk id="3" creationId="{B5924E0F-A977-1710-779D-EEB74261AF34}"/>
          </ac:spMkLst>
        </pc:spChg>
        <pc:spChg chg="add del mod">
          <ac:chgData name="Gibbons, Carl" userId="d2b037bc-8fb4-4222-845c-61440543a456" providerId="ADAL" clId="{6DFE05B7-7BB4-417C-8826-34A6C37E3109}" dt="2024-02-10T23:35:18.368" v="421"/>
          <ac:spMkLst>
            <pc:docMk/>
            <pc:sldMk cId="2312486803" sldId="261"/>
            <ac:spMk id="5" creationId="{5E1F0042-F2D7-082C-DE33-6A607ADAA329}"/>
          </ac:spMkLst>
        </pc:spChg>
        <pc:spChg chg="add mod">
          <ac:chgData name="Gibbons, Carl" userId="d2b037bc-8fb4-4222-845c-61440543a456" providerId="ADAL" clId="{6DFE05B7-7BB4-417C-8826-34A6C37E3109}" dt="2024-02-10T23:47:50.077" v="678" actId="1076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6DFE05B7-7BB4-417C-8826-34A6C37E3109}" dt="2024-02-10T23:35:03.411" v="414"/>
          <ac:picMkLst>
            <pc:docMk/>
            <pc:sldMk cId="2312486803" sldId="261"/>
            <ac:picMk id="4" creationId="{96BD58E6-1F26-880B-6B7D-26B06301A218}"/>
          </ac:picMkLst>
        </pc:picChg>
        <pc:picChg chg="add mod">
          <ac:chgData name="Gibbons, Carl" userId="d2b037bc-8fb4-4222-845c-61440543a456" providerId="ADAL" clId="{6DFE05B7-7BB4-417C-8826-34A6C37E3109}" dt="2024-02-10T23:35:42.045" v="423" actId="1076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6DFE05B7-7BB4-417C-8826-34A6C37E3109}" dt="2024-02-11T00:43:14.770" v="2154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DFE05B7-7BB4-417C-8826-34A6C37E3109}" dt="2024-02-11T00:43:14.770" v="2154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6DFE05B7-7BB4-417C-8826-34A6C37E3109}" dt="2024-02-20T15:40:11.315" v="2156" actId="1076"/>
        <pc:sldMkLst>
          <pc:docMk/>
          <pc:sldMk cId="538849350" sldId="263"/>
        </pc:sldMkLst>
        <pc:spChg chg="mod">
          <ac:chgData name="Gibbons, Carl" userId="d2b037bc-8fb4-4222-845c-61440543a456" providerId="ADAL" clId="{6DFE05B7-7BB4-417C-8826-34A6C37E3109}" dt="2024-02-10T23:49:58.261" v="728" actId="20577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6DFE05B7-7BB4-417C-8826-34A6C37E3109}" dt="2024-02-20T15:40:11.315" v="2156" actId="1076"/>
          <ac:spMkLst>
            <pc:docMk/>
            <pc:sldMk cId="538849350" sldId="263"/>
            <ac:spMk id="7" creationId="{729440C3-A558-AF83-79BF-585206231CA4}"/>
          </ac:spMkLst>
        </pc:spChg>
        <pc:picChg chg="del">
          <ac:chgData name="Gibbons, Carl" userId="d2b037bc-8fb4-4222-845c-61440543a456" providerId="ADAL" clId="{6DFE05B7-7BB4-417C-8826-34A6C37E3109}" dt="2024-02-10T23:49:25.054" v="679" actId="478"/>
          <ac:picMkLst>
            <pc:docMk/>
            <pc:sldMk cId="538849350" sldId="263"/>
            <ac:picMk id="6" creationId="{D4950415-3AFA-6AEB-D962-FC2F30B31239}"/>
          </ac:picMkLst>
        </pc:picChg>
      </pc:sldChg>
      <pc:sldChg chg="modSp mod">
        <pc:chgData name="Gibbons, Carl" userId="d2b037bc-8fb4-4222-845c-61440543a456" providerId="ADAL" clId="{6DFE05B7-7BB4-417C-8826-34A6C37E3109}" dt="2024-02-11T00:42:04.856" v="208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DFE05B7-7BB4-417C-8826-34A6C37E3109}" dt="2024-02-11T00:28:46.758" v="148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DFE05B7-7BB4-417C-8826-34A6C37E3109}" dt="2024-02-11T00:42:04.856" v="2084" actId="20577"/>
          <ac:spMkLst>
            <pc:docMk/>
            <pc:sldMk cId="1196559129" sldId="264"/>
            <ac:spMk id="7" creationId="{4247D23F-F3F9-676F-BDEB-E69E1F0AB32C}"/>
          </ac:spMkLst>
        </pc:spChg>
      </pc:sldChg>
    </pc:docChg>
  </pc:docChgLst>
  <pc:docChgLst>
    <pc:chgData name="Gibbons, Carl" userId="d2b037bc-8fb4-4222-845c-61440543a456" providerId="ADAL" clId="{5B3FBBC5-B788-4A9E-9FD4-842EBD374311}"/>
    <pc:docChg chg="custSel addSld delSld modSld sldOrd">
      <pc:chgData name="Gibbons, Carl" userId="d2b037bc-8fb4-4222-845c-61440543a456" providerId="ADAL" clId="{5B3FBBC5-B788-4A9E-9FD4-842EBD374311}" dt="2024-02-20T16:44:24.138" v="4925" actId="20577"/>
      <pc:docMkLst>
        <pc:docMk/>
      </pc:docMkLst>
      <pc:sldChg chg="modSp mod">
        <pc:chgData name="Gibbons, Carl" userId="d2b037bc-8fb4-4222-845c-61440543a456" providerId="ADAL" clId="{5B3FBBC5-B788-4A9E-9FD4-842EBD374311}" dt="2024-02-20T15:42:03.020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5B3FBBC5-B788-4A9E-9FD4-842EBD374311}" dt="2024-02-20T15:42:03.020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mod">
        <pc:chgData name="Gibbons, Carl" userId="d2b037bc-8fb4-4222-845c-61440543a456" providerId="ADAL" clId="{5B3FBBC5-B788-4A9E-9FD4-842EBD374311}" dt="2024-02-20T15:44:52.354" v="158" actId="20577"/>
        <pc:sldMkLst>
          <pc:docMk/>
          <pc:sldMk cId="2312486803" sldId="261"/>
        </pc:sldMkLst>
        <pc:spChg chg="mod">
          <ac:chgData name="Gibbons, Carl" userId="d2b037bc-8fb4-4222-845c-61440543a456" providerId="ADAL" clId="{5B3FBBC5-B788-4A9E-9FD4-842EBD374311}" dt="2024-02-20T15:44:52.354" v="158" actId="20577"/>
          <ac:spMkLst>
            <pc:docMk/>
            <pc:sldMk cId="2312486803" sldId="261"/>
            <ac:spMk id="2" creationId="{31B75992-5098-A283-4925-2CCEBB801DC5}"/>
          </ac:spMkLst>
        </pc:spChg>
        <pc:spChg chg="del mod">
          <ac:chgData name="Gibbons, Carl" userId="d2b037bc-8fb4-4222-845c-61440543a456" providerId="ADAL" clId="{5B3FBBC5-B788-4A9E-9FD4-842EBD374311}" dt="2024-02-20T15:44:35.866" v="139" actId="478"/>
          <ac:spMkLst>
            <pc:docMk/>
            <pc:sldMk cId="2312486803" sldId="261"/>
            <ac:spMk id="7" creationId="{F19E524F-C936-E6CE-A06A-9068EF0D1C67}"/>
          </ac:spMkLst>
        </pc:spChg>
        <pc:picChg chg="add mod">
          <ac:chgData name="Gibbons, Carl" userId="d2b037bc-8fb4-4222-845c-61440543a456" providerId="ADAL" clId="{5B3FBBC5-B788-4A9E-9FD4-842EBD374311}" dt="2024-02-20T15:44:30.929" v="138" actId="1076"/>
          <ac:picMkLst>
            <pc:docMk/>
            <pc:sldMk cId="2312486803" sldId="261"/>
            <ac:picMk id="3" creationId="{18F1AD7D-9AA4-CABA-2192-FD95BCEAD031}"/>
          </ac:picMkLst>
        </pc:picChg>
        <pc:picChg chg="del">
          <ac:chgData name="Gibbons, Carl" userId="d2b037bc-8fb4-4222-845c-61440543a456" providerId="ADAL" clId="{5B3FBBC5-B788-4A9E-9FD4-842EBD374311}" dt="2024-02-20T15:43:38.898" v="35" actId="478"/>
          <ac:picMkLst>
            <pc:docMk/>
            <pc:sldMk cId="2312486803" sldId="261"/>
            <ac:picMk id="6" creationId="{EC52FD38-E213-5177-DDDA-7287F93BD393}"/>
          </ac:picMkLst>
        </pc:picChg>
      </pc:sldChg>
      <pc:sldChg chg="modSp mod">
        <pc:chgData name="Gibbons, Carl" userId="d2b037bc-8fb4-4222-845c-61440543a456" providerId="ADAL" clId="{5B3FBBC5-B788-4A9E-9FD4-842EBD374311}" dt="2024-02-20T16:44:24.138" v="49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5B3FBBC5-B788-4A9E-9FD4-842EBD374311}" dt="2024-02-20T16:44:24.138" v="49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5B3FBBC5-B788-4A9E-9FD4-842EBD374311}" dt="2024-02-20T16:02:51.350" v="1842" actId="20577"/>
        <pc:sldMkLst>
          <pc:docMk/>
          <pc:sldMk cId="538849350" sldId="263"/>
        </pc:sldMkLst>
        <pc:spChg chg="mod">
          <ac:chgData name="Gibbons, Carl" userId="d2b037bc-8fb4-4222-845c-61440543a456" providerId="ADAL" clId="{5B3FBBC5-B788-4A9E-9FD4-842EBD374311}" dt="2024-02-20T15:46:18.746" v="223" actId="113"/>
          <ac:spMkLst>
            <pc:docMk/>
            <pc:sldMk cId="538849350" sldId="263"/>
            <ac:spMk id="2" creationId="{3D63CD28-05F6-EAAC-4E88-DBFBCF6B207B}"/>
          </ac:spMkLst>
        </pc:spChg>
        <pc:spChg chg="mod">
          <ac:chgData name="Gibbons, Carl" userId="d2b037bc-8fb4-4222-845c-61440543a456" providerId="ADAL" clId="{5B3FBBC5-B788-4A9E-9FD4-842EBD374311}" dt="2024-02-20T16:02:51.350" v="1842" actId="20577"/>
          <ac:spMkLst>
            <pc:docMk/>
            <pc:sldMk cId="538849350" sldId="263"/>
            <ac:spMk id="7" creationId="{729440C3-A558-AF83-79BF-585206231CA4}"/>
          </ac:spMkLst>
        </pc:spChg>
      </pc:sldChg>
      <pc:sldChg chg="modSp mod ord">
        <pc:chgData name="Gibbons, Carl" userId="d2b037bc-8fb4-4222-845c-61440543a456" providerId="ADAL" clId="{5B3FBBC5-B788-4A9E-9FD4-842EBD374311}" dt="2024-02-20T16:40:03.954" v="4664" actId="1076"/>
        <pc:sldMkLst>
          <pc:docMk/>
          <pc:sldMk cId="1196559129" sldId="264"/>
        </pc:sldMkLst>
        <pc:spChg chg="mod">
          <ac:chgData name="Gibbons, Carl" userId="d2b037bc-8fb4-4222-845c-61440543a456" providerId="ADAL" clId="{5B3FBBC5-B788-4A9E-9FD4-842EBD374311}" dt="2024-02-20T16:39:10.385" v="4639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5B3FBBC5-B788-4A9E-9FD4-842EBD374311}" dt="2024-02-20T16:40:03.954" v="4664" actId="1076"/>
          <ac:spMkLst>
            <pc:docMk/>
            <pc:sldMk cId="1196559129" sldId="264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5B3FBBC5-B788-4A9E-9FD4-842EBD374311}" dt="2024-02-20T16:40:54.353" v="4684" actId="1076"/>
        <pc:sldMkLst>
          <pc:docMk/>
          <pc:sldMk cId="1400208519" sldId="265"/>
        </pc:sldMkLst>
        <pc:spChg chg="mod">
          <ac:chgData name="Gibbons, Carl" userId="d2b037bc-8fb4-4222-845c-61440543a456" providerId="ADAL" clId="{5B3FBBC5-B788-4A9E-9FD4-842EBD374311}" dt="2024-02-20T16:40:15.735" v="467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5B3FBBC5-B788-4A9E-9FD4-842EBD374311}" dt="2024-02-20T16:40:54.353" v="4684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add del">
        <pc:chgData name="Gibbons, Carl" userId="d2b037bc-8fb4-4222-845c-61440543a456" providerId="ADAL" clId="{5B3FBBC5-B788-4A9E-9FD4-842EBD374311}" dt="2024-02-20T16:38:39.593" v="4610" actId="47"/>
        <pc:sldMkLst>
          <pc:docMk/>
          <pc:sldMk cId="312768879" sldId="266"/>
        </pc:sldMkLst>
      </pc:sldChg>
      <pc:sldChg chg="modSp add mod">
        <pc:chgData name="Gibbons, Carl" userId="d2b037bc-8fb4-4222-845c-61440543a456" providerId="ADAL" clId="{5B3FBBC5-B788-4A9E-9FD4-842EBD374311}" dt="2024-02-20T16:42:04.124" v="4740" actId="20577"/>
        <pc:sldMkLst>
          <pc:docMk/>
          <pc:sldMk cId="1959728496" sldId="266"/>
        </pc:sldMkLst>
        <pc:spChg chg="mod">
          <ac:chgData name="Gibbons, Carl" userId="d2b037bc-8fb4-4222-845c-61440543a456" providerId="ADAL" clId="{5B3FBBC5-B788-4A9E-9FD4-842EBD374311}" dt="2024-02-20T16:41:09.733" v="4697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5B3FBBC5-B788-4A9E-9FD4-842EBD374311}" dt="2024-02-20T16:42:04.124" v="4740" actId="20577"/>
          <ac:spMkLst>
            <pc:docMk/>
            <pc:sldMk cId="1959728496" sldId="266"/>
            <ac:spMk id="7" creationId="{90027281-906B-E8EC-9F0D-DB9DF0665C9C}"/>
          </ac:spMkLst>
        </pc:spChg>
      </pc:sldChg>
      <pc:sldChg chg="add del">
        <pc:chgData name="Gibbons, Carl" userId="d2b037bc-8fb4-4222-845c-61440543a456" providerId="ADAL" clId="{5B3FBBC5-B788-4A9E-9FD4-842EBD374311}" dt="2024-02-20T16:43:04.289" v="4742" actId="2696"/>
        <pc:sldMkLst>
          <pc:docMk/>
          <pc:sldMk cId="2838032763" sldId="267"/>
        </pc:sldMkLst>
      </pc:sldChg>
    </pc:docChg>
  </pc:docChgLst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110A27C-34DA-4160-871C-1CFB075CC37D}"/>
    <pc:docChg chg="undo redo custSel addSld delSld modSld">
      <pc:chgData name="Gibbons, Carl" userId="d2b037bc-8fb4-4222-845c-61440543a456" providerId="ADAL" clId="{3110A27C-34DA-4160-871C-1CFB075CC37D}" dt="2024-06-13T03:20:28.659" v="5787" actId="20577"/>
      <pc:docMkLst>
        <pc:docMk/>
      </pc:docMkLst>
      <pc:sldChg chg="modSp mod">
        <pc:chgData name="Gibbons, Carl" userId="d2b037bc-8fb4-4222-845c-61440543a456" providerId="ADAL" clId="{3110A27C-34DA-4160-871C-1CFB075CC37D}" dt="2024-05-23T20:42:36.825" v="1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110A27C-34DA-4160-871C-1CFB075CC37D}" dt="2024-05-23T20:42:36.825" v="1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110A27C-34DA-4160-871C-1CFB075CC37D}" dt="2024-05-23T22:44:10.396" v="577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3110A27C-34DA-4160-871C-1CFB075CC37D}" dt="2024-05-23T22:44:10.396" v="577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110A27C-34DA-4160-871C-1CFB075CC37D}" dt="2024-05-23T22:49:28.918" v="5783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110A27C-34DA-4160-871C-1CFB075CC37D}" dt="2024-05-23T22:49:28.918" v="5783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1:30:33.443" v="2846" actId="20577"/>
          <ac:spMkLst>
            <pc:docMk/>
            <pc:sldMk cId="1196559129" sldId="264"/>
            <ac:spMk id="4" creationId="{5F95AB98-4F6F-01E3-47E3-C88B1F1E9664}"/>
          </ac:spMkLst>
        </pc:spChg>
      </pc:sldChg>
      <pc:sldChg chg="modSp mod">
        <pc:chgData name="Gibbons, Carl" userId="d2b037bc-8fb4-4222-845c-61440543a456" providerId="ADAL" clId="{3110A27C-34DA-4160-871C-1CFB075CC37D}" dt="2024-05-23T21:28:58.051" v="2806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110A27C-34DA-4160-871C-1CFB075CC37D}" dt="2024-05-23T21:19:00.555" v="1947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110A27C-34DA-4160-871C-1CFB075CC37D}" dt="2024-05-23T21:28:58.051" v="2806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addSp delSp modSp mod">
        <pc:chgData name="Gibbons, Carl" userId="d2b037bc-8fb4-4222-845c-61440543a456" providerId="ADAL" clId="{3110A27C-34DA-4160-871C-1CFB075CC37D}" dt="2024-05-23T21:23:54.641" v="2459" actId="1076"/>
        <pc:sldMkLst>
          <pc:docMk/>
          <pc:sldMk cId="1467586035" sldId="266"/>
        </pc:sldMkLst>
        <pc:spChg chg="mod">
          <ac:chgData name="Gibbons, Carl" userId="d2b037bc-8fb4-4222-845c-61440543a456" providerId="ADAL" clId="{3110A27C-34DA-4160-871C-1CFB075CC37D}" dt="2024-05-23T21:19:52.813" v="1993" actId="20577"/>
          <ac:spMkLst>
            <pc:docMk/>
            <pc:sldMk cId="1467586035" sldId="266"/>
            <ac:spMk id="2" creationId="{F5533765-AE4D-3586-BFF0-C73FF51C6B9B}"/>
          </ac:spMkLst>
        </pc:spChg>
        <pc:spChg chg="del mod">
          <ac:chgData name="Gibbons, Carl" userId="d2b037bc-8fb4-4222-845c-61440543a456" providerId="ADAL" clId="{3110A27C-34DA-4160-871C-1CFB075CC37D}" dt="2024-05-23T21:20:06.938" v="1995" actId="478"/>
          <ac:spMkLst>
            <pc:docMk/>
            <pc:sldMk cId="1467586035" sldId="266"/>
            <ac:spMk id="7" creationId="{56F98B9D-53CB-0D01-51DD-F6B452AAB6C5}"/>
          </ac:spMkLst>
        </pc:spChg>
        <pc:picChg chg="add mod">
          <ac:chgData name="Gibbons, Carl" userId="d2b037bc-8fb4-4222-845c-61440543a456" providerId="ADAL" clId="{3110A27C-34DA-4160-871C-1CFB075CC37D}" dt="2024-05-23T21:23:54.641" v="2459" actId="1076"/>
          <ac:picMkLst>
            <pc:docMk/>
            <pc:sldMk cId="1467586035" sldId="266"/>
            <ac:picMk id="3" creationId="{6363E06A-3129-8B12-96E1-89E6A8EEC730}"/>
          </ac:picMkLst>
        </pc:picChg>
      </pc:sldChg>
      <pc:sldChg chg="modSp mod">
        <pc:chgData name="Gibbons, Carl" userId="d2b037bc-8fb4-4222-845c-61440543a456" providerId="ADAL" clId="{3110A27C-34DA-4160-871C-1CFB075CC37D}" dt="2024-05-23T21:13:57.322" v="1512" actId="20577"/>
        <pc:sldMkLst>
          <pc:docMk/>
          <pc:sldMk cId="2729151594" sldId="267"/>
        </pc:sldMkLst>
        <pc:spChg chg="mod">
          <ac:chgData name="Gibbons, Carl" userId="d2b037bc-8fb4-4222-845c-61440543a456" providerId="ADAL" clId="{3110A27C-34DA-4160-871C-1CFB075CC37D}" dt="2024-05-23T20:43:49.464" v="69" actId="20577"/>
          <ac:spMkLst>
            <pc:docMk/>
            <pc:sldMk cId="2729151594" sldId="267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1:13:57.322" v="1512" actId="20577"/>
          <ac:spMkLst>
            <pc:docMk/>
            <pc:sldMk cId="2729151594" sldId="267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1:33:19.793" v="2891" actId="20577"/>
        <pc:sldMkLst>
          <pc:docMk/>
          <pc:sldMk cId="2582251905" sldId="268"/>
        </pc:sldMkLst>
        <pc:spChg chg="mod">
          <ac:chgData name="Gibbons, Carl" userId="d2b037bc-8fb4-4222-845c-61440543a456" providerId="ADAL" clId="{3110A27C-34DA-4160-871C-1CFB075CC37D}" dt="2024-05-23T21:29:21.877" v="2821" actId="20577"/>
          <ac:spMkLst>
            <pc:docMk/>
            <pc:sldMk cId="2582251905" sldId="268"/>
            <ac:spMk id="2" creationId="{832B45BA-6309-D8F6-D552-10D836B4EB21}"/>
          </ac:spMkLst>
        </pc:spChg>
        <pc:spChg chg="mod">
          <ac:chgData name="Gibbons, Carl" userId="d2b037bc-8fb4-4222-845c-61440543a456" providerId="ADAL" clId="{3110A27C-34DA-4160-871C-1CFB075CC37D}" dt="2024-05-23T21:33:19.793" v="2891" actId="20577"/>
          <ac:spMkLst>
            <pc:docMk/>
            <pc:sldMk cId="2582251905" sldId="268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3110A27C-34DA-4160-871C-1CFB075CC37D}" dt="2024-05-23T22:00:01.206" v="3839" actId="5793"/>
        <pc:sldMkLst>
          <pc:docMk/>
          <pc:sldMk cId="3170323588" sldId="269"/>
        </pc:sldMkLst>
        <pc:spChg chg="mod">
          <ac:chgData name="Gibbons, Carl" userId="d2b037bc-8fb4-4222-845c-61440543a456" providerId="ADAL" clId="{3110A27C-34DA-4160-871C-1CFB075CC37D}" dt="2024-05-23T21:45:58.697" v="3267" actId="20577"/>
          <ac:spMkLst>
            <pc:docMk/>
            <pc:sldMk cId="3170323588" sldId="269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00:01.206" v="3839" actId="5793"/>
          <ac:spMkLst>
            <pc:docMk/>
            <pc:sldMk cId="3170323588" sldId="269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3110A27C-34DA-4160-871C-1CFB075CC37D}" dt="2024-05-23T21:45:30.113" v="3259" actId="20577"/>
        <pc:sldMkLst>
          <pc:docMk/>
          <pc:sldMk cId="1864855120" sldId="270"/>
        </pc:sldMkLst>
        <pc:spChg chg="mod">
          <ac:chgData name="Gibbons, Carl" userId="d2b037bc-8fb4-4222-845c-61440543a456" providerId="ADAL" clId="{3110A27C-34DA-4160-871C-1CFB075CC37D}" dt="2024-05-23T21:45:30.113" v="3259" actId="20577"/>
          <ac:spMkLst>
            <pc:docMk/>
            <pc:sldMk cId="1864855120" sldId="270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1:44:57.919" v="3248" actId="20577"/>
          <ac:spMkLst>
            <pc:docMk/>
            <pc:sldMk cId="1864855120" sldId="270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6-13T03:20:28.659" v="5787" actId="20577"/>
        <pc:sldMkLst>
          <pc:docMk/>
          <pc:sldMk cId="2735391745" sldId="271"/>
        </pc:sldMkLst>
        <pc:spChg chg="mod">
          <ac:chgData name="Gibbons, Carl" userId="d2b037bc-8fb4-4222-845c-61440543a456" providerId="ADAL" clId="{3110A27C-34DA-4160-871C-1CFB075CC37D}" dt="2024-05-23T21:46:10.731" v="3283" actId="20577"/>
          <ac:spMkLst>
            <pc:docMk/>
            <pc:sldMk cId="2735391745" sldId="271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6-13T03:20:28.659" v="5787" actId="20577"/>
          <ac:spMkLst>
            <pc:docMk/>
            <pc:sldMk cId="2735391745" sldId="271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04:04.511" v="3904" actId="20577"/>
        <pc:sldMkLst>
          <pc:docMk/>
          <pc:sldMk cId="1484174322" sldId="272"/>
        </pc:sldMkLst>
        <pc:spChg chg="mod">
          <ac:chgData name="Gibbons, Carl" userId="d2b037bc-8fb4-4222-845c-61440543a456" providerId="ADAL" clId="{3110A27C-34DA-4160-871C-1CFB075CC37D}" dt="2024-05-23T22:01:32.098" v="3872" actId="20577"/>
          <ac:spMkLst>
            <pc:docMk/>
            <pc:sldMk cId="1484174322" sldId="272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04:04.511" v="3904" actId="20577"/>
          <ac:spMkLst>
            <pc:docMk/>
            <pc:sldMk cId="1484174322" sldId="272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06:00.849" v="3958"/>
        <pc:sldMkLst>
          <pc:docMk/>
          <pc:sldMk cId="1004317559" sldId="273"/>
        </pc:sldMkLst>
        <pc:spChg chg="mod">
          <ac:chgData name="Gibbons, Carl" userId="d2b037bc-8fb4-4222-845c-61440543a456" providerId="ADAL" clId="{3110A27C-34DA-4160-871C-1CFB075CC37D}" dt="2024-05-23T22:05:01.682" v="3951" actId="20577"/>
          <ac:spMkLst>
            <pc:docMk/>
            <pc:sldMk cId="1004317559" sldId="273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06:00.849" v="3958"/>
          <ac:spMkLst>
            <pc:docMk/>
            <pc:sldMk cId="1004317559" sldId="273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09:40.592" v="4067" actId="20577"/>
        <pc:sldMkLst>
          <pc:docMk/>
          <pc:sldMk cId="663954130" sldId="274"/>
        </pc:sldMkLst>
        <pc:spChg chg="mod">
          <ac:chgData name="Gibbons, Carl" userId="d2b037bc-8fb4-4222-845c-61440543a456" providerId="ADAL" clId="{3110A27C-34DA-4160-871C-1CFB075CC37D}" dt="2024-05-23T22:07:13.209" v="3987" actId="27636"/>
          <ac:spMkLst>
            <pc:docMk/>
            <pc:sldMk cId="663954130" sldId="274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09:40.592" v="4067" actId="20577"/>
          <ac:spMkLst>
            <pc:docMk/>
            <pc:sldMk cId="663954130" sldId="27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22:23.746" v="4737" actId="20577"/>
        <pc:sldMkLst>
          <pc:docMk/>
          <pc:sldMk cId="2536563193" sldId="275"/>
        </pc:sldMkLst>
        <pc:spChg chg="mod">
          <ac:chgData name="Gibbons, Carl" userId="d2b037bc-8fb4-4222-845c-61440543a456" providerId="ADAL" clId="{3110A27C-34DA-4160-871C-1CFB075CC37D}" dt="2024-05-23T22:11:33.666" v="4091" actId="20577"/>
          <ac:spMkLst>
            <pc:docMk/>
            <pc:sldMk cId="2536563193" sldId="275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22:23.746" v="4737" actId="20577"/>
          <ac:spMkLst>
            <pc:docMk/>
            <pc:sldMk cId="2536563193" sldId="275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110A27C-34DA-4160-871C-1CFB075CC37D}" dt="2024-05-23T22:33:54.493" v="5089" actId="20577"/>
        <pc:sldMkLst>
          <pc:docMk/>
          <pc:sldMk cId="885063229" sldId="276"/>
        </pc:sldMkLst>
        <pc:spChg chg="mod">
          <ac:chgData name="Gibbons, Carl" userId="d2b037bc-8fb4-4222-845c-61440543a456" providerId="ADAL" clId="{3110A27C-34DA-4160-871C-1CFB075CC37D}" dt="2024-05-23T22:23:56.169" v="4802" actId="20577"/>
          <ac:spMkLst>
            <pc:docMk/>
            <pc:sldMk cId="885063229" sldId="276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33:54.493" v="5089" actId="20577"/>
          <ac:spMkLst>
            <pc:docMk/>
            <pc:sldMk cId="885063229" sldId="276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3110A27C-34DA-4160-871C-1CFB075CC37D}" dt="2024-05-23T22:37:43.712" v="5197" actId="20577"/>
        <pc:sldMkLst>
          <pc:docMk/>
          <pc:sldMk cId="3170433335" sldId="277"/>
        </pc:sldMkLst>
        <pc:spChg chg="mod">
          <ac:chgData name="Gibbons, Carl" userId="d2b037bc-8fb4-4222-845c-61440543a456" providerId="ADAL" clId="{3110A27C-34DA-4160-871C-1CFB075CC37D}" dt="2024-05-23T22:37:43.712" v="5197" actId="20577"/>
          <ac:spMkLst>
            <pc:docMk/>
            <pc:sldMk cId="3170433335" sldId="277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36:02.152" v="5192" actId="20577"/>
          <ac:spMkLst>
            <pc:docMk/>
            <pc:sldMk cId="3170433335" sldId="277"/>
            <ac:spMk id="7" creationId="{4247D23F-F3F9-676F-BDEB-E69E1F0AB32C}"/>
          </ac:spMkLst>
        </pc:spChg>
      </pc:sldChg>
      <pc:sldChg chg="modSp add mod">
        <pc:chgData name="Gibbons, Carl" userId="d2b037bc-8fb4-4222-845c-61440543a456" providerId="ADAL" clId="{3110A27C-34DA-4160-871C-1CFB075CC37D}" dt="2024-05-23T22:41:27.692" v="5446" actId="20577"/>
        <pc:sldMkLst>
          <pc:docMk/>
          <pc:sldMk cId="3410531135" sldId="278"/>
        </pc:sldMkLst>
        <pc:spChg chg="mod">
          <ac:chgData name="Gibbons, Carl" userId="d2b037bc-8fb4-4222-845c-61440543a456" providerId="ADAL" clId="{3110A27C-34DA-4160-871C-1CFB075CC37D}" dt="2024-05-23T22:41:27.692" v="5446" actId="20577"/>
          <ac:spMkLst>
            <pc:docMk/>
            <pc:sldMk cId="3410531135" sldId="278"/>
            <ac:spMk id="2" creationId="{0E6A2DEF-4501-FAEA-A31C-4FDCBD076712}"/>
          </ac:spMkLst>
        </pc:spChg>
        <pc:spChg chg="mod">
          <ac:chgData name="Gibbons, Carl" userId="d2b037bc-8fb4-4222-845c-61440543a456" providerId="ADAL" clId="{3110A27C-34DA-4160-871C-1CFB075CC37D}" dt="2024-05-23T22:40:31.905" v="5297" actId="20577"/>
          <ac:spMkLst>
            <pc:docMk/>
            <pc:sldMk cId="3410531135" sldId="278"/>
            <ac:spMk id="7" creationId="{4247D23F-F3F9-676F-BDEB-E69E1F0AB32C}"/>
          </ac:spMkLst>
        </pc:spChg>
      </pc:sldChg>
      <pc:sldChg chg="add del">
        <pc:chgData name="Gibbons, Carl" userId="d2b037bc-8fb4-4222-845c-61440543a456" providerId="ADAL" clId="{3110A27C-34DA-4160-871C-1CFB075CC37D}" dt="2024-05-23T22:28:04.159" v="4847" actId="47"/>
        <pc:sldMkLst>
          <pc:docMk/>
          <pc:sldMk cId="3985654615" sldId="278"/>
        </pc:sldMkLst>
      </pc:sldChg>
      <pc:sldChg chg="add del">
        <pc:chgData name="Gibbons, Carl" userId="d2b037bc-8fb4-4222-845c-61440543a456" providerId="ADAL" clId="{3110A27C-34DA-4160-871C-1CFB075CC37D}" dt="2024-05-23T22:38:00.598" v="5199" actId="2696"/>
        <pc:sldMkLst>
          <pc:docMk/>
          <pc:sldMk cId="2517179178" sldId="279"/>
        </pc:sldMkLst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6BB3E98D-F381-4EFF-81EB-11D831A89BCC}"/>
    <pc:docChg chg="undo redo custSel addSld modSld">
      <pc:chgData name="Gibbons, Carl" userId="d2b037bc-8fb4-4222-845c-61440543a456" providerId="ADAL" clId="{6BB3E98D-F381-4EFF-81EB-11D831A89BCC}" dt="2024-02-20T18:56:54.558" v="3667" actId="20577"/>
      <pc:docMkLst>
        <pc:docMk/>
      </pc:docMkLst>
      <pc:sldChg chg="modSp mod">
        <pc:chgData name="Gibbons, Carl" userId="d2b037bc-8fb4-4222-845c-61440543a456" providerId="ADAL" clId="{6BB3E98D-F381-4EFF-81EB-11D831A89BCC}" dt="2024-02-20T18:19:38.071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BB3E98D-F381-4EFF-81EB-11D831A89BCC}" dt="2024-02-20T18:19:38.071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BB3E98D-F381-4EFF-81EB-11D831A89BCC}" dt="2024-02-20T18:56:54.558" v="366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BB3E98D-F381-4EFF-81EB-11D831A89BCC}" dt="2024-02-20T18:56:54.558" v="366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BB3E98D-F381-4EFF-81EB-11D831A89BCC}" dt="2024-02-20T18:31:47.994" v="1288" actId="20577"/>
        <pc:sldMkLst>
          <pc:docMk/>
          <pc:sldMk cId="1196559129" sldId="264"/>
        </pc:sldMkLst>
        <pc:spChg chg="mod">
          <ac:chgData name="Gibbons, Carl" userId="d2b037bc-8fb4-4222-845c-61440543a456" providerId="ADAL" clId="{6BB3E98D-F381-4EFF-81EB-11D831A89BCC}" dt="2024-02-20T18:24:05.868" v="485" actId="20577"/>
          <ac:spMkLst>
            <pc:docMk/>
            <pc:sldMk cId="1196559129" sldId="264"/>
            <ac:spMk id="2" creationId="{0E6A2DEF-4501-FAEA-A31C-4FDCBD076712}"/>
          </ac:spMkLst>
        </pc:spChg>
        <pc:spChg chg="mod">
          <ac:chgData name="Gibbons, Carl" userId="d2b037bc-8fb4-4222-845c-61440543a456" providerId="ADAL" clId="{6BB3E98D-F381-4EFF-81EB-11D831A89BCC}" dt="2024-02-20T18:31:47.994" v="1288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6BB3E98D-F381-4EFF-81EB-11D831A89BCC}" dt="2024-02-20T18:43:59.847" v="2393" actId="1076"/>
        <pc:sldMkLst>
          <pc:docMk/>
          <pc:sldMk cId="1400208519" sldId="265"/>
        </pc:sldMkLst>
        <pc:spChg chg="mod">
          <ac:chgData name="Gibbons, Carl" userId="d2b037bc-8fb4-4222-845c-61440543a456" providerId="ADAL" clId="{6BB3E98D-F381-4EFF-81EB-11D831A89BCC}" dt="2024-02-20T18:43:25.492" v="2389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6BB3E98D-F381-4EFF-81EB-11D831A89BCC}" dt="2024-02-20T18:43:59.847" v="2393" actId="1076"/>
          <ac:spMkLst>
            <pc:docMk/>
            <pc:sldMk cId="1400208519" sldId="265"/>
            <ac:spMk id="7" creationId="{3CE889EF-4605-DB73-C7B2-D7E3C4957F48}"/>
          </ac:spMkLst>
        </pc:spChg>
      </pc:sldChg>
      <pc:sldChg chg="modSp add mod">
        <pc:chgData name="Gibbons, Carl" userId="d2b037bc-8fb4-4222-845c-61440543a456" providerId="ADAL" clId="{6BB3E98D-F381-4EFF-81EB-11D831A89BCC}" dt="2024-02-20T18:54:58.017" v="3521" actId="20577"/>
        <pc:sldMkLst>
          <pc:docMk/>
          <pc:sldMk cId="1467586035" sldId="266"/>
        </pc:sldMkLst>
        <pc:spChg chg="mod">
          <ac:chgData name="Gibbons, Carl" userId="d2b037bc-8fb4-4222-845c-61440543a456" providerId="ADAL" clId="{6BB3E98D-F381-4EFF-81EB-11D831A89BCC}" dt="2024-02-20T18:49:47.829" v="3239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6BB3E98D-F381-4EFF-81EB-11D831A89BCC}" dt="2024-02-20T18:54:58.017" v="3521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0E0ED151-5F6D-4269-8E91-753BA0E65D54}"/>
    <pc:docChg chg="undo redo custSel addSld delSld modSld">
      <pc:chgData name="Gibbons, Carl" userId="d2b037bc-8fb4-4222-845c-61440543a456" providerId="ADAL" clId="{0E0ED151-5F6D-4269-8E91-753BA0E65D54}" dt="2024-02-20T17:52:12.549" v="3818" actId="20577"/>
      <pc:docMkLst>
        <pc:docMk/>
      </pc:docMkLst>
      <pc:sldChg chg="modSp mod">
        <pc:chgData name="Gibbons, Carl" userId="d2b037bc-8fb4-4222-845c-61440543a456" providerId="ADAL" clId="{0E0ED151-5F6D-4269-8E91-753BA0E65D54}" dt="2024-02-20T17:21:53.283" v="1184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E0ED151-5F6D-4269-8E91-753BA0E65D54}" dt="2024-02-20T17:21:53.283" v="1184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addSp delSp modSp add mod">
        <pc:chgData name="Gibbons, Carl" userId="d2b037bc-8fb4-4222-845c-61440543a456" providerId="ADAL" clId="{0E0ED151-5F6D-4269-8E91-753BA0E65D54}" dt="2024-02-20T17:21:20.491" v="1182" actId="20577"/>
        <pc:sldMkLst>
          <pc:docMk/>
          <pc:sldMk cId="3979649407" sldId="259"/>
        </pc:sldMkLst>
        <pc:spChg chg="mod">
          <ac:chgData name="Gibbons, Carl" userId="d2b037bc-8fb4-4222-845c-61440543a456" providerId="ADAL" clId="{0E0ED151-5F6D-4269-8E91-753BA0E65D54}" dt="2024-02-20T17:20:59.732" v="1170" actId="27636"/>
          <ac:spMkLst>
            <pc:docMk/>
            <pc:sldMk cId="3979649407" sldId="259"/>
            <ac:spMk id="2" creationId="{D9B85F3A-0D98-4AE5-8CED-AA4A4CF82188}"/>
          </ac:spMkLst>
        </pc:spChg>
        <pc:spChg chg="add del">
          <ac:chgData name="Gibbons, Carl" userId="d2b037bc-8fb4-4222-845c-61440543a456" providerId="ADAL" clId="{0E0ED151-5F6D-4269-8E91-753BA0E65D54}" dt="2024-02-20T17:12:54.823" v="955" actId="22"/>
          <ac:spMkLst>
            <pc:docMk/>
            <pc:sldMk cId="3979649407" sldId="259"/>
            <ac:spMk id="4" creationId="{F0A2166F-D3DC-6D6A-F3ED-70C2F2497263}"/>
          </ac:spMkLst>
        </pc:spChg>
        <pc:spChg chg="mod">
          <ac:chgData name="Gibbons, Carl" userId="d2b037bc-8fb4-4222-845c-61440543a456" providerId="ADAL" clId="{0E0ED151-5F6D-4269-8E91-753BA0E65D54}" dt="2024-02-20T17:12:22.348" v="947" actId="20577"/>
          <ac:spMkLst>
            <pc:docMk/>
            <pc:sldMk cId="3979649407" sldId="259"/>
            <ac:spMk id="52" creationId="{E9C172F0-0344-4EFE-B8E9-E58FDC2037A8}"/>
          </ac:spMkLst>
        </pc:spChg>
        <pc:spChg chg="mod">
          <ac:chgData name="Gibbons, Carl" userId="d2b037bc-8fb4-4222-845c-61440543a456" providerId="ADAL" clId="{0E0ED151-5F6D-4269-8E91-753BA0E65D54}" dt="2024-02-20T17:12:18.760" v="945" actId="20577"/>
          <ac:spMkLst>
            <pc:docMk/>
            <pc:sldMk cId="3979649407" sldId="259"/>
            <ac:spMk id="53" creationId="{F227699E-2FB2-4BA5-A6C0-07FCED90486F}"/>
          </ac:spMkLst>
        </pc:spChg>
        <pc:spChg chg="mod">
          <ac:chgData name="Gibbons, Carl" userId="d2b037bc-8fb4-4222-845c-61440543a456" providerId="ADAL" clId="{0E0ED151-5F6D-4269-8E91-753BA0E65D54}" dt="2024-02-20T17:12:12.996" v="941" actId="20577"/>
          <ac:spMkLst>
            <pc:docMk/>
            <pc:sldMk cId="3979649407" sldId="259"/>
            <ac:spMk id="54" creationId="{B53FCE22-8AE6-48B3-955A-06B8C516DF87}"/>
          </ac:spMkLst>
        </pc:spChg>
        <pc:spChg chg="mod">
          <ac:chgData name="Gibbons, Carl" userId="d2b037bc-8fb4-4222-845c-61440543a456" providerId="ADAL" clId="{0E0ED151-5F6D-4269-8E91-753BA0E65D54}" dt="2024-02-20T17:05:37.390" v="811" actId="20577"/>
          <ac:spMkLst>
            <pc:docMk/>
            <pc:sldMk cId="3979649407" sldId="259"/>
            <ac:spMk id="55" creationId="{CCE5A865-2455-4CF3-9E59-2E7499CAA85B}"/>
          </ac:spMkLst>
        </pc:spChg>
        <pc:spChg chg="mod">
          <ac:chgData name="Gibbons, Carl" userId="d2b037bc-8fb4-4222-845c-61440543a456" providerId="ADAL" clId="{0E0ED151-5F6D-4269-8E91-753BA0E65D54}" dt="2024-02-20T16:59:55.203" v="614" actId="20577"/>
          <ac:spMkLst>
            <pc:docMk/>
            <pc:sldMk cId="3979649407" sldId="259"/>
            <ac:spMk id="56" creationId="{70E32A94-B611-430A-B0D8-E075104FD478}"/>
          </ac:spMkLst>
        </pc:spChg>
        <pc:spChg chg="mod">
          <ac:chgData name="Gibbons, Carl" userId="d2b037bc-8fb4-4222-845c-61440543a456" providerId="ADAL" clId="{0E0ED151-5F6D-4269-8E91-753BA0E65D54}" dt="2024-02-20T16:55:13.809" v="450" actId="20577"/>
          <ac:spMkLst>
            <pc:docMk/>
            <pc:sldMk cId="3979649407" sldId="259"/>
            <ac:spMk id="57" creationId="{F7492B77-4D76-47C3-B338-BB6B8EDE5AAE}"/>
          </ac:spMkLst>
        </pc:spChg>
        <pc:spChg chg="mod">
          <ac:chgData name="Gibbons, Carl" userId="d2b037bc-8fb4-4222-845c-61440543a456" providerId="ADAL" clId="{0E0ED151-5F6D-4269-8E91-753BA0E65D54}" dt="2024-02-20T16:58:49.779" v="539" actId="20577"/>
          <ac:spMkLst>
            <pc:docMk/>
            <pc:sldMk cId="3979649407" sldId="259"/>
            <ac:spMk id="58" creationId="{8B46B6D0-199C-4EDD-9F52-809A17CFFA16}"/>
          </ac:spMkLst>
        </pc:spChg>
        <pc:spChg chg="mod">
          <ac:chgData name="Gibbons, Carl" userId="d2b037bc-8fb4-4222-845c-61440543a456" providerId="ADAL" clId="{0E0ED151-5F6D-4269-8E91-753BA0E65D54}" dt="2024-02-20T16:58:46.562" v="535" actId="20577"/>
          <ac:spMkLst>
            <pc:docMk/>
            <pc:sldMk cId="3979649407" sldId="259"/>
            <ac:spMk id="59" creationId="{D3EA3205-70F4-44BB-8BBC-4CA5F503DDFB}"/>
          </ac:spMkLst>
        </pc:spChg>
        <pc:spChg chg="mod">
          <ac:chgData name="Gibbons, Carl" userId="d2b037bc-8fb4-4222-845c-61440543a456" providerId="ADAL" clId="{0E0ED151-5F6D-4269-8E91-753BA0E65D54}" dt="2024-02-20T16:58:56.593" v="545" actId="20577"/>
          <ac:spMkLst>
            <pc:docMk/>
            <pc:sldMk cId="3979649407" sldId="259"/>
            <ac:spMk id="111" creationId="{A69036BC-0D44-4D27-9355-CA4588CF33E0}"/>
          </ac:spMkLst>
        </pc:spChg>
        <pc:spChg chg="mod">
          <ac:chgData name="Gibbons, Carl" userId="d2b037bc-8fb4-4222-845c-61440543a456" providerId="ADAL" clId="{0E0ED151-5F6D-4269-8E91-753BA0E65D54}" dt="2024-02-20T17:20:00.789" v="1149" actId="20577"/>
          <ac:spMkLst>
            <pc:docMk/>
            <pc:sldMk cId="3979649407" sldId="259"/>
            <ac:spMk id="112" creationId="{A36E9339-30D7-4E6E-808F-ECFECF9CA3E2}"/>
          </ac:spMkLst>
        </pc:spChg>
        <pc:spChg chg="mod">
          <ac:chgData name="Gibbons, Carl" userId="d2b037bc-8fb4-4222-845c-61440543a456" providerId="ADAL" clId="{0E0ED151-5F6D-4269-8E91-753BA0E65D54}" dt="2024-02-20T17:05:43.041" v="814" actId="20577"/>
          <ac:spMkLst>
            <pc:docMk/>
            <pc:sldMk cId="3979649407" sldId="259"/>
            <ac:spMk id="137" creationId="{DAB08F72-3AC3-4808-A6D6-55A2A22F8F08}"/>
          </ac:spMkLst>
        </pc:spChg>
        <pc:spChg chg="mod">
          <ac:chgData name="Gibbons, Carl" userId="d2b037bc-8fb4-4222-845c-61440543a456" providerId="ADAL" clId="{0E0ED151-5F6D-4269-8E91-753BA0E65D54}" dt="2024-02-20T17:06:38.049" v="890" actId="20577"/>
          <ac:spMkLst>
            <pc:docMk/>
            <pc:sldMk cId="3979649407" sldId="259"/>
            <ac:spMk id="138" creationId="{929E33A3-822C-41F0-8233-0F0986CC6786}"/>
          </ac:spMkLst>
        </pc:spChg>
        <pc:spChg chg="mod">
          <ac:chgData name="Gibbons, Carl" userId="d2b037bc-8fb4-4222-845c-61440543a456" providerId="ADAL" clId="{0E0ED151-5F6D-4269-8E91-753BA0E65D54}" dt="2024-02-20T17:14:08.242" v="1001" actId="20577"/>
          <ac:spMkLst>
            <pc:docMk/>
            <pc:sldMk cId="3979649407" sldId="259"/>
            <ac:spMk id="144" creationId="{AB47C076-B5BC-4BCF-996C-94C6360B8473}"/>
          </ac:spMkLst>
        </pc:spChg>
        <pc:spChg chg="mod">
          <ac:chgData name="Gibbons, Carl" userId="d2b037bc-8fb4-4222-845c-61440543a456" providerId="ADAL" clId="{0E0ED151-5F6D-4269-8E91-753BA0E65D54}" dt="2024-02-20T17:14:00.584" v="997"/>
          <ac:spMkLst>
            <pc:docMk/>
            <pc:sldMk cId="3979649407" sldId="259"/>
            <ac:spMk id="145" creationId="{454D4AE5-FDF0-4C13-8C2E-E03A1A8AAC2E}"/>
          </ac:spMkLst>
        </pc:spChg>
        <pc:spChg chg="mod">
          <ac:chgData name="Gibbons, Carl" userId="d2b037bc-8fb4-4222-845c-61440543a456" providerId="ADAL" clId="{0E0ED151-5F6D-4269-8E91-753BA0E65D54}" dt="2024-02-20T17:00:09.986" v="621" actId="20577"/>
          <ac:spMkLst>
            <pc:docMk/>
            <pc:sldMk cId="3979649407" sldId="259"/>
            <ac:spMk id="151" creationId="{83D0279C-C95D-4C6F-9E15-A12E3C06835F}"/>
          </ac:spMkLst>
        </pc:spChg>
        <pc:spChg chg="mod">
          <ac:chgData name="Gibbons, Carl" userId="d2b037bc-8fb4-4222-845c-61440543a456" providerId="ADAL" clId="{0E0ED151-5F6D-4269-8E91-753BA0E65D54}" dt="2024-02-20T16:57:57.026" v="530"/>
          <ac:spMkLst>
            <pc:docMk/>
            <pc:sldMk cId="3979649407" sldId="259"/>
            <ac:spMk id="152" creationId="{7F026F40-90E8-4664-8E43-32DC9077DF30}"/>
          </ac:spMkLst>
        </pc:spChg>
        <pc:spChg chg="mod">
          <ac:chgData name="Gibbons, Carl" userId="d2b037bc-8fb4-4222-845c-61440543a456" providerId="ADAL" clId="{0E0ED151-5F6D-4269-8E91-753BA0E65D54}" dt="2024-02-20T17:00:06.323" v="620" actId="20577"/>
          <ac:spMkLst>
            <pc:docMk/>
            <pc:sldMk cId="3979649407" sldId="259"/>
            <ac:spMk id="158" creationId="{8C583893-9F20-4A4B-8C02-0B77CF59D083}"/>
          </ac:spMkLst>
        </pc:spChg>
        <pc:spChg chg="mod">
          <ac:chgData name="Gibbons, Carl" userId="d2b037bc-8fb4-4222-845c-61440543a456" providerId="ADAL" clId="{0E0ED151-5F6D-4269-8E91-753BA0E65D54}" dt="2024-02-20T17:20:24.130" v="1151" actId="20577"/>
          <ac:spMkLst>
            <pc:docMk/>
            <pc:sldMk cId="3979649407" sldId="259"/>
            <ac:spMk id="159" creationId="{947547AB-256C-4012-93A7-2F832B6982B0}"/>
          </ac:spMkLst>
        </pc:spChg>
        <pc:spChg chg="mod">
          <ac:chgData name="Gibbons, Carl" userId="d2b037bc-8fb4-4222-845c-61440543a456" providerId="ADAL" clId="{0E0ED151-5F6D-4269-8E91-753BA0E65D54}" dt="2024-02-20T17:00:16.637" v="626" actId="20577"/>
          <ac:spMkLst>
            <pc:docMk/>
            <pc:sldMk cId="3979649407" sldId="259"/>
            <ac:spMk id="165" creationId="{0CA9E7E8-CA5E-4B65-8E41-21A53C41E5BB}"/>
          </ac:spMkLst>
        </pc:spChg>
        <pc:spChg chg="mod">
          <ac:chgData name="Gibbons, Carl" userId="d2b037bc-8fb4-4222-845c-61440543a456" providerId="ADAL" clId="{0E0ED151-5F6D-4269-8E91-753BA0E65D54}" dt="2024-02-20T16:57:51.193" v="529"/>
          <ac:spMkLst>
            <pc:docMk/>
            <pc:sldMk cId="3979649407" sldId="259"/>
            <ac:spMk id="166" creationId="{71CD5A9F-AED8-4979-A461-FC8E9ABDFE9F}"/>
          </ac:spMkLst>
        </pc:spChg>
        <pc:spChg chg="mod">
          <ac:chgData name="Gibbons, Carl" userId="d2b037bc-8fb4-4222-845c-61440543a456" providerId="ADAL" clId="{0E0ED151-5F6D-4269-8E91-753BA0E65D54}" dt="2024-02-20T17:12:30.771" v="951" actId="20577"/>
          <ac:spMkLst>
            <pc:docMk/>
            <pc:sldMk cId="3979649407" sldId="259"/>
            <ac:spMk id="172" creationId="{7A424591-E369-471C-BD8B-390A96A72053}"/>
          </ac:spMkLst>
        </pc:spChg>
        <pc:spChg chg="mod">
          <ac:chgData name="Gibbons, Carl" userId="d2b037bc-8fb4-4222-845c-61440543a456" providerId="ADAL" clId="{0E0ED151-5F6D-4269-8E91-753BA0E65D54}" dt="2024-02-20T17:16:07.812" v="1131" actId="20577"/>
          <ac:spMkLst>
            <pc:docMk/>
            <pc:sldMk cId="3979649407" sldId="259"/>
            <ac:spMk id="173" creationId="{E3FC1453-B301-4320-A2D9-DC78DC8B790F}"/>
          </ac:spMkLst>
        </pc:spChg>
        <pc:spChg chg="mod">
          <ac:chgData name="Gibbons, Carl" userId="d2b037bc-8fb4-4222-845c-61440543a456" providerId="ADAL" clId="{0E0ED151-5F6D-4269-8E91-753BA0E65D54}" dt="2024-02-20T17:13:19.660" v="960" actId="20577"/>
          <ac:spMkLst>
            <pc:docMk/>
            <pc:sldMk cId="3979649407" sldId="259"/>
            <ac:spMk id="179" creationId="{AD420581-041E-4C71-ACC5-CBCDD9519107}"/>
          </ac:spMkLst>
        </pc:spChg>
        <pc:spChg chg="mod">
          <ac:chgData name="Gibbons, Carl" userId="d2b037bc-8fb4-4222-845c-61440543a456" providerId="ADAL" clId="{0E0ED151-5F6D-4269-8E91-753BA0E65D54}" dt="2024-02-20T17:21:20.491" v="1182" actId="20577"/>
          <ac:spMkLst>
            <pc:docMk/>
            <pc:sldMk cId="3979649407" sldId="259"/>
            <ac:spMk id="180" creationId="{33D04C2E-0885-496F-9A39-A93E05B81CB2}"/>
          </ac:spMkLst>
        </pc:spChg>
      </pc:sldChg>
      <pc:sldChg chg="del">
        <pc:chgData name="Gibbons, Carl" userId="d2b037bc-8fb4-4222-845c-61440543a456" providerId="ADAL" clId="{0E0ED151-5F6D-4269-8E91-753BA0E65D54}" dt="2024-02-20T16:48:13.621" v="24" actId="47"/>
        <pc:sldMkLst>
          <pc:docMk/>
          <pc:sldMk cId="2312486803" sldId="261"/>
        </pc:sldMkLst>
      </pc:sldChg>
      <pc:sldChg chg="modSp mod">
        <pc:chgData name="Gibbons, Carl" userId="d2b037bc-8fb4-4222-845c-61440543a456" providerId="ADAL" clId="{0E0ED151-5F6D-4269-8E91-753BA0E65D54}" dt="2024-02-20T17:52:12.549" v="3818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E0ED151-5F6D-4269-8E91-753BA0E65D54}" dt="2024-02-20T17:52:12.549" v="3818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0E0ED151-5F6D-4269-8E91-753BA0E65D54}" dt="2024-02-20T17:50:12.612" v="3668" actId="2696"/>
        <pc:sldMkLst>
          <pc:docMk/>
          <pc:sldMk cId="538849350" sldId="263"/>
        </pc:sldMkLst>
      </pc:sldChg>
      <pc:sldChg chg="addSp modSp mod">
        <pc:chgData name="Gibbons, Carl" userId="d2b037bc-8fb4-4222-845c-61440543a456" providerId="ADAL" clId="{0E0ED151-5F6D-4269-8E91-753BA0E65D54}" dt="2024-02-20T17:34:25.197" v="2152" actId="20577"/>
        <pc:sldMkLst>
          <pc:docMk/>
          <pc:sldMk cId="1196559129" sldId="264"/>
        </pc:sldMkLst>
        <pc:spChg chg="mod">
          <ac:chgData name="Gibbons, Carl" userId="d2b037bc-8fb4-4222-845c-61440543a456" providerId="ADAL" clId="{0E0ED151-5F6D-4269-8E91-753BA0E65D54}" dt="2024-02-20T17:34:25.197" v="2152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0E0ED151-5F6D-4269-8E91-753BA0E65D54}" dt="2024-02-20T17:31:33.001" v="1837" actId="20577"/>
          <ac:spMkLst>
            <pc:docMk/>
            <pc:sldMk cId="1196559129" sldId="264"/>
            <ac:spMk id="3" creationId="{3D14E407-E782-7E7A-34C1-5C9B517D7996}"/>
          </ac:spMkLst>
        </pc:spChg>
        <pc:spChg chg="add mod">
          <ac:chgData name="Gibbons, Carl" userId="d2b037bc-8fb4-4222-845c-61440543a456" providerId="ADAL" clId="{0E0ED151-5F6D-4269-8E91-753BA0E65D54}" dt="2024-02-20T17:34:09.182" v="2149" actId="20577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0E0ED151-5F6D-4269-8E91-753BA0E65D54}" dt="2024-02-20T17:31:36.749" v="1839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0E0ED151-5F6D-4269-8E91-753BA0E65D54}" dt="2024-02-20T17:40:43.651" v="2961" actId="20577"/>
        <pc:sldMkLst>
          <pc:docMk/>
          <pc:sldMk cId="1400208519" sldId="265"/>
        </pc:sldMkLst>
        <pc:spChg chg="mod">
          <ac:chgData name="Gibbons, Carl" userId="d2b037bc-8fb4-4222-845c-61440543a456" providerId="ADAL" clId="{0E0ED151-5F6D-4269-8E91-753BA0E65D54}" dt="2024-02-20T17:35:05.056" v="2176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0E0ED151-5F6D-4269-8E91-753BA0E65D54}" dt="2024-02-20T17:40:43.651" v="2961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0E0ED151-5F6D-4269-8E91-753BA0E65D54}" dt="2024-02-20T17:49:26.156" v="3667" actId="2711"/>
        <pc:sldMkLst>
          <pc:docMk/>
          <pc:sldMk cId="1959728496" sldId="266"/>
        </pc:sldMkLst>
        <pc:spChg chg="mod">
          <ac:chgData name="Gibbons, Carl" userId="d2b037bc-8fb4-4222-845c-61440543a456" providerId="ADAL" clId="{0E0ED151-5F6D-4269-8E91-753BA0E65D54}" dt="2024-02-20T17:45:19.461" v="3199" actId="20577"/>
          <ac:spMkLst>
            <pc:docMk/>
            <pc:sldMk cId="1959728496" sldId="266"/>
            <ac:spMk id="2" creationId="{CE563C74-E990-3B77-1F46-668B8C1F1663}"/>
          </ac:spMkLst>
        </pc:spChg>
        <pc:spChg chg="mod">
          <ac:chgData name="Gibbons, Carl" userId="d2b037bc-8fb4-4222-845c-61440543a456" providerId="ADAL" clId="{0E0ED151-5F6D-4269-8E91-753BA0E65D54}" dt="2024-02-20T17:49:26.156" v="3667" actId="2711"/>
          <ac:spMkLst>
            <pc:docMk/>
            <pc:sldMk cId="1959728496" sldId="266"/>
            <ac:spMk id="7" creationId="{90027281-906B-E8EC-9F0D-DB9DF0665C9C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AA20781C-E693-4A15-9A9D-8345B65B3F1D}"/>
    <pc:docChg chg="undo redo custSel modSld">
      <pc:chgData name="Gibbons, Carl" userId="d2b037bc-8fb4-4222-845c-61440543a456" providerId="ADAL" clId="{AA20781C-E693-4A15-9A9D-8345B65B3F1D}" dt="2024-05-23T20:24:35.054" v="4771" actId="20577"/>
      <pc:docMkLst>
        <pc:docMk/>
      </pc:docMkLst>
      <pc:sldChg chg="modSp mod">
        <pc:chgData name="Gibbons, Carl" userId="d2b037bc-8fb4-4222-845c-61440543a456" providerId="ADAL" clId="{AA20781C-E693-4A15-9A9D-8345B65B3F1D}" dt="2024-05-23T18:19:28.406" v="1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AA20781C-E693-4A15-9A9D-8345B65B3F1D}" dt="2024-05-23T18:19:28.406" v="1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AA20781C-E693-4A15-9A9D-8345B65B3F1D}" dt="2024-05-23T20:24:35.054" v="477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AA20781C-E693-4A15-9A9D-8345B65B3F1D}" dt="2024-05-23T20:24:35.054" v="477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AA20781C-E693-4A15-9A9D-8345B65B3F1D}" dt="2024-05-23T20:04:53.835" v="3941" actId="20577"/>
        <pc:sldMkLst>
          <pc:docMk/>
          <pc:sldMk cId="1196559129" sldId="264"/>
        </pc:sldMkLst>
        <pc:spChg chg="mod">
          <ac:chgData name="Gibbons, Carl" userId="d2b037bc-8fb4-4222-845c-61440543a456" providerId="ADAL" clId="{AA20781C-E693-4A15-9A9D-8345B65B3F1D}" dt="2024-05-23T19:41:13.692" v="2966" actId="20577"/>
          <ac:spMkLst>
            <pc:docMk/>
            <pc:sldMk cId="1196559129" sldId="264"/>
            <ac:spMk id="2" creationId="{0E6A2DEF-4501-FAEA-A31C-4FDCBD076712}"/>
          </ac:spMkLst>
        </pc:spChg>
        <pc:spChg chg="add mod">
          <ac:chgData name="Gibbons, Carl" userId="d2b037bc-8fb4-4222-845c-61440543a456" providerId="ADAL" clId="{AA20781C-E693-4A15-9A9D-8345B65B3F1D}" dt="2024-05-23T20:01:54.455" v="3649" actId="15"/>
          <ac:spMkLst>
            <pc:docMk/>
            <pc:sldMk cId="1196559129" sldId="264"/>
            <ac:spMk id="3" creationId="{6DB565A6-DDA9-BD81-B7C7-3069323CA90A}"/>
          </ac:spMkLst>
        </pc:spChg>
        <pc:spChg chg="add mod">
          <ac:chgData name="Gibbons, Carl" userId="d2b037bc-8fb4-4222-845c-61440543a456" providerId="ADAL" clId="{AA20781C-E693-4A15-9A9D-8345B65B3F1D}" dt="2024-05-23T20:04:53.835" v="3941" actId="20577"/>
          <ac:spMkLst>
            <pc:docMk/>
            <pc:sldMk cId="1196559129" sldId="264"/>
            <ac:spMk id="4" creationId="{5F95AB98-4F6F-01E3-47E3-C88B1F1E9664}"/>
          </ac:spMkLst>
        </pc:spChg>
        <pc:spChg chg="mod">
          <ac:chgData name="Gibbons, Carl" userId="d2b037bc-8fb4-4222-845c-61440543a456" providerId="ADAL" clId="{AA20781C-E693-4A15-9A9D-8345B65B3F1D}" dt="2024-05-23T20:01:46.060" v="3645" actId="15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AA20781C-E693-4A15-9A9D-8345B65B3F1D}" dt="2024-05-23T19:39:33.179" v="2853" actId="2711"/>
        <pc:sldMkLst>
          <pc:docMk/>
          <pc:sldMk cId="1400208519" sldId="265"/>
        </pc:sldMkLst>
        <pc:spChg chg="mod">
          <ac:chgData name="Gibbons, Carl" userId="d2b037bc-8fb4-4222-845c-61440543a456" providerId="ADAL" clId="{AA20781C-E693-4A15-9A9D-8345B65B3F1D}" dt="2024-05-23T19:01:29.624" v="970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AA20781C-E693-4A15-9A9D-8345B65B3F1D}" dt="2024-05-23T19:39:33.179" v="2853" actId="2711"/>
          <ac:spMkLst>
            <pc:docMk/>
            <pc:sldMk cId="1400208519" sldId="265"/>
            <ac:spMk id="7" creationId="{3CE889EF-4605-DB73-C7B2-D7E3C4957F48}"/>
          </ac:spMkLst>
        </pc:spChg>
      </pc:sldChg>
      <pc:sldChg chg="modSp mod">
        <pc:chgData name="Gibbons, Carl" userId="d2b037bc-8fb4-4222-845c-61440543a456" providerId="ADAL" clId="{AA20781C-E693-4A15-9A9D-8345B65B3F1D}" dt="2024-05-23T20:21:13.456" v="4392" actId="20577"/>
        <pc:sldMkLst>
          <pc:docMk/>
          <pc:sldMk cId="1467586035" sldId="266"/>
        </pc:sldMkLst>
        <pc:spChg chg="mod">
          <ac:chgData name="Gibbons, Carl" userId="d2b037bc-8fb4-4222-845c-61440543a456" providerId="ADAL" clId="{AA20781C-E693-4A15-9A9D-8345B65B3F1D}" dt="2024-05-23T20:06:18.037" v="3951" actId="20577"/>
          <ac:spMkLst>
            <pc:docMk/>
            <pc:sldMk cId="1467586035" sldId="266"/>
            <ac:spMk id="2" creationId="{F5533765-AE4D-3586-BFF0-C73FF51C6B9B}"/>
          </ac:spMkLst>
        </pc:spChg>
        <pc:spChg chg="mod">
          <ac:chgData name="Gibbons, Carl" userId="d2b037bc-8fb4-4222-845c-61440543a456" providerId="ADAL" clId="{AA20781C-E693-4A15-9A9D-8345B65B3F1D}" dt="2024-05-23T20:21:13.456" v="4392" actId="20577"/>
          <ac:spMkLst>
            <pc:docMk/>
            <pc:sldMk cId="1467586035" sldId="266"/>
            <ac:spMk id="7" creationId="{56F98B9D-53CB-0D01-51DD-F6B452AAB6C5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F16957D-3CF8-4F94-B0D9-126F32AD7D53}"/>
    <pc:docChg chg="custSel delSld modSld">
      <pc:chgData name="Gibbons, Carl" userId="d2b037bc-8fb4-4222-845c-61440543a456" providerId="ADAL" clId="{3F16957D-3CF8-4F94-B0D9-126F32AD7D53}" dt="2024-02-20T18:17:07.896" v="2268" actId="20577"/>
      <pc:docMkLst>
        <pc:docMk/>
      </pc:docMkLst>
      <pc:sldChg chg="modSp mod">
        <pc:chgData name="Gibbons, Carl" userId="d2b037bc-8fb4-4222-845c-61440543a456" providerId="ADAL" clId="{3F16957D-3CF8-4F94-B0D9-126F32AD7D53}" dt="2024-02-20T17:54:02.532" v="23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F16957D-3CF8-4F94-B0D9-126F32AD7D53}" dt="2024-02-20T17:54:02.532" v="23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F16957D-3CF8-4F94-B0D9-126F32AD7D53}" dt="2024-02-20T17:54:06.303" v="24" actId="47"/>
        <pc:sldMkLst>
          <pc:docMk/>
          <pc:sldMk cId="3979649407" sldId="259"/>
        </pc:sldMkLst>
      </pc:sldChg>
      <pc:sldChg chg="modSp mod">
        <pc:chgData name="Gibbons, Carl" userId="d2b037bc-8fb4-4222-845c-61440543a456" providerId="ADAL" clId="{3F16957D-3CF8-4F94-B0D9-126F32AD7D53}" dt="2024-02-20T18:06:52.868" v="1177" actId="313"/>
        <pc:sldMkLst>
          <pc:docMk/>
          <pc:sldMk cId="3885141102" sldId="262"/>
        </pc:sldMkLst>
        <pc:spChg chg="mod">
          <ac:chgData name="Gibbons, Carl" userId="d2b037bc-8fb4-4222-845c-61440543a456" providerId="ADAL" clId="{3F16957D-3CF8-4F94-B0D9-126F32AD7D53}" dt="2024-02-20T18:06:52.868" v="1177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3F16957D-3CF8-4F94-B0D9-126F32AD7D53}" dt="2024-02-20T18:04:22.967" v="1114" actId="20577"/>
        <pc:sldMkLst>
          <pc:docMk/>
          <pc:sldMk cId="1196559129" sldId="264"/>
        </pc:sldMkLst>
        <pc:spChg chg="mod">
          <ac:chgData name="Gibbons, Carl" userId="d2b037bc-8fb4-4222-845c-61440543a456" providerId="ADAL" clId="{3F16957D-3CF8-4F94-B0D9-126F32AD7D53}" dt="2024-02-20T17:54:51.385" v="108" actId="20577"/>
          <ac:spMkLst>
            <pc:docMk/>
            <pc:sldMk cId="1196559129" sldId="264"/>
            <ac:spMk id="2" creationId="{0E6A2DEF-4501-FAEA-A31C-4FDCBD076712}"/>
          </ac:spMkLst>
        </pc:spChg>
        <pc:spChg chg="del">
          <ac:chgData name="Gibbons, Carl" userId="d2b037bc-8fb4-4222-845c-61440543a456" providerId="ADAL" clId="{3F16957D-3CF8-4F94-B0D9-126F32AD7D53}" dt="2024-02-20T17:55:30.328" v="123" actId="478"/>
          <ac:spMkLst>
            <pc:docMk/>
            <pc:sldMk cId="1196559129" sldId="264"/>
            <ac:spMk id="3" creationId="{3D14E407-E782-7E7A-34C1-5C9B517D7996}"/>
          </ac:spMkLst>
        </pc:spChg>
        <pc:spChg chg="del">
          <ac:chgData name="Gibbons, Carl" userId="d2b037bc-8fb4-4222-845c-61440543a456" providerId="ADAL" clId="{3F16957D-3CF8-4F94-B0D9-126F32AD7D53}" dt="2024-02-20T17:55:35.116" v="124" actId="478"/>
          <ac:spMkLst>
            <pc:docMk/>
            <pc:sldMk cId="1196559129" sldId="264"/>
            <ac:spMk id="4" creationId="{A5C2117C-95FD-BD27-85E2-3A7873734773}"/>
          </ac:spMkLst>
        </pc:spChg>
        <pc:spChg chg="mod">
          <ac:chgData name="Gibbons, Carl" userId="d2b037bc-8fb4-4222-845c-61440543a456" providerId="ADAL" clId="{3F16957D-3CF8-4F94-B0D9-126F32AD7D53}" dt="2024-02-20T18:04:22.967" v="1114" actId="20577"/>
          <ac:spMkLst>
            <pc:docMk/>
            <pc:sldMk cId="1196559129" sldId="264"/>
            <ac:spMk id="7" creationId="{4247D23F-F3F9-676F-BDEB-E69E1F0AB32C}"/>
          </ac:spMkLst>
        </pc:spChg>
      </pc:sldChg>
      <pc:sldChg chg="modSp mod">
        <pc:chgData name="Gibbons, Carl" userId="d2b037bc-8fb4-4222-845c-61440543a456" providerId="ADAL" clId="{3F16957D-3CF8-4F94-B0D9-126F32AD7D53}" dt="2024-02-20T18:17:07.896" v="2268" actId="20577"/>
        <pc:sldMkLst>
          <pc:docMk/>
          <pc:sldMk cId="1400208519" sldId="265"/>
        </pc:sldMkLst>
        <pc:spChg chg="mod">
          <ac:chgData name="Gibbons, Carl" userId="d2b037bc-8fb4-4222-845c-61440543a456" providerId="ADAL" clId="{3F16957D-3CF8-4F94-B0D9-126F32AD7D53}" dt="2024-02-20T18:06:08.798" v="1133" actId="20577"/>
          <ac:spMkLst>
            <pc:docMk/>
            <pc:sldMk cId="1400208519" sldId="265"/>
            <ac:spMk id="2" creationId="{832B45BA-6309-D8F6-D552-10D836B4EB21}"/>
          </ac:spMkLst>
        </pc:spChg>
        <pc:spChg chg="mod">
          <ac:chgData name="Gibbons, Carl" userId="d2b037bc-8fb4-4222-845c-61440543a456" providerId="ADAL" clId="{3F16957D-3CF8-4F94-B0D9-126F32AD7D53}" dt="2024-02-20T18:17:07.896" v="2268" actId="20577"/>
          <ac:spMkLst>
            <pc:docMk/>
            <pc:sldMk cId="1400208519" sldId="265"/>
            <ac:spMk id="7" creationId="{3CE889EF-4605-DB73-C7B2-D7E3C4957F48}"/>
          </ac:spMkLst>
        </pc:spChg>
      </pc:sldChg>
      <pc:sldChg chg="del">
        <pc:chgData name="Gibbons, Carl" userId="d2b037bc-8fb4-4222-845c-61440543a456" providerId="ADAL" clId="{3F16957D-3CF8-4F94-B0D9-126F32AD7D53}" dt="2024-02-20T18:06:16.494" v="1134" actId="2696"/>
        <pc:sldMkLst>
          <pc:docMk/>
          <pc:sldMk cId="1959728496" sldId="266"/>
        </pc:sldMkLst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data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ionstrings.com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6.2: ODBC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Working with Data Records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work with records, you can use a </a:t>
            </a:r>
            <a:r>
              <a:rPr lang="en-US" b="1" dirty="0" err="1"/>
              <a:t>DataAdapter</a:t>
            </a:r>
            <a:r>
              <a:rPr lang="en-US" dirty="0"/>
              <a:t> to read data from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DataAdapter</a:t>
            </a:r>
            <a:r>
              <a:rPr lang="en-US" dirty="0"/>
              <a:t> can be used to fill a </a:t>
            </a:r>
            <a:r>
              <a:rPr lang="en-US" b="1" dirty="0" err="1"/>
              <a:t>DataSet</a:t>
            </a:r>
            <a:r>
              <a:rPr lang="en-US" dirty="0"/>
              <a:t> that you can manipulate.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modified in the </a:t>
            </a:r>
            <a:r>
              <a:rPr lang="en-US" dirty="0" err="1"/>
              <a:t>DataSet</a:t>
            </a:r>
            <a:r>
              <a:rPr lang="en-US" dirty="0"/>
              <a:t> can be written back to the database.</a:t>
            </a:r>
          </a:p>
          <a:p>
            <a:endParaRPr lang="en-US" dirty="0"/>
          </a:p>
          <a:p>
            <a:r>
              <a:rPr lang="en-US" dirty="0"/>
              <a:t>Basic steps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ConnectionString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DataAdapter</a:t>
            </a:r>
            <a:r>
              <a:rPr lang="en-US" dirty="0"/>
              <a:t>, using the </a:t>
            </a:r>
            <a:r>
              <a:rPr lang="en-US" dirty="0" err="1"/>
              <a:t>ConnectionString</a:t>
            </a:r>
            <a:r>
              <a:rPr lang="en-US" dirty="0"/>
              <a:t> and the SQL statement to select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DataSet</a:t>
            </a:r>
            <a:r>
              <a:rPr lang="en-US" dirty="0"/>
              <a:t> that uses the </a:t>
            </a:r>
            <a:r>
              <a:rPr lang="en-US" dirty="0" err="1"/>
              <a:t>DataAdapter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Fill method of the </a:t>
            </a:r>
            <a:r>
              <a:rPr lang="en-US" dirty="0" err="1"/>
              <a:t>DataAdapter</a:t>
            </a:r>
            <a:r>
              <a:rPr lang="en-US" dirty="0"/>
              <a:t> to read from the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or Modify the data as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 err="1"/>
              <a:t>DataAdapter's</a:t>
            </a:r>
            <a:r>
              <a:rPr lang="en-US" dirty="0"/>
              <a:t> Update method to write changes to database; adapter creates and sends appropriate SQL Update, Insert and Delete statements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Disconnected Data Retrieval Example (DSN)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#Create a data adapter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$da=[</a:t>
            </a:r>
            <a:r>
              <a:rPr lang="en-US" dirty="0" err="1">
                <a:latin typeface="Lucida Console" panose="020B0609040504020204" pitchFamily="49" charset="0"/>
              </a:rPr>
              <a:t>System.Data.Odbc.OdbcDataAdapter</a:t>
            </a:r>
            <a:r>
              <a:rPr lang="en-US" dirty="0">
                <a:latin typeface="Lucida Console" panose="020B0609040504020204" pitchFamily="49" charset="0"/>
              </a:rPr>
              <a:t>]::new('select * from </a:t>
            </a:r>
            <a:r>
              <a:rPr lang="en-US" dirty="0" err="1">
                <a:latin typeface="Lucida Console" panose="020B0609040504020204" pitchFamily="49" charset="0"/>
              </a:rPr>
              <a:t>gem','DSN</a:t>
            </a:r>
            <a:r>
              <a:rPr lang="en-US" dirty="0">
                <a:latin typeface="Lucida Console" panose="020B0609040504020204" pitchFamily="49" charset="0"/>
              </a:rPr>
              <a:t>=gems')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#Create a dataset to put the results in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$ds=[</a:t>
            </a:r>
            <a:r>
              <a:rPr lang="en-US" dirty="0" err="1">
                <a:latin typeface="Lucida Console" panose="020B0609040504020204" pitchFamily="49" charset="0"/>
              </a:rPr>
              <a:t>System.Data.DataSet</a:t>
            </a:r>
            <a:r>
              <a:rPr lang="en-US" dirty="0">
                <a:latin typeface="Lucida Console" panose="020B0609040504020204" pitchFamily="49" charset="0"/>
              </a:rPr>
              <a:t>]::new($da)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#Call the database to fill the in-memory data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da.Fill</a:t>
            </a:r>
            <a:r>
              <a:rPr lang="en-US" dirty="0">
                <a:latin typeface="Lucida Console" panose="020B0609040504020204" pitchFamily="49" charset="0"/>
              </a:rPr>
              <a:t>($ds)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#Access the data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ds.Tables</a:t>
            </a:r>
            <a:r>
              <a:rPr lang="en-US" dirty="0">
                <a:latin typeface="Lucida Console" panose="020B06090405040202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00431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8"/>
            <a:ext cx="11573197" cy="1368521"/>
          </a:xfrm>
        </p:spPr>
        <p:txBody>
          <a:bodyPr>
            <a:normAutofit/>
          </a:bodyPr>
          <a:lstStyle/>
          <a:p>
            <a:r>
              <a:rPr lang="en-US" sz="4000" dirty="0"/>
              <a:t>Disconnected Data Retrieval Example</a:t>
            </a:r>
            <a:br>
              <a:rPr lang="en-US" sz="4000" dirty="0"/>
            </a:br>
            <a:r>
              <a:rPr lang="en-US" sz="4000" dirty="0"/>
              <a:t>(Connection 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708029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#Create a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ConnectionStringBuilder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</a:t>
            </a:r>
            <a:r>
              <a:rPr lang="en-US" sz="1800" dirty="0">
                <a:latin typeface="Consolas" panose="020B0609020204030204" pitchFamily="49" charset="0"/>
              </a:rPr>
              <a:t>=[</a:t>
            </a:r>
            <a:r>
              <a:rPr lang="en-US" sz="1800" dirty="0" err="1">
                <a:latin typeface="Consolas" panose="020B0609020204030204" pitchFamily="49" charset="0"/>
              </a:rPr>
              <a:t>System.Data.Odbc.OdbcConnectionStringBuilder</a:t>
            </a:r>
            <a:r>
              <a:rPr lang="en-US" sz="1800" dirty="0">
                <a:latin typeface="Consolas" panose="020B0609020204030204" pitchFamily="49" charset="0"/>
              </a:rPr>
              <a:t>]::new()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#Define driver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csb.Driver</a:t>
            </a:r>
            <a:r>
              <a:rPr lang="en-US" sz="1800" dirty="0">
                <a:latin typeface="Consolas" panose="020B0609020204030204" pitchFamily="49" charset="0"/>
              </a:rPr>
              <a:t>='Microsoft Access Driver (*.</a:t>
            </a:r>
            <a:r>
              <a:rPr lang="en-US" sz="1800" dirty="0" err="1">
                <a:latin typeface="Consolas" panose="020B0609020204030204" pitchFamily="49" charset="0"/>
              </a:rPr>
              <a:t>mdb</a:t>
            </a:r>
            <a:r>
              <a:rPr lang="en-US" sz="1800" dirty="0">
                <a:latin typeface="Consolas" panose="020B0609020204030204" pitchFamily="49" charset="0"/>
              </a:rPr>
              <a:t>, *.</a:t>
            </a:r>
            <a:r>
              <a:rPr lang="en-US" sz="1800" dirty="0" err="1">
                <a:latin typeface="Consolas" panose="020B0609020204030204" pitchFamily="49" charset="0"/>
              </a:rPr>
              <a:t>accdb</a:t>
            </a:r>
            <a:r>
              <a:rPr lang="en-US" sz="1800" dirty="0">
                <a:latin typeface="Consolas" panose="020B0609020204030204" pitchFamily="49" charset="0"/>
              </a:rPr>
              <a:t>)'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#Set driver parameters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csb.Add</a:t>
            </a:r>
            <a:r>
              <a:rPr lang="en-US" sz="1800" dirty="0">
                <a:latin typeface="Consolas" panose="020B0609020204030204" pitchFamily="49" charset="0"/>
              </a:rPr>
              <a:t>('</a:t>
            </a:r>
            <a:r>
              <a:rPr lang="en-US" sz="1800" dirty="0" err="1">
                <a:latin typeface="Consolas" panose="020B0609020204030204" pitchFamily="49" charset="0"/>
              </a:rPr>
              <a:t>dbq</a:t>
            </a:r>
            <a:r>
              <a:rPr lang="en-US" sz="1800" dirty="0">
                <a:latin typeface="Consolas" panose="020B0609020204030204" pitchFamily="49" charset="0"/>
              </a:rPr>
              <a:t>','D:\</a:t>
            </a:r>
            <a:r>
              <a:rPr lang="en-US" sz="1800" dirty="0" err="1">
                <a:latin typeface="Consolas" panose="020B0609020204030204" pitchFamily="49" charset="0"/>
              </a:rPr>
              <a:t>psfiles</a:t>
            </a:r>
            <a:r>
              <a:rPr lang="en-US" sz="1800" dirty="0">
                <a:latin typeface="Consolas" panose="020B0609020204030204" pitchFamily="49" charset="0"/>
              </a:rPr>
              <a:t>\data\gems.mdb')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#Connect, fill a dataset, then output the dataset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$da=[</a:t>
            </a:r>
            <a:r>
              <a:rPr lang="en-US" sz="1800" dirty="0" err="1">
                <a:latin typeface="Consolas" panose="020B0609020204030204" pitchFamily="49" charset="0"/>
              </a:rPr>
              <a:t>System.Data.Odbc.OdbcDataAdapter</a:t>
            </a:r>
            <a:r>
              <a:rPr lang="en-US" sz="1800" dirty="0">
                <a:latin typeface="Consolas" panose="020B0609020204030204" pitchFamily="49" charset="0"/>
              </a:rPr>
              <a:t>]::new('select * from gem',$</a:t>
            </a:r>
            <a:r>
              <a:rPr lang="en-US" sz="1800" dirty="0" err="1">
                <a:latin typeface="Consolas" panose="020B0609020204030204" pitchFamily="49" charset="0"/>
              </a:rPr>
              <a:t>csb.ConnectionString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$ds=[</a:t>
            </a:r>
            <a:r>
              <a:rPr lang="en-US" sz="1800" dirty="0" err="1">
                <a:latin typeface="Consolas" panose="020B0609020204030204" pitchFamily="49" charset="0"/>
              </a:rPr>
              <a:t>System.Data.DataSet</a:t>
            </a:r>
            <a:r>
              <a:rPr lang="en-US" sz="1800" dirty="0">
                <a:latin typeface="Consolas" panose="020B0609020204030204" pitchFamily="49" charset="0"/>
              </a:rPr>
              <a:t>]::new($da)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da.Fill</a:t>
            </a:r>
            <a:r>
              <a:rPr lang="en-US" sz="1800" dirty="0">
                <a:latin typeface="Consolas" panose="020B0609020204030204" pitchFamily="49" charset="0"/>
              </a:rPr>
              <a:t>($ds)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ds.Tables</a:t>
            </a:r>
            <a:r>
              <a:rPr lang="en-US" sz="1800" dirty="0">
                <a:latin typeface="Consolas" panose="020B0609020204030204" pitchFamily="49" charset="0"/>
              </a:rPr>
              <a:t>[0]|ft</a:t>
            </a:r>
          </a:p>
        </p:txBody>
      </p:sp>
    </p:spTree>
    <p:extLst>
      <p:ext uri="{BB962C8B-B14F-4D97-AF65-F5344CB8AC3E}">
        <p14:creationId xmlns:p14="http://schemas.microsoft.com/office/powerpoint/2010/main" val="66395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Executing SQL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ODBC, you can execute any SQL command against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know whether your SQL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rows of data (such as SELECT),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doesn’t return rows (such as INSERT, UPDATE, or DELETE),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just returns a single “scalar” result (many other SQL commands).</a:t>
            </a:r>
          </a:p>
          <a:p>
            <a:endParaRPr lang="en-US" dirty="0"/>
          </a:p>
          <a:p>
            <a:r>
              <a:rPr lang="en-US" dirty="0"/>
              <a:t>Basic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OdbcConnection</a:t>
            </a:r>
            <a:r>
              <a:rPr lang="en-US" dirty="0"/>
              <a:t> Object using the 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OdbcCommand</a:t>
            </a:r>
            <a:r>
              <a:rPr lang="en-US" dirty="0"/>
              <a:t> object using SQL and the Connection 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the appropriate "Execute" Method to run the SQL statement: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ExecuteReader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 for row-returning statements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ExecuteNonQuery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#for non-row-returning; returns # of rows affected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ExecuteScalar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#for SQL statements that return a single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>
                <a:latin typeface="Lucida Console" panose="020B0609040504020204" pitchFamily="49" charset="0"/>
              </a:rPr>
              <a:t>Close()</a:t>
            </a:r>
            <a:r>
              <a:rPr lang="en-US" dirty="0"/>
              <a:t> method of the Connection object to release resources</a:t>
            </a:r>
          </a:p>
        </p:txBody>
      </p:sp>
    </p:spTree>
    <p:extLst>
      <p:ext uri="{BB962C8B-B14F-4D97-AF65-F5344CB8AC3E}">
        <p14:creationId xmlns:p14="http://schemas.microsoft.com/office/powerpoint/2010/main" val="253656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 operation example (row-returning)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226389" y="1305341"/>
            <a:ext cx="97392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ExecuteReader</a:t>
            </a:r>
            <a:r>
              <a:rPr lang="en-US" b="1" dirty="0"/>
              <a:t>()</a:t>
            </a:r>
            <a:r>
              <a:rPr lang="en-US" dirty="0"/>
              <a:t> Method is used to execute a query that returns rows. This method returns a “reader” object, which you can use to read the returned 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$csb = 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System.Data.Odbc.OdbcConnectionStringBuilder</a:t>
            </a:r>
            <a:r>
              <a:rPr lang="en-US" dirty="0">
                <a:latin typeface="Lucida Console" panose="020B0609040504020204" pitchFamily="49" charset="0"/>
              </a:rPr>
              <a:t>]::new()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csb.Driver</a:t>
            </a:r>
            <a:r>
              <a:rPr lang="en-US" dirty="0">
                <a:latin typeface="Lucida Console" panose="020B0609040504020204" pitchFamily="49" charset="0"/>
              </a:rPr>
              <a:t> = 'Microsoft Access Driver (*.</a:t>
            </a:r>
            <a:r>
              <a:rPr lang="en-US" dirty="0" err="1">
                <a:latin typeface="Lucida Console" panose="020B0609040504020204" pitchFamily="49" charset="0"/>
              </a:rPr>
              <a:t>mdb</a:t>
            </a:r>
            <a:r>
              <a:rPr lang="en-US" dirty="0">
                <a:latin typeface="Lucida Console" panose="020B0609040504020204" pitchFamily="49" charset="0"/>
              </a:rPr>
              <a:t>, *.</a:t>
            </a:r>
            <a:r>
              <a:rPr lang="en-US" dirty="0" err="1">
                <a:latin typeface="Lucida Console" panose="020B0609040504020204" pitchFamily="49" charset="0"/>
              </a:rPr>
              <a:t>accdb</a:t>
            </a:r>
            <a:r>
              <a:rPr lang="en-US" dirty="0">
                <a:latin typeface="Lucida Console" panose="020B0609040504020204" pitchFamily="49" charset="0"/>
              </a:rPr>
              <a:t>)'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csb.Add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dbq</a:t>
            </a:r>
            <a:r>
              <a:rPr lang="en-US" dirty="0">
                <a:latin typeface="Lucida Console" panose="020B0609040504020204" pitchFamily="49" charset="0"/>
              </a:rPr>
              <a:t>', 'd:\</a:t>
            </a:r>
            <a:r>
              <a:rPr lang="en-US" dirty="0" err="1">
                <a:latin typeface="Lucida Console" panose="020B0609040504020204" pitchFamily="49" charset="0"/>
              </a:rPr>
              <a:t>psfiles</a:t>
            </a:r>
            <a:r>
              <a:rPr lang="en-US" dirty="0">
                <a:latin typeface="Lucida Console" panose="020B0609040504020204" pitchFamily="49" charset="0"/>
              </a:rPr>
              <a:t>\data\gems.mdb')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$con = 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csb.ConnectionString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cmd</a:t>
            </a:r>
            <a:r>
              <a:rPr lang="en-US" dirty="0">
                <a:latin typeface="Lucida Console" panose="020B0609040504020204" pitchFamily="49" charset="0"/>
              </a:rPr>
              <a:t> = [</a:t>
            </a:r>
            <a:r>
              <a:rPr lang="en-US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dirty="0">
                <a:latin typeface="Lucida Console" panose="020B0609040504020204" pitchFamily="49" charset="0"/>
              </a:rPr>
              <a:t>]::new('select * from gem', $con)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con.Open</a:t>
            </a:r>
            <a:r>
              <a:rPr lang="en-US" dirty="0">
                <a:latin typeface="Lucida Console" panose="020B0609040504020204" pitchFamily="49" charset="0"/>
              </a:rPr>
              <a:t>()  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$reader = $</a:t>
            </a:r>
            <a:r>
              <a:rPr lang="en-US" dirty="0" err="1">
                <a:latin typeface="Lucida Console" panose="020B0609040504020204" pitchFamily="49" charset="0"/>
              </a:rPr>
              <a:t>cmd.ExecuteReader</a:t>
            </a:r>
            <a:r>
              <a:rPr lang="en-US" dirty="0">
                <a:latin typeface="Lucida Console" panose="020B0609040504020204" pitchFamily="49" charset="0"/>
              </a:rPr>
              <a:t>()    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row-returning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While ($</a:t>
            </a:r>
            <a:r>
              <a:rPr lang="en-US" dirty="0" err="1">
                <a:latin typeface="Lucida Console" panose="020B0609040504020204" pitchFamily="49" charset="0"/>
              </a:rPr>
              <a:t>reader.Read</a:t>
            </a:r>
            <a:r>
              <a:rPr lang="en-US" dirty="0">
                <a:latin typeface="Lucida Console" panose="020B06090405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$reader['Mineral']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reader.Close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506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Update operation example (non-row-returning)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240516" y="1720840"/>
            <a:ext cx="9739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ExecuteNonQuery</a:t>
            </a:r>
            <a:r>
              <a:rPr lang="en-US" b="1" dirty="0"/>
              <a:t>()</a:t>
            </a:r>
            <a:r>
              <a:rPr lang="en-US" dirty="0"/>
              <a:t> method is used to execute a query that does not return rows. This method returns the number of rows affected.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 = [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System.Data.Odbc.OdbcConnectionStringBuilder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]::new()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csb.Driver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 = 'Microsoft Access Driver (*.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mdb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, *.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accdb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)'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csb.Add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('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dbq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', 'd:\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psfiles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\data\gems.mdb')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$con = 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csb.ConnectionString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 = "update gem set description='A </a:t>
            </a:r>
            <a:r>
              <a:rPr lang="en-US" dirty="0" err="1">
                <a:latin typeface="Lucida Console" panose="020B0609040504020204" pitchFamily="49" charset="0"/>
              </a:rPr>
              <a:t>girl''s</a:t>
            </a:r>
            <a:r>
              <a:rPr lang="en-US" dirty="0">
                <a:latin typeface="Lucida Console" panose="020B0609040504020204" pitchFamily="49" charset="0"/>
              </a:rPr>
              <a:t> best friend'"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 += " where mineral='diamond'"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cmd</a:t>
            </a:r>
            <a:r>
              <a:rPr lang="en-US" dirty="0">
                <a:latin typeface="Lucida Console" panose="020B0609040504020204" pitchFamily="49" charset="0"/>
              </a:rPr>
              <a:t> = [</a:t>
            </a:r>
            <a:r>
              <a:rPr lang="en-US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, $con)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con.Open</a:t>
            </a:r>
            <a:r>
              <a:rPr lang="en-US" dirty="0">
                <a:latin typeface="Lucida Console" panose="020B0609040504020204" pitchFamily="49" charset="0"/>
              </a:rPr>
              <a:t>()  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$n = $</a:t>
            </a:r>
            <a:r>
              <a:rPr lang="en-US" dirty="0" err="1">
                <a:latin typeface="Lucida Console" panose="020B0609040504020204" pitchFamily="49" charset="0"/>
              </a:rPr>
              <a:t>cmd.ExecuteNonQuery</a:t>
            </a:r>
            <a:r>
              <a:rPr lang="en-US" dirty="0">
                <a:latin typeface="Lucida Console" panose="020B0609040504020204" pitchFamily="49" charset="0"/>
              </a:rPr>
              <a:t>()    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non-row-returning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Write-Output "Number of records updated: $n"</a:t>
            </a:r>
          </a:p>
        </p:txBody>
      </p:sp>
    </p:spTree>
    <p:extLst>
      <p:ext uri="{BB962C8B-B14F-4D97-AF65-F5344CB8AC3E}">
        <p14:creationId xmlns:p14="http://schemas.microsoft.com/office/powerpoint/2010/main" val="317043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Hints (data access parting thoughts)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computer does not have an ODBC driver for the database you want to access, search the internet for an ODBC driver. It is probably there.</a:t>
            </a:r>
          </a:p>
          <a:p>
            <a:endParaRPr lang="en-US" dirty="0"/>
          </a:p>
          <a:p>
            <a:r>
              <a:rPr lang="en-US" dirty="0"/>
              <a:t>Drivers are architecture dependent! If you are using a 32-bit driver, you </a:t>
            </a:r>
            <a:r>
              <a:rPr lang="en-US" i="1" dirty="0"/>
              <a:t>must</a:t>
            </a:r>
            <a:r>
              <a:rPr lang="en-US" dirty="0"/>
              <a:t> run your script with the </a:t>
            </a:r>
            <a:r>
              <a:rPr lang="en-US" u="sng" dirty="0"/>
              <a:t>x86</a:t>
            </a:r>
            <a:r>
              <a:rPr lang="en-US" dirty="0"/>
              <a:t> version PowerShell or PowerShell ISE.</a:t>
            </a:r>
          </a:p>
          <a:p>
            <a:endParaRPr lang="en-US" dirty="0"/>
          </a:p>
          <a:p>
            <a:r>
              <a:rPr lang="en-US" dirty="0"/>
              <a:t>There are a million options available with 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System.Data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objects. The more you read and study about data access in </a:t>
            </a:r>
            <a:r>
              <a:rPr lang="en-US" dirty="0" err="1"/>
              <a:t>.Net</a:t>
            </a:r>
            <a:r>
              <a:rPr lang="en-US" dirty="0"/>
              <a:t>, the better your PowerShell ODBC scripts will be.</a:t>
            </a:r>
          </a:p>
        </p:txBody>
      </p:sp>
    </p:spTree>
    <p:extLst>
      <p:ext uri="{BB962C8B-B14F-4D97-AF65-F5344CB8AC3E}">
        <p14:creationId xmlns:p14="http://schemas.microsoft.com/office/powerpoint/2010/main" val="341053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psfiles.zip archive contains a prepared Microsoft Access database. Using a Windows platform version of PowerShell, you will use .NET and ODBC </a:t>
            </a:r>
            <a:r>
              <a:rPr lang="en-US"/>
              <a:t>to access and query </a:t>
            </a:r>
            <a:r>
              <a:rPr lang="en-US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/>
              <a:t>Review again: </a:t>
            </a:r>
            <a:r>
              <a:rPr lang="en-US" sz="4000" dirty="0"/>
              <a:t>CRUD!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68416" y="1305340"/>
            <a:ext cx="286397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Elementary data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565A6-DDA9-BD81-B7C7-3069323CA90A}"/>
              </a:ext>
            </a:extLst>
          </p:cNvPr>
          <p:cNvSpPr txBox="1"/>
          <p:nvPr/>
        </p:nvSpPr>
        <p:spPr>
          <a:xfrm>
            <a:off x="4632386" y="1305340"/>
            <a:ext cx="585280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Corresponding SQL (Structured Query Language) commands: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SELECT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5AB98-4F6F-01E3-47E3-C88B1F1E9664}"/>
              </a:ext>
            </a:extLst>
          </p:cNvPr>
          <p:cNvSpPr txBox="1"/>
          <p:nvPr/>
        </p:nvSpPr>
        <p:spPr>
          <a:xfrm>
            <a:off x="1768416" y="2782668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SQL statements, for a data table named “ROSTER:”</a:t>
            </a:r>
          </a:p>
          <a:p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INSERT INTO ROSTER (ID, NAME) VALUES (2, 'Robin’);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SELECT ID, NAME FROM ROSTER WHERE ID = 2;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UPDATE ROSTER SET NAME = 'Batman' WHERE ID = 2;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DELETE FROM ROSTER WHERE ID = 2;</a:t>
            </a:r>
          </a:p>
          <a:p>
            <a:endParaRPr lang="en-US" dirty="0"/>
          </a:p>
          <a:p>
            <a:r>
              <a:rPr lang="en-US" i="1" dirty="0"/>
              <a:t>Note: if any of this is new to you, don’t worry. No prior database experience is necessary to complete the upcoming exercises, and regardless, they won’t be too difficult to figure out.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Open Database Connectivity (ODBC)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ODBC is an Application Programming Interface (API), intended to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vendor-independent</a:t>
            </a:r>
          </a:p>
          <a:p>
            <a:endParaRPr lang="en-US" dirty="0"/>
          </a:p>
          <a:p>
            <a:r>
              <a:rPr lang="en-US" dirty="0"/>
              <a:t>That means: if you have an appropriate ODBC </a:t>
            </a:r>
            <a:r>
              <a:rPr lang="en-US" i="1" dirty="0"/>
              <a:t>driver</a:t>
            </a:r>
            <a:r>
              <a:rPr lang="en-US" dirty="0"/>
              <a:t>, you should be able to use the same unmodified client software to access the data it needs, whether that data comes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Access database,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Excel spreadsheet,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 … Vendors provide drivers for just about every database imaginable.</a:t>
            </a:r>
          </a:p>
          <a:p>
            <a:endParaRPr lang="en-US" dirty="0"/>
          </a:p>
          <a:p>
            <a:r>
              <a:rPr lang="en-US" dirty="0"/>
              <a:t>An ODBC </a:t>
            </a:r>
            <a:r>
              <a:rPr lang="en-US" i="1" dirty="0"/>
              <a:t>driver</a:t>
            </a:r>
            <a:r>
              <a:rPr lang="en-US" dirty="0"/>
              <a:t> is kind of like “middleware” between a data </a:t>
            </a:r>
            <a:r>
              <a:rPr lang="en-US" i="1" dirty="0"/>
              <a:t>consumer</a:t>
            </a:r>
            <a:r>
              <a:rPr lang="en-US" dirty="0"/>
              <a:t> and a data </a:t>
            </a:r>
            <a:r>
              <a:rPr lang="en-US" i="1" dirty="0"/>
              <a:t>provider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consumer is usually </a:t>
            </a:r>
            <a:r>
              <a:rPr lang="en-US" i="1" dirty="0"/>
              <a:t>client</a:t>
            </a:r>
            <a:r>
              <a:rPr lang="en-US" dirty="0"/>
              <a:t> software that needs to access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provider is often a database </a:t>
            </a:r>
            <a:r>
              <a:rPr lang="en-US" i="1" dirty="0"/>
              <a:t>server</a:t>
            </a:r>
            <a:r>
              <a:rPr lang="en-US" dirty="0"/>
              <a:t>, but it could also be a </a:t>
            </a:r>
            <a:r>
              <a:rPr lang="en-US" i="1" dirty="0"/>
              <a:t>local</a:t>
            </a:r>
            <a:r>
              <a:rPr lang="en-US" dirty="0"/>
              <a:t> data file.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Architecture Constraint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166842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Important:</a:t>
            </a:r>
            <a:r>
              <a:rPr lang="en-US" dirty="0"/>
              <a:t> ODBC drivers are </a:t>
            </a:r>
            <a:r>
              <a:rPr lang="en-US" b="1" i="1" u="sng" dirty="0"/>
              <a:t>architecture dependent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In particular: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must use a 32-bit ODBC driver with PowerShell,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you </a:t>
            </a:r>
            <a:r>
              <a:rPr lang="en-US" i="1" dirty="0"/>
              <a:t>must also</a:t>
            </a:r>
            <a:r>
              <a:rPr lang="en-US" dirty="0"/>
              <a:t> use the 32-bit (x86) version of Windows PowerShell (Desktop edition).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won’t work with the default 64-bit architecture (x64) versions of PowerShell.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use a 64-bit ODBC driver with PowerShell,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you </a:t>
            </a:r>
            <a:r>
              <a:rPr lang="en-US" i="1" dirty="0"/>
              <a:t>must also</a:t>
            </a:r>
            <a:r>
              <a:rPr lang="en-US" dirty="0"/>
              <a:t> use a 64-bit version of PowerShell.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won’t work with the 32-bit (x86) version of Windows PowerShell (Desktop edition).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ODBC Architecture</a:t>
            </a:r>
          </a:p>
        </p:txBody>
      </p:sp>
      <p:pic>
        <p:nvPicPr>
          <p:cNvPr id="3" name="Picture 2" descr="Diagram with echelons: (top) ODBC Compliant Applications; (middle) ODBC API; (bottom) ODBD Drivers for Oracle, Informix, Sybase, SQL Server, etc.">
            <a:extLst>
              <a:ext uri="{FF2B5EF4-FFF2-40B4-BE49-F238E27FC236}">
                <a16:creationId xmlns:a16="http://schemas.microsoft.com/office/drawing/2014/main" id="{6363E06A-3129-8B12-96E1-89E6A8EE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77" y="1128712"/>
            <a:ext cx="50673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ODBC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55059" y="1166842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Performs processing and calls ODBC functions to submit SQL statements and retrieve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 Manager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Loads and unloads drivers on behalf of an application. Processes ODBC function calls or passes them to a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Processes ODBC function calls, submits SQL requests to a specific data source, and returns results to the application. If necessary, the driver modifies an application's request so that the request conforms to syntax/protocols/APIs supported by the associated DBMS.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Source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Consists of the data the user wants to access, along with its associated operating system, DBMS, and network platform (if any) used to access the DBMS.</a:t>
            </a:r>
          </a:p>
        </p:txBody>
      </p:sp>
    </p:spTree>
    <p:extLst>
      <p:ext uri="{BB962C8B-B14F-4D97-AF65-F5344CB8AC3E}">
        <p14:creationId xmlns:p14="http://schemas.microsoft.com/office/powerpoint/2010/main" val="258225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cmdlets for ODBC drivers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OdbcDriver</a:t>
            </a:r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named parameter </a:t>
            </a:r>
            <a:r>
              <a:rPr lang="en-US" dirty="0">
                <a:latin typeface="Lucida Console" panose="020B0609040504020204" pitchFamily="49" charset="0"/>
              </a:rPr>
              <a:t>–Platform</a:t>
            </a:r>
            <a:r>
              <a:rPr lang="en-US" dirty="0"/>
              <a:t> lets you filter by architecture platform.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OdbcDriver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Note:</a:t>
            </a:r>
            <a:r>
              <a:rPr lang="en-US" dirty="0"/>
              <a:t> We won’t find a PowerShell module for ODBC per se. Rather, we just use the classes in the </a:t>
            </a:r>
            <a:r>
              <a:rPr lang="en-US" b="1" dirty="0"/>
              <a:t>[</a:t>
            </a:r>
            <a:r>
              <a:rPr lang="en-US" b="1" dirty="0" err="1"/>
              <a:t>System.Data</a:t>
            </a:r>
            <a:r>
              <a:rPr lang="en-US" b="1" dirty="0"/>
              <a:t>]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System.Data.Odbc</a:t>
            </a:r>
            <a:r>
              <a:rPr lang="en-US" b="1"/>
              <a:t>]</a:t>
            </a:r>
            <a:r>
              <a:rPr lang="en-US"/>
              <a:t> assemblies </a:t>
            </a:r>
            <a:r>
              <a:rPr lang="en-US" dirty="0"/>
              <a:t>in .NET with PowerShell.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https://docs.microsoft.com/en-us/dotnet/api/system.data</a:t>
            </a:r>
            <a:endParaRPr lang="en-US" dirty="0"/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System.Data.Odbc.OdbcDataAdaper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#automatically creates connections to a database, fills </a:t>
            </a:r>
            <a:r>
              <a:rPr lang="en-US" sz="1600" dirty="0" err="1">
                <a:solidFill>
                  <a:schemeClr val="accent5"/>
                </a:solidFill>
              </a:rPr>
              <a:t>DataSets</a:t>
            </a:r>
            <a:r>
              <a:rPr lang="en-US" sz="1600" dirty="0">
                <a:solidFill>
                  <a:schemeClr val="accent5"/>
                </a:solidFill>
              </a:rPr>
              <a:t>, updates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System.Data.DataSet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an in-memory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System.Data.DataTable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 Table in a </a:t>
            </a:r>
            <a:r>
              <a:rPr lang="en-US" sz="1600" dirty="0" err="1">
                <a:solidFill>
                  <a:schemeClr val="accent5"/>
                </a:solidFill>
              </a:rPr>
              <a:t>DataSet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System.Data.DataRow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 row of data in a </a:t>
            </a:r>
            <a:r>
              <a:rPr lang="en-US" sz="1600" dirty="0" err="1">
                <a:solidFill>
                  <a:schemeClr val="accent5"/>
                </a:solidFill>
              </a:rPr>
              <a:t>DataTable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#creates a connection to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#executes commands against a Connection object</a:t>
            </a:r>
          </a:p>
        </p:txBody>
      </p:sp>
    </p:spTree>
    <p:extLst>
      <p:ext uri="{BB962C8B-B14F-4D97-AF65-F5344CB8AC3E}">
        <p14:creationId xmlns:p14="http://schemas.microsoft.com/office/powerpoint/2010/main" val="31703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Source Names and Connection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8" y="1166842"/>
            <a:ext cx="87783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ODBC driver requires connection parameters that range from database names, to files, to credentials. Each driver has unique requirements to make the "connection."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connecting to a database, you need to supply the </a:t>
            </a:r>
            <a:r>
              <a:rPr lang="en-US" b="1" dirty="0"/>
              <a:t>driver name</a:t>
            </a:r>
            <a:r>
              <a:rPr lang="en-US" dirty="0"/>
              <a:t>, and also a </a:t>
            </a:r>
            <a:r>
              <a:rPr lang="en-US" b="1" dirty="0"/>
              <a:t>connection string</a:t>
            </a:r>
            <a:r>
              <a:rPr lang="en-US" dirty="0"/>
              <a:t> that contains information needed by the driver to make the database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properties can be stored on a machine basis or user basis, using a </a:t>
            </a:r>
            <a:r>
              <a:rPr lang="en-US" b="1" dirty="0"/>
              <a:t>Data Source Name</a:t>
            </a:r>
            <a:r>
              <a:rPr lang="en-US" dirty="0"/>
              <a:t> (DSN). The DSN is then used to make the connection.</a:t>
            </a:r>
          </a:p>
          <a:p>
            <a:pPr lvl="1"/>
            <a:r>
              <a:rPr lang="en-US" i="1" dirty="0"/>
              <a:t>Windows: edit DSNs with ODBC Data Sources (64 bit) or ODBC Data Sources (32 bit) control panel applet.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pass the connection information in a connection string, without creating a DSN.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2"/>
              </a:rPr>
              <a:t>https://www.connectionstrings.com/</a:t>
            </a:r>
            <a:r>
              <a:rPr lang="en-US" dirty="0"/>
              <a:t> is a great resource to help you build Connection Strings. That site has help for nearly 60 ODBC drivers.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.NET’s </a:t>
            </a:r>
            <a:r>
              <a:rPr lang="en-US" b="1" dirty="0"/>
              <a:t>[</a:t>
            </a:r>
            <a:r>
              <a:rPr lang="en-US" b="1" dirty="0" err="1"/>
              <a:t>System.Data.Odbc.OdbcConnectionStringBuilder</a:t>
            </a:r>
            <a:r>
              <a:rPr lang="en-US" b="1" dirty="0"/>
              <a:t>]</a:t>
            </a:r>
            <a:r>
              <a:rPr lang="en-US" dirty="0"/>
              <a:t> class to help create properly formatted connection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5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cmdlets for DSNs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06811" y="1305341"/>
            <a:ext cx="8778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PowerShell cmdlets to Add, Edit, and Delete DSNs:</a:t>
            </a:r>
          </a:p>
          <a:p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#Lists DSNs on system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Add-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#Create new DSN, must be admin for system DSNs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#Removes a DSN, must be admin for system DSNs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#Modify existing DSN, must be admin for system DSNs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2178</TotalTime>
  <Words>1838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2023-11-21T05:18:55Z</dcterms:created>
  <dcterms:modified xsi:type="dcterms:W3CDTF">2024-10-10T20:20:37Z</dcterms:modified>
</cp:coreProperties>
</file>